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</p:sldMasterIdLst>
  <p:notesMasterIdLst>
    <p:notesMasterId r:id="rId13"/>
  </p:notesMasterIdLst>
  <p:sldIdLst>
    <p:sldId id="317" r:id="rId2"/>
    <p:sldId id="257" r:id="rId3"/>
    <p:sldId id="258" r:id="rId4"/>
    <p:sldId id="260" r:id="rId5"/>
    <p:sldId id="271" r:id="rId6"/>
    <p:sldId id="272" r:id="rId7"/>
    <p:sldId id="284" r:id="rId8"/>
    <p:sldId id="275" r:id="rId9"/>
    <p:sldId id="277" r:id="rId10"/>
    <p:sldId id="264" r:id="rId11"/>
    <p:sldId id="278" r:id="rId12"/>
  </p:sldIdLst>
  <p:sldSz cx="9144000" cy="5143500" type="screen16x9"/>
  <p:notesSz cx="6858000" cy="9144000"/>
  <p:embeddedFontLst>
    <p:embeddedFont>
      <p:font typeface="ＭＳ Ｐゴシック" pitchFamily="34" charset="-128"/>
      <p:regular r:id="rId14"/>
    </p:embeddedFont>
    <p:embeddedFont>
      <p:font typeface="Arial Black" pitchFamily="34" charset="0"/>
      <p:bold r:id="rId15"/>
    </p:embeddedFont>
    <p:embeddedFont>
      <p:font typeface="IrisUPC" pitchFamily="34" charset="-34"/>
      <p:regular r:id="rId16"/>
      <p:bold r:id="rId17"/>
      <p:italic r:id="rId18"/>
      <p:boldItalic r:id="rId19"/>
    </p:embeddedFont>
    <p:embeddedFont>
      <p:font typeface="Calibri" pitchFamily="34" charset="0"/>
      <p:regular r:id="rId20"/>
      <p:bold r:id="rId21"/>
      <p:italic r:id="rId22"/>
      <p:boldItalic r:id="rId23"/>
    </p:embeddedFont>
    <p:embeddedFont>
      <p:font typeface="Fredoka One" charset="0"/>
      <p:regular r:id="rId24"/>
    </p:embeddedFont>
    <p:embeddedFont>
      <p:font typeface="Nunito" charset="0"/>
      <p:regular r:id="rId25"/>
      <p:bold r:id="rId26"/>
      <p:italic r:id="rId27"/>
      <p:boldItalic r:id="rId28"/>
    </p:embeddedFont>
    <p:embeddedFont>
      <p:font typeface="Open Sans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070B"/>
    <a:srgbClr val="5252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7" d="100"/>
          <a:sy n="77" d="100"/>
        </p:scale>
        <p:origin x="-1092" y="-2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font" Target="fonts/font19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2132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5" name="Google Shape;1655;g112877eba7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6" name="Google Shape;1656;g112877eba7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6" name="Google Shape;1706;g10733d35d96_0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7" name="Google Shape;1707;g10733d35d96_0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" name="Google Shape;2088;g10733d35d96_0_8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9" name="Google Shape;2089;g10733d35d96_0_8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0" name="Google Shape;3560;g10733d35d96_0_2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1" name="Google Shape;3561;g10733d35d96_0_2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3" name="Google Shape;3593;g10733d35d96_0_23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4" name="Google Shape;3594;g10733d35d96_0_2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8" name="Google Shape;4028;g10733d35d96_0_28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9" name="Google Shape;4029;g10733d35d96_0_28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Google Shape;4102;g10733d35d96_0_29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3" name="Google Shape;4103;g10733d35d96_0_29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5" name="Google Shape;2245;g10733d35d96_0_10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6" name="Google Shape;2246;g10733d35d96_0_10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8" name="Google Shape;4128;g10733d35d96_0_29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9" name="Google Shape;4129;g10733d35d96_0_29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6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74334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13" name="Google Shape;813;p6"/>
          <p:cNvSpPr txBox="1">
            <a:spLocks noGrp="1"/>
          </p:cNvSpPr>
          <p:nvPr>
            <p:ph type="body" idx="1"/>
          </p:nvPr>
        </p:nvSpPr>
        <p:spPr>
          <a:xfrm>
            <a:off x="855275" y="1353950"/>
            <a:ext cx="3473100" cy="341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814" name="Google Shape;814;p6"/>
          <p:cNvSpPr txBox="1">
            <a:spLocks noGrp="1"/>
          </p:cNvSpPr>
          <p:nvPr>
            <p:ph type="body" idx="2"/>
          </p:nvPr>
        </p:nvSpPr>
        <p:spPr>
          <a:xfrm>
            <a:off x="4815597" y="1353950"/>
            <a:ext cx="3473100" cy="341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815" name="Google Shape;815;p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p9"/>
          <p:cNvSpPr txBox="1">
            <a:spLocks noGrp="1"/>
          </p:cNvSpPr>
          <p:nvPr>
            <p:ph type="body" idx="1"/>
          </p:nvPr>
        </p:nvSpPr>
        <p:spPr>
          <a:xfrm>
            <a:off x="855300" y="4406300"/>
            <a:ext cx="7433400" cy="5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spcBef>
                <a:spcPts val="0"/>
              </a:spcBef>
              <a:spcAft>
                <a:spcPts val="80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1267" name="Google Shape;1267;p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Google Shape;1269;p1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74334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55300" y="1353947"/>
            <a:ext cx="7433400" cy="3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●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○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■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●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○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■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●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○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Nunito"/>
              <a:buChar char="■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buNone/>
              <a:defRPr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buNone/>
              <a:defRPr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buNone/>
              <a:defRPr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buNone/>
              <a:defRPr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buNone/>
              <a:defRPr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buNone/>
              <a:defRPr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buNone/>
              <a:defRPr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buNone/>
              <a:defRPr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5" r:id="rId2"/>
    <p:sldLayoutId id="2147483656" r:id="rId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356B0E5B-DC88-269D-A34A-8EF5D84439B5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</a:t>
            </a:fld>
            <a:endParaRPr lang="en"/>
          </a:p>
        </p:txBody>
      </p:sp>
      <p:sp>
        <p:nvSpPr>
          <p:cNvPr id="3" name="Cube 2">
            <a:extLst>
              <a:ext uri="{FF2B5EF4-FFF2-40B4-BE49-F238E27FC236}">
                <a16:creationId xmlns:a16="http://schemas.microsoft.com/office/drawing/2014/main" xmlns="" id="{A10258D3-D0A6-0344-5E0D-5CF54ACAC0C5}"/>
              </a:ext>
            </a:extLst>
          </p:cNvPr>
          <p:cNvSpPr/>
          <p:nvPr/>
        </p:nvSpPr>
        <p:spPr>
          <a:xfrm>
            <a:off x="1559893" y="767759"/>
            <a:ext cx="2329851" cy="3200401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3B9C0A5-CE45-EF22-A5CD-CE1E784AE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893" y="806080"/>
            <a:ext cx="2243124" cy="3123757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xmlns="" id="{ED5975E8-6F9B-9222-E973-33BA754FE26B}"/>
              </a:ext>
            </a:extLst>
          </p:cNvPr>
          <p:cNvSpPr txBox="1">
            <a:spLocks/>
          </p:cNvSpPr>
          <p:nvPr/>
        </p:nvSpPr>
        <p:spPr>
          <a:xfrm>
            <a:off x="3681066" y="1077385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en-US" altLang="ja-JP" sz="3200" b="1" spc="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テキスト プレースホルダー 11">
            <a:extLst>
              <a:ext uri="{FF2B5EF4-FFF2-40B4-BE49-F238E27FC236}">
                <a16:creationId xmlns:a16="http://schemas.microsoft.com/office/drawing/2014/main" xmlns="" id="{A87803A9-B8C9-7D9F-4213-678FC3AA871F}"/>
              </a:ext>
            </a:extLst>
          </p:cNvPr>
          <p:cNvSpPr txBox="1">
            <a:spLocks/>
          </p:cNvSpPr>
          <p:nvPr/>
        </p:nvSpPr>
        <p:spPr>
          <a:xfrm>
            <a:off x="3803017" y="1649743"/>
            <a:ext cx="4844877" cy="718215"/>
          </a:xfrm>
          <a:prstGeom prst="rect">
            <a:avLst/>
          </a:prstGeom>
        </p:spPr>
        <p:txBody>
          <a:bodyPr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3200" b="1" dirty="0" err="1">
                <a:solidFill>
                  <a:srgbClr val="E376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Pendidikan</a:t>
            </a:r>
            <a:r>
              <a:rPr lang="en-US" sz="3200" b="1" dirty="0">
                <a:solidFill>
                  <a:srgbClr val="E376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Agama Islam </a:t>
            </a:r>
            <a:r>
              <a:rPr lang="en-US" sz="3200" b="1" dirty="0" err="1">
                <a:solidFill>
                  <a:srgbClr val="E376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</a:t>
            </a:r>
            <a:r>
              <a:rPr lang="en-US" sz="3200" b="1" dirty="0">
                <a:solidFill>
                  <a:srgbClr val="E376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Budi </a:t>
            </a:r>
            <a:r>
              <a:rPr lang="en-US" sz="3200" b="1" dirty="0" err="1">
                <a:solidFill>
                  <a:srgbClr val="E376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Pekerti</a:t>
            </a:r>
            <a:endParaRPr lang="en-US" sz="3200" b="1" dirty="0">
              <a:solidFill>
                <a:srgbClr val="E3766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" name="直線コネクタ 9">
            <a:extLst>
              <a:ext uri="{FF2B5EF4-FFF2-40B4-BE49-F238E27FC236}">
                <a16:creationId xmlns:a16="http://schemas.microsoft.com/office/drawing/2014/main" xmlns="" id="{593E61E2-5754-056C-A8AF-ECA7C70016D3}"/>
              </a:ext>
            </a:extLst>
          </p:cNvPr>
          <p:cNvCxnSpPr/>
          <p:nvPr/>
        </p:nvCxnSpPr>
        <p:spPr>
          <a:xfrm>
            <a:off x="3984809" y="2748960"/>
            <a:ext cx="4495775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headEnd type="oval"/>
            <a:tailEnd type="oval"/>
          </a:ln>
          <a:effectLst/>
        </p:spPr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B64872E-21EF-CD3C-6B41-4E841F70879D}"/>
              </a:ext>
            </a:extLst>
          </p:cNvPr>
          <p:cNvSpPr/>
          <p:nvPr/>
        </p:nvSpPr>
        <p:spPr>
          <a:xfrm>
            <a:off x="5344042" y="2852587"/>
            <a:ext cx="1747915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rgbClr val="5252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UNTUK SD KELAS 5</a:t>
            </a:r>
            <a:endParaRPr lang="id-ID" sz="1600" b="1" dirty="0">
              <a:solidFill>
                <a:srgbClr val="52525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5816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Google Shape;2248;p19"/>
          <p:cNvSpPr/>
          <p:nvPr/>
        </p:nvSpPr>
        <p:spPr>
          <a:xfrm>
            <a:off x="0" y="0"/>
            <a:ext cx="2892000" cy="417461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280" name="Google Shape;2280;p19"/>
          <p:cNvCxnSpPr/>
          <p:nvPr/>
        </p:nvCxnSpPr>
        <p:spPr>
          <a:xfrm>
            <a:off x="3449858" y="2107323"/>
            <a:ext cx="5281200" cy="0"/>
          </a:xfrm>
          <a:prstGeom prst="straightConnector1">
            <a:avLst/>
          </a:prstGeom>
          <a:noFill/>
          <a:ln w="952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81" name="Google Shape;2281;p19"/>
          <p:cNvCxnSpPr/>
          <p:nvPr/>
        </p:nvCxnSpPr>
        <p:spPr>
          <a:xfrm>
            <a:off x="3423021" y="4174618"/>
            <a:ext cx="5281200" cy="0"/>
          </a:xfrm>
          <a:prstGeom prst="straightConnector1">
            <a:avLst/>
          </a:prstGeom>
          <a:noFill/>
          <a:ln w="952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282" name="Google Shape;2282;p19"/>
          <p:cNvGrpSpPr/>
          <p:nvPr/>
        </p:nvGrpSpPr>
        <p:grpSpPr>
          <a:xfrm rot="5400000">
            <a:off x="2171606" y="-308683"/>
            <a:ext cx="1440509" cy="506095"/>
            <a:chOff x="4343212" y="-617367"/>
            <a:chExt cx="2881017" cy="1012190"/>
          </a:xfrm>
        </p:grpSpPr>
        <p:sp>
          <p:nvSpPr>
            <p:cNvPr id="2283" name="Google Shape;2283;p19"/>
            <p:cNvSpPr/>
            <p:nvPr/>
          </p:nvSpPr>
          <p:spPr>
            <a:xfrm>
              <a:off x="4343212" y="-617367"/>
              <a:ext cx="2881017" cy="1012190"/>
            </a:xfrm>
            <a:custGeom>
              <a:avLst/>
              <a:gdLst/>
              <a:ahLst/>
              <a:cxnLst/>
              <a:rect l="l" t="t" r="r" b="b"/>
              <a:pathLst>
                <a:path w="2881017" h="1012190" extrusionOk="0">
                  <a:moveTo>
                    <a:pt x="1440516" y="1009418"/>
                  </a:moveTo>
                  <a:cubicBezTo>
                    <a:pt x="2166588" y="981781"/>
                    <a:pt x="1829198" y="1021936"/>
                    <a:pt x="2531761" y="1006263"/>
                  </a:cubicBezTo>
                  <a:cubicBezTo>
                    <a:pt x="2798254" y="1000273"/>
                    <a:pt x="2865151" y="1031249"/>
                    <a:pt x="2880242" y="991497"/>
                  </a:cubicBezTo>
                  <a:cubicBezTo>
                    <a:pt x="2882403" y="983918"/>
                    <a:pt x="2880029" y="973964"/>
                    <a:pt x="2873374" y="969244"/>
                  </a:cubicBezTo>
                  <a:cubicBezTo>
                    <a:pt x="2843665" y="954565"/>
                    <a:pt x="2825313" y="925259"/>
                    <a:pt x="2808211" y="897720"/>
                  </a:cubicBezTo>
                  <a:cubicBezTo>
                    <a:pt x="2823584" y="871614"/>
                    <a:pt x="2856145" y="845681"/>
                    <a:pt x="2848027" y="812301"/>
                  </a:cubicBezTo>
                  <a:cubicBezTo>
                    <a:pt x="2831357" y="779136"/>
                    <a:pt x="2807174" y="753682"/>
                    <a:pt x="2791974" y="718743"/>
                  </a:cubicBezTo>
                  <a:cubicBezTo>
                    <a:pt x="2880110" y="588039"/>
                    <a:pt x="2849922" y="624359"/>
                    <a:pt x="2782213" y="499761"/>
                  </a:cubicBezTo>
                  <a:cubicBezTo>
                    <a:pt x="2798623" y="468201"/>
                    <a:pt x="2832302" y="437375"/>
                    <a:pt x="2827381" y="399362"/>
                  </a:cubicBezTo>
                  <a:cubicBezTo>
                    <a:pt x="2807560" y="363516"/>
                    <a:pt x="2783423" y="333297"/>
                    <a:pt x="2764333" y="296278"/>
                  </a:cubicBezTo>
                  <a:cubicBezTo>
                    <a:pt x="2782645" y="266012"/>
                    <a:pt x="2839124" y="228566"/>
                    <a:pt x="2817575" y="189514"/>
                  </a:cubicBezTo>
                  <a:cubicBezTo>
                    <a:pt x="2806863" y="175874"/>
                    <a:pt x="2795592" y="162327"/>
                    <a:pt x="2787387" y="146954"/>
                  </a:cubicBezTo>
                  <a:cubicBezTo>
                    <a:pt x="2794515" y="113228"/>
                    <a:pt x="2831864" y="9711"/>
                    <a:pt x="2766488" y="20450"/>
                  </a:cubicBezTo>
                  <a:cubicBezTo>
                    <a:pt x="2728315" y="20323"/>
                    <a:pt x="2689796" y="18243"/>
                    <a:pt x="2651536" y="17723"/>
                  </a:cubicBezTo>
                  <a:cubicBezTo>
                    <a:pt x="2425452" y="44546"/>
                    <a:pt x="1937184" y="-4934"/>
                    <a:pt x="1525166" y="1750"/>
                  </a:cubicBezTo>
                  <a:cubicBezTo>
                    <a:pt x="1027875" y="-6511"/>
                    <a:pt x="1136950" y="16967"/>
                    <a:pt x="114526" y="20444"/>
                  </a:cubicBezTo>
                  <a:cubicBezTo>
                    <a:pt x="49150" y="9705"/>
                    <a:pt x="86506" y="113223"/>
                    <a:pt x="93627" y="146949"/>
                  </a:cubicBezTo>
                  <a:cubicBezTo>
                    <a:pt x="85422" y="162315"/>
                    <a:pt x="74152" y="175868"/>
                    <a:pt x="63440" y="189508"/>
                  </a:cubicBezTo>
                  <a:cubicBezTo>
                    <a:pt x="41890" y="228560"/>
                    <a:pt x="98375" y="266007"/>
                    <a:pt x="116681" y="296272"/>
                  </a:cubicBezTo>
                  <a:cubicBezTo>
                    <a:pt x="97597" y="333291"/>
                    <a:pt x="73455" y="363510"/>
                    <a:pt x="53633" y="399357"/>
                  </a:cubicBezTo>
                  <a:cubicBezTo>
                    <a:pt x="48712" y="437369"/>
                    <a:pt x="82391" y="468195"/>
                    <a:pt x="98802" y="499755"/>
                  </a:cubicBezTo>
                  <a:cubicBezTo>
                    <a:pt x="31092" y="624359"/>
                    <a:pt x="905" y="588033"/>
                    <a:pt x="89041" y="718737"/>
                  </a:cubicBezTo>
                  <a:cubicBezTo>
                    <a:pt x="73841" y="753676"/>
                    <a:pt x="49657" y="779136"/>
                    <a:pt x="32988" y="812295"/>
                  </a:cubicBezTo>
                  <a:cubicBezTo>
                    <a:pt x="24869" y="845675"/>
                    <a:pt x="57430" y="871608"/>
                    <a:pt x="72803" y="897714"/>
                  </a:cubicBezTo>
                  <a:cubicBezTo>
                    <a:pt x="55702" y="925247"/>
                    <a:pt x="37350" y="954559"/>
                    <a:pt x="7641" y="969239"/>
                  </a:cubicBezTo>
                  <a:cubicBezTo>
                    <a:pt x="991" y="973958"/>
                    <a:pt x="-1382" y="983918"/>
                    <a:pt x="773" y="991492"/>
                  </a:cubicBezTo>
                  <a:cubicBezTo>
                    <a:pt x="15915" y="1031382"/>
                    <a:pt x="81314" y="1000232"/>
                    <a:pt x="349253" y="1006258"/>
                  </a:cubicBezTo>
                  <a:cubicBezTo>
                    <a:pt x="1049108" y="1021873"/>
                    <a:pt x="716121" y="981838"/>
                    <a:pt x="1440516" y="10094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4" name="Google Shape;2284;p19"/>
            <p:cNvSpPr/>
            <p:nvPr/>
          </p:nvSpPr>
          <p:spPr>
            <a:xfrm>
              <a:off x="4343212" y="-617367"/>
              <a:ext cx="2881017" cy="1012190"/>
            </a:xfrm>
            <a:custGeom>
              <a:avLst/>
              <a:gdLst/>
              <a:ahLst/>
              <a:cxnLst/>
              <a:rect l="l" t="t" r="r" b="b"/>
              <a:pathLst>
                <a:path w="2881017" h="1012190" extrusionOk="0">
                  <a:moveTo>
                    <a:pt x="1440516" y="1009418"/>
                  </a:moveTo>
                  <a:cubicBezTo>
                    <a:pt x="2166588" y="981781"/>
                    <a:pt x="1829198" y="1021936"/>
                    <a:pt x="2531761" y="1006263"/>
                  </a:cubicBezTo>
                  <a:cubicBezTo>
                    <a:pt x="2798254" y="1000273"/>
                    <a:pt x="2865151" y="1031249"/>
                    <a:pt x="2880242" y="991497"/>
                  </a:cubicBezTo>
                  <a:cubicBezTo>
                    <a:pt x="2882403" y="983918"/>
                    <a:pt x="2880029" y="973964"/>
                    <a:pt x="2873374" y="969244"/>
                  </a:cubicBezTo>
                  <a:cubicBezTo>
                    <a:pt x="2843665" y="954565"/>
                    <a:pt x="2825313" y="925259"/>
                    <a:pt x="2808211" y="897720"/>
                  </a:cubicBezTo>
                  <a:cubicBezTo>
                    <a:pt x="2823584" y="871614"/>
                    <a:pt x="2856145" y="845681"/>
                    <a:pt x="2848027" y="812301"/>
                  </a:cubicBezTo>
                  <a:cubicBezTo>
                    <a:pt x="2831357" y="779136"/>
                    <a:pt x="2807174" y="753682"/>
                    <a:pt x="2791974" y="718743"/>
                  </a:cubicBezTo>
                  <a:cubicBezTo>
                    <a:pt x="2880110" y="588039"/>
                    <a:pt x="2849922" y="624359"/>
                    <a:pt x="2782213" y="499761"/>
                  </a:cubicBezTo>
                  <a:cubicBezTo>
                    <a:pt x="2798623" y="468201"/>
                    <a:pt x="2832302" y="437375"/>
                    <a:pt x="2827381" y="399362"/>
                  </a:cubicBezTo>
                  <a:cubicBezTo>
                    <a:pt x="2807560" y="363516"/>
                    <a:pt x="2783423" y="333297"/>
                    <a:pt x="2764333" y="296278"/>
                  </a:cubicBezTo>
                  <a:cubicBezTo>
                    <a:pt x="2782645" y="266012"/>
                    <a:pt x="2839124" y="228566"/>
                    <a:pt x="2817575" y="189514"/>
                  </a:cubicBezTo>
                  <a:cubicBezTo>
                    <a:pt x="2806863" y="175874"/>
                    <a:pt x="2795592" y="162327"/>
                    <a:pt x="2787387" y="146954"/>
                  </a:cubicBezTo>
                  <a:cubicBezTo>
                    <a:pt x="2794515" y="113228"/>
                    <a:pt x="2831864" y="9711"/>
                    <a:pt x="2766488" y="20450"/>
                  </a:cubicBezTo>
                  <a:cubicBezTo>
                    <a:pt x="2728315" y="20323"/>
                    <a:pt x="2689796" y="18243"/>
                    <a:pt x="2651536" y="17723"/>
                  </a:cubicBezTo>
                  <a:cubicBezTo>
                    <a:pt x="2425452" y="44546"/>
                    <a:pt x="1937184" y="-4934"/>
                    <a:pt x="1525166" y="1750"/>
                  </a:cubicBezTo>
                  <a:cubicBezTo>
                    <a:pt x="1027875" y="-6511"/>
                    <a:pt x="1136950" y="16967"/>
                    <a:pt x="114526" y="20444"/>
                  </a:cubicBezTo>
                  <a:cubicBezTo>
                    <a:pt x="49150" y="9705"/>
                    <a:pt x="86506" y="113223"/>
                    <a:pt x="93627" y="146949"/>
                  </a:cubicBezTo>
                  <a:cubicBezTo>
                    <a:pt x="85422" y="162315"/>
                    <a:pt x="74152" y="175868"/>
                    <a:pt x="63440" y="189508"/>
                  </a:cubicBezTo>
                  <a:cubicBezTo>
                    <a:pt x="41890" y="228560"/>
                    <a:pt x="98375" y="266007"/>
                    <a:pt x="116681" y="296272"/>
                  </a:cubicBezTo>
                  <a:cubicBezTo>
                    <a:pt x="97597" y="333291"/>
                    <a:pt x="73455" y="363510"/>
                    <a:pt x="53633" y="399357"/>
                  </a:cubicBezTo>
                  <a:cubicBezTo>
                    <a:pt x="48712" y="437369"/>
                    <a:pt x="82391" y="468195"/>
                    <a:pt x="98802" y="499755"/>
                  </a:cubicBezTo>
                  <a:cubicBezTo>
                    <a:pt x="31092" y="624359"/>
                    <a:pt x="905" y="588033"/>
                    <a:pt x="89041" y="718737"/>
                  </a:cubicBezTo>
                  <a:cubicBezTo>
                    <a:pt x="73841" y="753676"/>
                    <a:pt x="49657" y="779136"/>
                    <a:pt x="32988" y="812295"/>
                  </a:cubicBezTo>
                  <a:cubicBezTo>
                    <a:pt x="24869" y="845675"/>
                    <a:pt x="57430" y="871608"/>
                    <a:pt x="72803" y="897714"/>
                  </a:cubicBezTo>
                  <a:cubicBezTo>
                    <a:pt x="55702" y="925247"/>
                    <a:pt x="37350" y="954559"/>
                    <a:pt x="7641" y="969239"/>
                  </a:cubicBezTo>
                  <a:cubicBezTo>
                    <a:pt x="991" y="973958"/>
                    <a:pt x="-1382" y="983918"/>
                    <a:pt x="773" y="991492"/>
                  </a:cubicBezTo>
                  <a:cubicBezTo>
                    <a:pt x="15915" y="1031382"/>
                    <a:pt x="81314" y="1000232"/>
                    <a:pt x="349253" y="1006258"/>
                  </a:cubicBezTo>
                  <a:cubicBezTo>
                    <a:pt x="1049108" y="1021873"/>
                    <a:pt x="716121" y="981838"/>
                    <a:pt x="1440516" y="10094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93" name="Google Shape;2293;p19"/>
          <p:cNvSpPr/>
          <p:nvPr/>
        </p:nvSpPr>
        <p:spPr>
          <a:xfrm rot="188886">
            <a:off x="513737" y="3170468"/>
            <a:ext cx="1864528" cy="143766"/>
          </a:xfrm>
          <a:custGeom>
            <a:avLst/>
            <a:gdLst/>
            <a:ahLst/>
            <a:cxnLst/>
            <a:rect l="l" t="t" r="r" b="b"/>
            <a:pathLst>
              <a:path w="3723429" h="287174" extrusionOk="0">
                <a:moveTo>
                  <a:pt x="3716069" y="0"/>
                </a:moveTo>
                <a:cubicBezTo>
                  <a:pt x="3724333" y="3756"/>
                  <a:pt x="3723958" y="9391"/>
                  <a:pt x="3722831" y="15026"/>
                </a:cubicBezTo>
                <a:cubicBezTo>
                  <a:pt x="3722079" y="18782"/>
                  <a:pt x="3720201" y="22538"/>
                  <a:pt x="3719826" y="26670"/>
                </a:cubicBezTo>
                <a:cubicBezTo>
                  <a:pt x="3718323" y="41696"/>
                  <a:pt x="3712313" y="48082"/>
                  <a:pt x="3693155" y="49584"/>
                </a:cubicBezTo>
                <a:cubicBezTo>
                  <a:pt x="3674749" y="51087"/>
                  <a:pt x="3656343" y="50711"/>
                  <a:pt x="3637936" y="52589"/>
                </a:cubicBezTo>
                <a:cubicBezTo>
                  <a:pt x="3610139" y="55594"/>
                  <a:pt x="3582718" y="60102"/>
                  <a:pt x="3554921" y="63107"/>
                </a:cubicBezTo>
                <a:cubicBezTo>
                  <a:pt x="3524118" y="66112"/>
                  <a:pt x="3492940" y="68742"/>
                  <a:pt x="3461762" y="69493"/>
                </a:cubicBezTo>
                <a:cubicBezTo>
                  <a:pt x="3413305" y="70620"/>
                  <a:pt x="3364848" y="70244"/>
                  <a:pt x="3316390" y="69117"/>
                </a:cubicBezTo>
                <a:cubicBezTo>
                  <a:pt x="3261547" y="67615"/>
                  <a:pt x="3207080" y="72122"/>
                  <a:pt x="3153364" y="83016"/>
                </a:cubicBezTo>
                <a:cubicBezTo>
                  <a:pt x="3105282" y="92783"/>
                  <a:pt x="3056825" y="100671"/>
                  <a:pt x="3007992" y="106305"/>
                </a:cubicBezTo>
                <a:cubicBezTo>
                  <a:pt x="2958032" y="112316"/>
                  <a:pt x="2907321" y="114569"/>
                  <a:pt x="2857361" y="118326"/>
                </a:cubicBezTo>
                <a:cubicBezTo>
                  <a:pt x="2819046" y="120955"/>
                  <a:pt x="2781106" y="124336"/>
                  <a:pt x="2742791" y="125839"/>
                </a:cubicBezTo>
                <a:cubicBezTo>
                  <a:pt x="2696963" y="127341"/>
                  <a:pt x="2651136" y="126966"/>
                  <a:pt x="2605308" y="127717"/>
                </a:cubicBezTo>
                <a:cubicBezTo>
                  <a:pt x="2563612" y="128468"/>
                  <a:pt x="2521541" y="129219"/>
                  <a:pt x="2479845" y="130346"/>
                </a:cubicBezTo>
                <a:cubicBezTo>
                  <a:pt x="2446037" y="131098"/>
                  <a:pt x="2411854" y="131098"/>
                  <a:pt x="2378047" y="132600"/>
                </a:cubicBezTo>
                <a:cubicBezTo>
                  <a:pt x="2342361" y="134103"/>
                  <a:pt x="2306300" y="137483"/>
                  <a:pt x="2270614" y="140113"/>
                </a:cubicBezTo>
                <a:cubicBezTo>
                  <a:pt x="2262726" y="140864"/>
                  <a:pt x="2254462" y="140864"/>
                  <a:pt x="2246574" y="141615"/>
                </a:cubicBezTo>
                <a:cubicBezTo>
                  <a:pt x="2200746" y="144245"/>
                  <a:pt x="2154918" y="146874"/>
                  <a:pt x="2109466" y="149504"/>
                </a:cubicBezTo>
                <a:lnTo>
                  <a:pt x="1970480" y="157392"/>
                </a:lnTo>
                <a:cubicBezTo>
                  <a:pt x="1955830" y="158143"/>
                  <a:pt x="1941180" y="159646"/>
                  <a:pt x="1926155" y="159646"/>
                </a:cubicBezTo>
                <a:cubicBezTo>
                  <a:pt x="1881454" y="159646"/>
                  <a:pt x="1836753" y="163027"/>
                  <a:pt x="1792052" y="164905"/>
                </a:cubicBezTo>
                <a:cubicBezTo>
                  <a:pt x="1754488" y="166407"/>
                  <a:pt x="1716924" y="167910"/>
                  <a:pt x="1679736" y="169788"/>
                </a:cubicBezTo>
                <a:cubicBezTo>
                  <a:pt x="1630903" y="172418"/>
                  <a:pt x="1581695" y="175423"/>
                  <a:pt x="1532862" y="178804"/>
                </a:cubicBezTo>
                <a:cubicBezTo>
                  <a:pt x="1491166" y="181433"/>
                  <a:pt x="1449470" y="184062"/>
                  <a:pt x="1407774" y="187443"/>
                </a:cubicBezTo>
                <a:cubicBezTo>
                  <a:pt x="1375469" y="190073"/>
                  <a:pt x="1343165" y="193453"/>
                  <a:pt x="1310860" y="197210"/>
                </a:cubicBezTo>
                <a:cubicBezTo>
                  <a:pt x="1264281" y="202469"/>
                  <a:pt x="1217701" y="208103"/>
                  <a:pt x="1171122" y="213362"/>
                </a:cubicBezTo>
                <a:cubicBezTo>
                  <a:pt x="1139569" y="217119"/>
                  <a:pt x="1108391" y="220499"/>
                  <a:pt x="1076837" y="223880"/>
                </a:cubicBezTo>
                <a:cubicBezTo>
                  <a:pt x="1041152" y="227636"/>
                  <a:pt x="1005466" y="232144"/>
                  <a:pt x="969780" y="235525"/>
                </a:cubicBezTo>
                <a:cubicBezTo>
                  <a:pt x="909303" y="241535"/>
                  <a:pt x="849201" y="247545"/>
                  <a:pt x="788723" y="252053"/>
                </a:cubicBezTo>
                <a:cubicBezTo>
                  <a:pt x="742519" y="255809"/>
                  <a:pt x="695940" y="257312"/>
                  <a:pt x="649737" y="259941"/>
                </a:cubicBezTo>
                <a:cubicBezTo>
                  <a:pt x="599401" y="262946"/>
                  <a:pt x="549066" y="266327"/>
                  <a:pt x="498730" y="269332"/>
                </a:cubicBezTo>
                <a:cubicBezTo>
                  <a:pt x="448395" y="272337"/>
                  <a:pt x="399186" y="274216"/>
                  <a:pt x="349227" y="276469"/>
                </a:cubicBezTo>
                <a:cubicBezTo>
                  <a:pt x="285744" y="279474"/>
                  <a:pt x="222261" y="282480"/>
                  <a:pt x="158778" y="285109"/>
                </a:cubicBezTo>
                <a:cubicBezTo>
                  <a:pt x="113702" y="286987"/>
                  <a:pt x="68249" y="289617"/>
                  <a:pt x="23173" y="282480"/>
                </a:cubicBezTo>
                <a:cubicBezTo>
                  <a:pt x="22046" y="282480"/>
                  <a:pt x="20919" y="282104"/>
                  <a:pt x="19792" y="282104"/>
                </a:cubicBezTo>
                <a:cubicBezTo>
                  <a:pt x="-2371" y="276469"/>
                  <a:pt x="-3122" y="275342"/>
                  <a:pt x="4015" y="251302"/>
                </a:cubicBezTo>
                <a:cubicBezTo>
                  <a:pt x="5518" y="248672"/>
                  <a:pt x="8523" y="247170"/>
                  <a:pt x="11904" y="247170"/>
                </a:cubicBezTo>
                <a:cubicBezTo>
                  <a:pt x="49092" y="253555"/>
                  <a:pt x="86656" y="250926"/>
                  <a:pt x="124219" y="249048"/>
                </a:cubicBezTo>
                <a:cubicBezTo>
                  <a:pt x="172301" y="246418"/>
                  <a:pt x="220758" y="243038"/>
                  <a:pt x="268840" y="240784"/>
                </a:cubicBezTo>
                <a:cubicBezTo>
                  <a:pt x="307531" y="238906"/>
                  <a:pt x="345846" y="238530"/>
                  <a:pt x="384537" y="236652"/>
                </a:cubicBezTo>
                <a:cubicBezTo>
                  <a:pt x="430740" y="234398"/>
                  <a:pt x="476943" y="231393"/>
                  <a:pt x="523147" y="228763"/>
                </a:cubicBezTo>
                <a:cubicBezTo>
                  <a:pt x="591513" y="224631"/>
                  <a:pt x="660255" y="220875"/>
                  <a:pt x="728621" y="215992"/>
                </a:cubicBezTo>
                <a:cubicBezTo>
                  <a:pt x="792479" y="211484"/>
                  <a:pt x="856338" y="206601"/>
                  <a:pt x="920196" y="200966"/>
                </a:cubicBezTo>
                <a:cubicBezTo>
                  <a:pt x="955882" y="197961"/>
                  <a:pt x="991567" y="192326"/>
                  <a:pt x="1027253" y="188194"/>
                </a:cubicBezTo>
                <a:cubicBezTo>
                  <a:pt x="1082847" y="181809"/>
                  <a:pt x="1138442" y="175798"/>
                  <a:pt x="1194036" y="169413"/>
                </a:cubicBezTo>
                <a:cubicBezTo>
                  <a:pt x="1228971" y="165281"/>
                  <a:pt x="1263529" y="160773"/>
                  <a:pt x="1298464" y="156641"/>
                </a:cubicBezTo>
                <a:cubicBezTo>
                  <a:pt x="1330768" y="152885"/>
                  <a:pt x="1363073" y="149879"/>
                  <a:pt x="1395378" y="146874"/>
                </a:cubicBezTo>
                <a:cubicBezTo>
                  <a:pt x="1434069" y="143494"/>
                  <a:pt x="1472760" y="139737"/>
                  <a:pt x="1511450" y="137108"/>
                </a:cubicBezTo>
                <a:cubicBezTo>
                  <a:pt x="1560283" y="133727"/>
                  <a:pt x="1609492" y="131849"/>
                  <a:pt x="1658325" y="128844"/>
                </a:cubicBezTo>
                <a:cubicBezTo>
                  <a:pt x="1692132" y="126966"/>
                  <a:pt x="1726315" y="123960"/>
                  <a:pt x="1760123" y="122082"/>
                </a:cubicBezTo>
                <a:cubicBezTo>
                  <a:pt x="1787168" y="120580"/>
                  <a:pt x="1814214" y="119828"/>
                  <a:pt x="1841260" y="118702"/>
                </a:cubicBezTo>
                <a:cubicBezTo>
                  <a:pt x="1890469" y="116448"/>
                  <a:pt x="1939677" y="114194"/>
                  <a:pt x="1988886" y="111940"/>
                </a:cubicBezTo>
                <a:cubicBezTo>
                  <a:pt x="2017059" y="110437"/>
                  <a:pt x="2045607" y="109311"/>
                  <a:pt x="2073780" y="107432"/>
                </a:cubicBezTo>
                <a:cubicBezTo>
                  <a:pt x="2115852" y="104803"/>
                  <a:pt x="2158299" y="101798"/>
                  <a:pt x="2200746" y="98793"/>
                </a:cubicBezTo>
                <a:cubicBezTo>
                  <a:pt x="2237183" y="96163"/>
                  <a:pt x="2273620" y="93534"/>
                  <a:pt x="2310056" y="91656"/>
                </a:cubicBezTo>
                <a:cubicBezTo>
                  <a:pt x="2345366" y="89777"/>
                  <a:pt x="2380677" y="87524"/>
                  <a:pt x="2415986" y="86772"/>
                </a:cubicBezTo>
                <a:cubicBezTo>
                  <a:pt x="2483601" y="85270"/>
                  <a:pt x="2550840" y="84518"/>
                  <a:pt x="2618455" y="83767"/>
                </a:cubicBezTo>
                <a:cubicBezTo>
                  <a:pt x="2660527" y="83392"/>
                  <a:pt x="2702598" y="83767"/>
                  <a:pt x="2744670" y="82640"/>
                </a:cubicBezTo>
                <a:cubicBezTo>
                  <a:pt x="2772467" y="81889"/>
                  <a:pt x="2800264" y="78884"/>
                  <a:pt x="2828061" y="77006"/>
                </a:cubicBezTo>
                <a:cubicBezTo>
                  <a:pt x="2872386" y="74001"/>
                  <a:pt x="2917087" y="72122"/>
                  <a:pt x="2961413" y="67990"/>
                </a:cubicBezTo>
                <a:cubicBezTo>
                  <a:pt x="3007992" y="63483"/>
                  <a:pt x="3054571" y="57097"/>
                  <a:pt x="3100774" y="50335"/>
                </a:cubicBezTo>
                <a:cubicBezTo>
                  <a:pt x="3140968" y="44325"/>
                  <a:pt x="3180785" y="33432"/>
                  <a:pt x="3220978" y="29675"/>
                </a:cubicBezTo>
                <a:cubicBezTo>
                  <a:pt x="3261172" y="25919"/>
                  <a:pt x="3301740" y="27797"/>
                  <a:pt x="3341934" y="27797"/>
                </a:cubicBezTo>
                <a:cubicBezTo>
                  <a:pt x="3371985" y="27797"/>
                  <a:pt x="3402036" y="28924"/>
                  <a:pt x="3432087" y="27797"/>
                </a:cubicBezTo>
                <a:cubicBezTo>
                  <a:pt x="3482798" y="25543"/>
                  <a:pt x="3533885" y="22163"/>
                  <a:pt x="3584596" y="18406"/>
                </a:cubicBezTo>
                <a:cubicBezTo>
                  <a:pt x="3603378" y="17279"/>
                  <a:pt x="3621784" y="13147"/>
                  <a:pt x="3640190" y="11645"/>
                </a:cubicBezTo>
                <a:cubicBezTo>
                  <a:pt x="3660475" y="10142"/>
                  <a:pt x="3680759" y="9767"/>
                  <a:pt x="3701044" y="9015"/>
                </a:cubicBezTo>
                <a:cubicBezTo>
                  <a:pt x="3707054" y="7888"/>
                  <a:pt x="3714191" y="9767"/>
                  <a:pt x="37160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079AA45-F520-8E28-F8DC-88BB36706696}"/>
              </a:ext>
            </a:extLst>
          </p:cNvPr>
          <p:cNvSpPr txBox="1"/>
          <p:nvPr/>
        </p:nvSpPr>
        <p:spPr>
          <a:xfrm>
            <a:off x="180753" y="841555"/>
            <a:ext cx="245806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Peristiwa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" sz="3200" b="0" i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Fat</a:t>
            </a:r>
            <a:r>
              <a:rPr lang="en" sz="3200" b="1" i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ḥ</a:t>
            </a:r>
            <a:r>
              <a:rPr lang="en" sz="3200" b="0" i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u Makkah</a:t>
            </a:r>
            <a:endParaRPr lang="en-ID" sz="32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endParaRPr lang="en-ID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FDDEEE4-EA8C-219A-ECC8-9E093FCD9C1D}"/>
              </a:ext>
            </a:extLst>
          </p:cNvPr>
          <p:cNvSpPr txBox="1"/>
          <p:nvPr/>
        </p:nvSpPr>
        <p:spPr>
          <a:xfrm>
            <a:off x="5623901" y="326065"/>
            <a:ext cx="8794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01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C973FDC-26A7-17FC-7BD2-28075DE2FBF0}"/>
              </a:ext>
            </a:extLst>
          </p:cNvPr>
          <p:cNvSpPr txBox="1"/>
          <p:nvPr/>
        </p:nvSpPr>
        <p:spPr>
          <a:xfrm>
            <a:off x="3144908" y="1168988"/>
            <a:ext cx="58911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2060"/>
                </a:solidFill>
              </a:rPr>
              <a:t>Mengutus</a:t>
            </a:r>
            <a:r>
              <a:rPr lang="en-US" sz="1600" b="1" dirty="0">
                <a:solidFill>
                  <a:srgbClr val="002060"/>
                </a:solidFill>
              </a:rPr>
              <a:t> Abu Sufyan </a:t>
            </a:r>
            <a:r>
              <a:rPr lang="en-US" sz="1600" b="1" dirty="0" err="1">
                <a:solidFill>
                  <a:srgbClr val="002060"/>
                </a:solidFill>
              </a:rPr>
              <a:t>untuk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en-US" sz="1600" b="1" dirty="0" err="1">
                <a:solidFill>
                  <a:srgbClr val="002060"/>
                </a:solidFill>
              </a:rPr>
              <a:t>berunding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en-US" sz="1600" b="1" dirty="0" err="1">
                <a:solidFill>
                  <a:srgbClr val="002060"/>
                </a:solidFill>
              </a:rPr>
              <a:t>dengan</a:t>
            </a:r>
            <a:r>
              <a:rPr lang="en-US" sz="1600" b="1" dirty="0">
                <a:solidFill>
                  <a:srgbClr val="002060"/>
                </a:solidFill>
              </a:rPr>
              <a:t> Nabi Muhammad Saw. </a:t>
            </a:r>
            <a:r>
              <a:rPr lang="en-US" sz="1600" b="1" dirty="0" err="1">
                <a:solidFill>
                  <a:srgbClr val="002060"/>
                </a:solidFill>
              </a:rPr>
              <a:t>meminta</a:t>
            </a:r>
            <a:r>
              <a:rPr lang="en-US" sz="1600" b="1" dirty="0">
                <a:solidFill>
                  <a:srgbClr val="002060"/>
                </a:solidFill>
              </a:rPr>
              <a:t> agar </a:t>
            </a:r>
            <a:r>
              <a:rPr lang="en-US" sz="1600" b="1" dirty="0" err="1">
                <a:solidFill>
                  <a:srgbClr val="002060"/>
                </a:solidFill>
              </a:rPr>
              <a:t>Perjanjian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en-US" sz="1600" b="1" dirty="0" err="1">
                <a:solidFill>
                  <a:srgbClr val="002060"/>
                </a:solidFill>
              </a:rPr>
              <a:t>Hudaibiyah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en-US" sz="1600" b="1" dirty="0" err="1">
                <a:solidFill>
                  <a:srgbClr val="002060"/>
                </a:solidFill>
              </a:rPr>
              <a:t>diperpanjang</a:t>
            </a:r>
            <a:r>
              <a:rPr lang="en-US" sz="1600" b="1" dirty="0">
                <a:solidFill>
                  <a:srgbClr val="002060"/>
                </a:solidFill>
              </a:rPr>
              <a:t>, </a:t>
            </a:r>
            <a:r>
              <a:rPr lang="en-US" sz="1600" b="1" dirty="0" err="1">
                <a:solidFill>
                  <a:srgbClr val="002060"/>
                </a:solidFill>
              </a:rPr>
              <a:t>namun</a:t>
            </a:r>
            <a:r>
              <a:rPr lang="en-US" sz="1600" b="1" dirty="0">
                <a:solidFill>
                  <a:srgbClr val="002060"/>
                </a:solidFill>
              </a:rPr>
              <a:t> Nabi Muhammad Saw.  </a:t>
            </a:r>
            <a:r>
              <a:rPr lang="en-US" sz="1600" b="1" dirty="0" err="1">
                <a:solidFill>
                  <a:srgbClr val="002060"/>
                </a:solidFill>
              </a:rPr>
              <a:t>menolaknya</a:t>
            </a:r>
            <a:r>
              <a:rPr lang="en-US" sz="1600" b="1" dirty="0">
                <a:solidFill>
                  <a:srgbClr val="002060"/>
                </a:solidFill>
              </a:rPr>
              <a:t>. </a:t>
            </a:r>
          </a:p>
          <a:p>
            <a:endParaRPr lang="en-ID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ABD3019-C5B8-0E64-8E7F-AE22C5A85CC8}"/>
              </a:ext>
            </a:extLst>
          </p:cNvPr>
          <p:cNvSpPr txBox="1"/>
          <p:nvPr/>
        </p:nvSpPr>
        <p:spPr>
          <a:xfrm>
            <a:off x="5623901" y="2233196"/>
            <a:ext cx="8794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02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AA5C4E9-A6D4-656B-F44E-693B7D92EA5B}"/>
              </a:ext>
            </a:extLst>
          </p:cNvPr>
          <p:cNvSpPr txBox="1"/>
          <p:nvPr/>
        </p:nvSpPr>
        <p:spPr>
          <a:xfrm>
            <a:off x="3351604" y="3134913"/>
            <a:ext cx="537945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</a:rPr>
              <a:t>Abu Sufyan </a:t>
            </a:r>
            <a:r>
              <a:rPr lang="en-US" sz="1600" b="1" dirty="0" err="1">
                <a:solidFill>
                  <a:srgbClr val="002060"/>
                </a:solidFill>
              </a:rPr>
              <a:t>diminta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en-US" sz="1600" b="1" dirty="0" err="1">
                <a:solidFill>
                  <a:srgbClr val="002060"/>
                </a:solidFill>
              </a:rPr>
              <a:t>menyelidiki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en-US" sz="1600" b="1" dirty="0" err="1">
                <a:solidFill>
                  <a:srgbClr val="002060"/>
                </a:solidFill>
              </a:rPr>
              <a:t>kedatangan</a:t>
            </a:r>
            <a:r>
              <a:rPr lang="en-US" sz="1600" b="1" dirty="0">
                <a:solidFill>
                  <a:srgbClr val="002060"/>
                </a:solidFill>
              </a:rPr>
              <a:t> Nabi Muhammad Saw. </a:t>
            </a:r>
            <a:r>
              <a:rPr lang="en-US" sz="1600" b="1" dirty="0" err="1">
                <a:solidFill>
                  <a:srgbClr val="002060"/>
                </a:solidFill>
              </a:rPr>
              <a:t>ke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en-US" sz="1600" b="1" dirty="0" err="1">
                <a:solidFill>
                  <a:srgbClr val="002060"/>
                </a:solidFill>
              </a:rPr>
              <a:t>Mekah</a:t>
            </a:r>
            <a:r>
              <a:rPr lang="en-US" sz="1600" b="1" dirty="0">
                <a:solidFill>
                  <a:srgbClr val="002060"/>
                </a:solidFill>
              </a:rPr>
              <a:t> pada </a:t>
            </a:r>
            <a:r>
              <a:rPr lang="en-US" sz="1600" b="1" dirty="0" err="1">
                <a:solidFill>
                  <a:srgbClr val="002060"/>
                </a:solidFill>
              </a:rPr>
              <a:t>tanggal</a:t>
            </a:r>
            <a:r>
              <a:rPr lang="en-US" sz="1600" b="1" dirty="0">
                <a:solidFill>
                  <a:srgbClr val="002060"/>
                </a:solidFill>
              </a:rPr>
              <a:t> 10 Ramadan, 8 </a:t>
            </a:r>
            <a:r>
              <a:rPr lang="en-US" sz="1600" b="1" dirty="0" err="1">
                <a:solidFill>
                  <a:srgbClr val="002060"/>
                </a:solidFill>
              </a:rPr>
              <a:t>Hijriah</a:t>
            </a:r>
            <a:r>
              <a:rPr lang="en-US" sz="1600" b="1" dirty="0">
                <a:solidFill>
                  <a:srgbClr val="002060"/>
                </a:solidFill>
              </a:rPr>
              <a:t>. </a:t>
            </a:r>
            <a:endParaRPr lang="en-ID" sz="1600" b="1" dirty="0">
              <a:solidFill>
                <a:srgbClr val="002060"/>
              </a:solidFill>
            </a:endParaRPr>
          </a:p>
          <a:p>
            <a:endParaRPr lang="en-ID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11FD421-BA04-14E3-7841-C200909DF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13501"/>
            <a:ext cx="9144000" cy="52999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E7C5864-C073-C18F-3FBA-67FB37E2D6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13501"/>
            <a:ext cx="9144000" cy="529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C4DC99E-2F64-7208-6D52-A73B0833F96B}"/>
              </a:ext>
            </a:extLst>
          </p:cNvPr>
          <p:cNvSpPr txBox="1"/>
          <p:nvPr/>
        </p:nvSpPr>
        <p:spPr>
          <a:xfrm>
            <a:off x="2103281" y="323261"/>
            <a:ext cx="5272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Peristiwa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" sz="2800" b="0" i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Fat</a:t>
            </a:r>
            <a:r>
              <a:rPr lang="en" sz="2800" b="1" i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ḥ</a:t>
            </a:r>
            <a:r>
              <a:rPr lang="en" sz="2800" b="0" i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u Makkah</a:t>
            </a:r>
            <a:endParaRPr lang="en-ID" sz="28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grpSp>
        <p:nvGrpSpPr>
          <p:cNvPr id="16" name="Google Shape;4783;p37">
            <a:extLst>
              <a:ext uri="{FF2B5EF4-FFF2-40B4-BE49-F238E27FC236}">
                <a16:creationId xmlns:a16="http://schemas.microsoft.com/office/drawing/2014/main" xmlns="" id="{2B5F98EE-6528-B10A-DF24-DA1B30CA7EA8}"/>
              </a:ext>
            </a:extLst>
          </p:cNvPr>
          <p:cNvGrpSpPr/>
          <p:nvPr/>
        </p:nvGrpSpPr>
        <p:grpSpPr>
          <a:xfrm>
            <a:off x="385731" y="1026580"/>
            <a:ext cx="2688646" cy="2724815"/>
            <a:chOff x="15546919" y="7222311"/>
            <a:chExt cx="1338177" cy="1801425"/>
          </a:xfrm>
        </p:grpSpPr>
        <p:sp>
          <p:nvSpPr>
            <p:cNvPr id="17" name="Google Shape;4784;p37">
              <a:extLst>
                <a:ext uri="{FF2B5EF4-FFF2-40B4-BE49-F238E27FC236}">
                  <a16:creationId xmlns:a16="http://schemas.microsoft.com/office/drawing/2014/main" xmlns="" id="{A12A7037-39CB-CD18-79BB-193617527FB5}"/>
                </a:ext>
              </a:extLst>
            </p:cNvPr>
            <p:cNvSpPr/>
            <p:nvPr/>
          </p:nvSpPr>
          <p:spPr>
            <a:xfrm>
              <a:off x="15546919" y="7222311"/>
              <a:ext cx="1338177" cy="1801425"/>
            </a:xfrm>
            <a:custGeom>
              <a:avLst/>
              <a:gdLst/>
              <a:ahLst/>
              <a:cxnLst/>
              <a:rect l="l" t="t" r="r" b="b"/>
              <a:pathLst>
                <a:path w="1338177" h="1801425" extrusionOk="0">
                  <a:moveTo>
                    <a:pt x="1330674" y="1736209"/>
                  </a:moveTo>
                  <a:cubicBezTo>
                    <a:pt x="1328106" y="1692539"/>
                    <a:pt x="1335035" y="1641202"/>
                    <a:pt x="1332179" y="1588006"/>
                  </a:cubicBezTo>
                  <a:cubicBezTo>
                    <a:pt x="1325168" y="1464821"/>
                    <a:pt x="1329168" y="1554312"/>
                    <a:pt x="1329168" y="1432896"/>
                  </a:cubicBezTo>
                  <a:cubicBezTo>
                    <a:pt x="1329438" y="1296125"/>
                    <a:pt x="1311113" y="1209516"/>
                    <a:pt x="1317612" y="988446"/>
                  </a:cubicBezTo>
                  <a:cubicBezTo>
                    <a:pt x="1320040" y="936640"/>
                    <a:pt x="1320997" y="964018"/>
                    <a:pt x="1313990" y="840477"/>
                  </a:cubicBezTo>
                  <a:cubicBezTo>
                    <a:pt x="1301840" y="665432"/>
                    <a:pt x="1300662" y="2253"/>
                    <a:pt x="1287662" y="1932"/>
                  </a:cubicBezTo>
                  <a:cubicBezTo>
                    <a:pt x="1177703" y="-1094"/>
                    <a:pt x="1051129" y="4260"/>
                    <a:pt x="1051813" y="4260"/>
                  </a:cubicBezTo>
                  <a:cubicBezTo>
                    <a:pt x="927774" y="4260"/>
                    <a:pt x="1042699" y="-7922"/>
                    <a:pt x="891457" y="8914"/>
                  </a:cubicBezTo>
                  <a:cubicBezTo>
                    <a:pt x="824235" y="16362"/>
                    <a:pt x="658477" y="7131"/>
                    <a:pt x="650681" y="6663"/>
                  </a:cubicBezTo>
                  <a:cubicBezTo>
                    <a:pt x="644458" y="7127"/>
                    <a:pt x="504754" y="18069"/>
                    <a:pt x="490256" y="16826"/>
                  </a:cubicBezTo>
                  <a:cubicBezTo>
                    <a:pt x="347254" y="4634"/>
                    <a:pt x="72318" y="23412"/>
                    <a:pt x="89395" y="22108"/>
                  </a:cubicBezTo>
                  <a:cubicBezTo>
                    <a:pt x="84951" y="22108"/>
                    <a:pt x="12328" y="20710"/>
                    <a:pt x="13012" y="20789"/>
                  </a:cubicBezTo>
                  <a:cubicBezTo>
                    <a:pt x="12551" y="20789"/>
                    <a:pt x="12191" y="236304"/>
                    <a:pt x="12191" y="394711"/>
                  </a:cubicBezTo>
                  <a:cubicBezTo>
                    <a:pt x="12177" y="394977"/>
                    <a:pt x="3689" y="523466"/>
                    <a:pt x="2958" y="581475"/>
                  </a:cubicBezTo>
                  <a:cubicBezTo>
                    <a:pt x="2958" y="588771"/>
                    <a:pt x="11986" y="674335"/>
                    <a:pt x="10823" y="685684"/>
                  </a:cubicBezTo>
                  <a:cubicBezTo>
                    <a:pt x="-4417" y="836841"/>
                    <a:pt x="19145" y="985931"/>
                    <a:pt x="5147" y="1287338"/>
                  </a:cubicBezTo>
                  <a:cubicBezTo>
                    <a:pt x="-388" y="1395275"/>
                    <a:pt x="7049" y="1379214"/>
                    <a:pt x="5216" y="1435307"/>
                  </a:cubicBezTo>
                  <a:cubicBezTo>
                    <a:pt x="-4000" y="1689952"/>
                    <a:pt x="1114" y="1558081"/>
                    <a:pt x="4531" y="1722399"/>
                  </a:cubicBezTo>
                  <a:cubicBezTo>
                    <a:pt x="6029" y="1792446"/>
                    <a:pt x="3170" y="1795490"/>
                    <a:pt x="7675" y="1795569"/>
                  </a:cubicBezTo>
                  <a:cubicBezTo>
                    <a:pt x="296241" y="1799976"/>
                    <a:pt x="543858" y="1802685"/>
                    <a:pt x="919009" y="1796034"/>
                  </a:cubicBezTo>
                  <a:cubicBezTo>
                    <a:pt x="1067877" y="1793163"/>
                    <a:pt x="1069998" y="1802552"/>
                    <a:pt x="1085930" y="1801312"/>
                  </a:cubicBezTo>
                  <a:cubicBezTo>
                    <a:pt x="1388935" y="1778186"/>
                    <a:pt x="1337580" y="1838865"/>
                    <a:pt x="1330674" y="1736209"/>
                  </a:cubicBezTo>
                  <a:close/>
                  <a:moveTo>
                    <a:pt x="72505" y="202820"/>
                  </a:moveTo>
                  <a:cubicBezTo>
                    <a:pt x="59855" y="197700"/>
                    <a:pt x="53153" y="180630"/>
                    <a:pt x="58623" y="166737"/>
                  </a:cubicBezTo>
                  <a:cubicBezTo>
                    <a:pt x="67788" y="143225"/>
                    <a:pt x="99312" y="145711"/>
                    <a:pt x="107515" y="168445"/>
                  </a:cubicBezTo>
                  <a:cubicBezTo>
                    <a:pt x="115585" y="187846"/>
                    <a:pt x="95822" y="212364"/>
                    <a:pt x="72505" y="202820"/>
                  </a:cubicBezTo>
                  <a:close/>
                  <a:moveTo>
                    <a:pt x="70111" y="350248"/>
                  </a:moveTo>
                  <a:cubicBezTo>
                    <a:pt x="59992" y="344815"/>
                    <a:pt x="54723" y="331315"/>
                    <a:pt x="57665" y="319134"/>
                  </a:cubicBezTo>
                  <a:cubicBezTo>
                    <a:pt x="64162" y="292520"/>
                    <a:pt x="98901" y="292440"/>
                    <a:pt x="107789" y="317116"/>
                  </a:cubicBezTo>
                  <a:cubicBezTo>
                    <a:pt x="116406" y="337753"/>
                    <a:pt x="93705" y="362973"/>
                    <a:pt x="70111" y="350248"/>
                  </a:cubicBezTo>
                  <a:close/>
                  <a:moveTo>
                    <a:pt x="73053" y="500235"/>
                  </a:moveTo>
                  <a:cubicBezTo>
                    <a:pt x="60402" y="495115"/>
                    <a:pt x="53701" y="478200"/>
                    <a:pt x="59102" y="464231"/>
                  </a:cubicBezTo>
                  <a:cubicBezTo>
                    <a:pt x="68199" y="440564"/>
                    <a:pt x="99928" y="443126"/>
                    <a:pt x="108063" y="465860"/>
                  </a:cubicBezTo>
                  <a:cubicBezTo>
                    <a:pt x="116201" y="485337"/>
                    <a:pt x="96301" y="509699"/>
                    <a:pt x="73053" y="500235"/>
                  </a:cubicBezTo>
                  <a:close/>
                  <a:moveTo>
                    <a:pt x="73395" y="648978"/>
                  </a:moveTo>
                  <a:cubicBezTo>
                    <a:pt x="60744" y="643858"/>
                    <a:pt x="54043" y="626943"/>
                    <a:pt x="59444" y="613054"/>
                  </a:cubicBezTo>
                  <a:cubicBezTo>
                    <a:pt x="68541" y="589311"/>
                    <a:pt x="100270" y="591873"/>
                    <a:pt x="108405" y="614607"/>
                  </a:cubicBezTo>
                  <a:cubicBezTo>
                    <a:pt x="116612" y="634235"/>
                    <a:pt x="96438" y="658367"/>
                    <a:pt x="73395" y="648978"/>
                  </a:cubicBezTo>
                  <a:close/>
                  <a:moveTo>
                    <a:pt x="58555" y="765368"/>
                  </a:moveTo>
                  <a:cubicBezTo>
                    <a:pt x="65051" y="738754"/>
                    <a:pt x="99791" y="738599"/>
                    <a:pt x="108678" y="763350"/>
                  </a:cubicBezTo>
                  <a:cubicBezTo>
                    <a:pt x="126594" y="806260"/>
                    <a:pt x="46657" y="814331"/>
                    <a:pt x="58555" y="765368"/>
                  </a:cubicBezTo>
                  <a:close/>
                  <a:moveTo>
                    <a:pt x="58897" y="914036"/>
                  </a:moveTo>
                  <a:cubicBezTo>
                    <a:pt x="65393" y="887501"/>
                    <a:pt x="100065" y="887187"/>
                    <a:pt x="109020" y="912018"/>
                  </a:cubicBezTo>
                  <a:cubicBezTo>
                    <a:pt x="127004" y="955159"/>
                    <a:pt x="47067" y="962999"/>
                    <a:pt x="58897" y="914036"/>
                  </a:cubicBezTo>
                  <a:close/>
                  <a:moveTo>
                    <a:pt x="74284" y="1095137"/>
                  </a:moveTo>
                  <a:cubicBezTo>
                    <a:pt x="61634" y="1090017"/>
                    <a:pt x="54932" y="1073102"/>
                    <a:pt x="60334" y="1059213"/>
                  </a:cubicBezTo>
                  <a:cubicBezTo>
                    <a:pt x="69430" y="1035470"/>
                    <a:pt x="101159" y="1038031"/>
                    <a:pt x="109294" y="1060765"/>
                  </a:cubicBezTo>
                  <a:cubicBezTo>
                    <a:pt x="117433" y="1080318"/>
                    <a:pt x="97396" y="1104526"/>
                    <a:pt x="74284" y="1095137"/>
                  </a:cubicBezTo>
                  <a:close/>
                  <a:moveTo>
                    <a:pt x="59444" y="1211527"/>
                  </a:moveTo>
                  <a:cubicBezTo>
                    <a:pt x="65941" y="1184833"/>
                    <a:pt x="100680" y="1184833"/>
                    <a:pt x="109568" y="1209509"/>
                  </a:cubicBezTo>
                  <a:cubicBezTo>
                    <a:pt x="127483" y="1252419"/>
                    <a:pt x="47546" y="1260489"/>
                    <a:pt x="59444" y="1211527"/>
                  </a:cubicBezTo>
                  <a:close/>
                  <a:moveTo>
                    <a:pt x="72232" y="1391309"/>
                  </a:moveTo>
                  <a:cubicBezTo>
                    <a:pt x="62113" y="1385875"/>
                    <a:pt x="56844" y="1372376"/>
                    <a:pt x="59786" y="1360194"/>
                  </a:cubicBezTo>
                  <a:cubicBezTo>
                    <a:pt x="66283" y="1333580"/>
                    <a:pt x="101022" y="1333501"/>
                    <a:pt x="109910" y="1358177"/>
                  </a:cubicBezTo>
                  <a:cubicBezTo>
                    <a:pt x="118527" y="1378817"/>
                    <a:pt x="95891" y="1404034"/>
                    <a:pt x="72232" y="1391309"/>
                  </a:cubicBezTo>
                  <a:close/>
                  <a:moveTo>
                    <a:pt x="75170" y="1541295"/>
                  </a:moveTo>
                  <a:cubicBezTo>
                    <a:pt x="62520" y="1536175"/>
                    <a:pt x="55818" y="1519260"/>
                    <a:pt x="61220" y="1505371"/>
                  </a:cubicBezTo>
                  <a:cubicBezTo>
                    <a:pt x="70316" y="1481628"/>
                    <a:pt x="102045" y="1484190"/>
                    <a:pt x="110180" y="1506924"/>
                  </a:cubicBezTo>
                  <a:cubicBezTo>
                    <a:pt x="118322" y="1526477"/>
                    <a:pt x="98286" y="1550684"/>
                    <a:pt x="75170" y="1541295"/>
                  </a:cubicBezTo>
                  <a:close/>
                  <a:moveTo>
                    <a:pt x="75444" y="1690042"/>
                  </a:moveTo>
                  <a:cubicBezTo>
                    <a:pt x="48706" y="1679180"/>
                    <a:pt x="57665" y="1632234"/>
                    <a:pt x="89668" y="1637668"/>
                  </a:cubicBezTo>
                  <a:cubicBezTo>
                    <a:pt x="128441" y="1644416"/>
                    <a:pt x="112031" y="1704940"/>
                    <a:pt x="75444" y="16900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4785;p37">
              <a:extLst>
                <a:ext uri="{FF2B5EF4-FFF2-40B4-BE49-F238E27FC236}">
                  <a16:creationId xmlns:a16="http://schemas.microsoft.com/office/drawing/2014/main" xmlns="" id="{762C0E53-3FB0-EEA2-13B9-673791E3A45A}"/>
                </a:ext>
              </a:extLst>
            </p:cNvPr>
            <p:cNvSpPr/>
            <p:nvPr/>
          </p:nvSpPr>
          <p:spPr>
            <a:xfrm>
              <a:off x="15721244" y="7238132"/>
              <a:ext cx="35831" cy="1784093"/>
            </a:xfrm>
            <a:custGeom>
              <a:avLst/>
              <a:gdLst/>
              <a:ahLst/>
              <a:cxnLst/>
              <a:rect l="l" t="t" r="r" b="b"/>
              <a:pathLst>
                <a:path w="35831" h="1784093" extrusionOk="0">
                  <a:moveTo>
                    <a:pt x="35832" y="1784094"/>
                  </a:moveTo>
                  <a:cubicBezTo>
                    <a:pt x="16055" y="1784094"/>
                    <a:pt x="-15084" y="753482"/>
                    <a:pt x="8410" y="0"/>
                  </a:cubicBezTo>
                  <a:cubicBezTo>
                    <a:pt x="28432" y="-608"/>
                    <a:pt x="-19805" y="695155"/>
                    <a:pt x="35832" y="17840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" name="Google Shape;4783;p37">
            <a:extLst>
              <a:ext uri="{FF2B5EF4-FFF2-40B4-BE49-F238E27FC236}">
                <a16:creationId xmlns:a16="http://schemas.microsoft.com/office/drawing/2014/main" xmlns="" id="{49EDC2BE-A694-139D-529B-AF6624077695}"/>
              </a:ext>
            </a:extLst>
          </p:cNvPr>
          <p:cNvGrpSpPr/>
          <p:nvPr/>
        </p:nvGrpSpPr>
        <p:grpSpPr>
          <a:xfrm>
            <a:off x="3398117" y="1467087"/>
            <a:ext cx="2846568" cy="3107031"/>
            <a:chOff x="15546919" y="7222311"/>
            <a:chExt cx="1338177" cy="1801425"/>
          </a:xfrm>
        </p:grpSpPr>
        <p:sp>
          <p:nvSpPr>
            <p:cNvPr id="33" name="Google Shape;4784;p37">
              <a:extLst>
                <a:ext uri="{FF2B5EF4-FFF2-40B4-BE49-F238E27FC236}">
                  <a16:creationId xmlns:a16="http://schemas.microsoft.com/office/drawing/2014/main" xmlns="" id="{1A779277-8F07-FDC7-B431-05FF5311541C}"/>
                </a:ext>
              </a:extLst>
            </p:cNvPr>
            <p:cNvSpPr/>
            <p:nvPr/>
          </p:nvSpPr>
          <p:spPr>
            <a:xfrm>
              <a:off x="15546919" y="7222311"/>
              <a:ext cx="1338177" cy="1801425"/>
            </a:xfrm>
            <a:custGeom>
              <a:avLst/>
              <a:gdLst/>
              <a:ahLst/>
              <a:cxnLst/>
              <a:rect l="l" t="t" r="r" b="b"/>
              <a:pathLst>
                <a:path w="1338177" h="1801425" extrusionOk="0">
                  <a:moveTo>
                    <a:pt x="1330674" y="1736209"/>
                  </a:moveTo>
                  <a:cubicBezTo>
                    <a:pt x="1328106" y="1692539"/>
                    <a:pt x="1335035" y="1641202"/>
                    <a:pt x="1332179" y="1588006"/>
                  </a:cubicBezTo>
                  <a:cubicBezTo>
                    <a:pt x="1325168" y="1464821"/>
                    <a:pt x="1329168" y="1554312"/>
                    <a:pt x="1329168" y="1432896"/>
                  </a:cubicBezTo>
                  <a:cubicBezTo>
                    <a:pt x="1329438" y="1296125"/>
                    <a:pt x="1311113" y="1209516"/>
                    <a:pt x="1317612" y="988446"/>
                  </a:cubicBezTo>
                  <a:cubicBezTo>
                    <a:pt x="1320040" y="936640"/>
                    <a:pt x="1320997" y="964018"/>
                    <a:pt x="1313990" y="840477"/>
                  </a:cubicBezTo>
                  <a:cubicBezTo>
                    <a:pt x="1301840" y="665432"/>
                    <a:pt x="1300662" y="2253"/>
                    <a:pt x="1287662" y="1932"/>
                  </a:cubicBezTo>
                  <a:cubicBezTo>
                    <a:pt x="1177703" y="-1094"/>
                    <a:pt x="1051129" y="4260"/>
                    <a:pt x="1051813" y="4260"/>
                  </a:cubicBezTo>
                  <a:cubicBezTo>
                    <a:pt x="927774" y="4260"/>
                    <a:pt x="1042699" y="-7922"/>
                    <a:pt x="891457" y="8914"/>
                  </a:cubicBezTo>
                  <a:cubicBezTo>
                    <a:pt x="824235" y="16362"/>
                    <a:pt x="658477" y="7131"/>
                    <a:pt x="650681" y="6663"/>
                  </a:cubicBezTo>
                  <a:cubicBezTo>
                    <a:pt x="644458" y="7127"/>
                    <a:pt x="504754" y="18069"/>
                    <a:pt x="490256" y="16826"/>
                  </a:cubicBezTo>
                  <a:cubicBezTo>
                    <a:pt x="347254" y="4634"/>
                    <a:pt x="72318" y="23412"/>
                    <a:pt x="89395" y="22108"/>
                  </a:cubicBezTo>
                  <a:cubicBezTo>
                    <a:pt x="84951" y="22108"/>
                    <a:pt x="12328" y="20710"/>
                    <a:pt x="13012" y="20789"/>
                  </a:cubicBezTo>
                  <a:cubicBezTo>
                    <a:pt x="12551" y="20789"/>
                    <a:pt x="12191" y="236304"/>
                    <a:pt x="12191" y="394711"/>
                  </a:cubicBezTo>
                  <a:cubicBezTo>
                    <a:pt x="12177" y="394977"/>
                    <a:pt x="3689" y="523466"/>
                    <a:pt x="2958" y="581475"/>
                  </a:cubicBezTo>
                  <a:cubicBezTo>
                    <a:pt x="2958" y="588771"/>
                    <a:pt x="11986" y="674335"/>
                    <a:pt x="10823" y="685684"/>
                  </a:cubicBezTo>
                  <a:cubicBezTo>
                    <a:pt x="-4417" y="836841"/>
                    <a:pt x="19145" y="985931"/>
                    <a:pt x="5147" y="1287338"/>
                  </a:cubicBezTo>
                  <a:cubicBezTo>
                    <a:pt x="-388" y="1395275"/>
                    <a:pt x="7049" y="1379214"/>
                    <a:pt x="5216" y="1435307"/>
                  </a:cubicBezTo>
                  <a:cubicBezTo>
                    <a:pt x="-4000" y="1689952"/>
                    <a:pt x="1114" y="1558081"/>
                    <a:pt x="4531" y="1722399"/>
                  </a:cubicBezTo>
                  <a:cubicBezTo>
                    <a:pt x="6029" y="1792446"/>
                    <a:pt x="3170" y="1795490"/>
                    <a:pt x="7675" y="1795569"/>
                  </a:cubicBezTo>
                  <a:cubicBezTo>
                    <a:pt x="296241" y="1799976"/>
                    <a:pt x="543858" y="1802685"/>
                    <a:pt x="919009" y="1796034"/>
                  </a:cubicBezTo>
                  <a:cubicBezTo>
                    <a:pt x="1067877" y="1793163"/>
                    <a:pt x="1069998" y="1802552"/>
                    <a:pt x="1085930" y="1801312"/>
                  </a:cubicBezTo>
                  <a:cubicBezTo>
                    <a:pt x="1388935" y="1778186"/>
                    <a:pt x="1337580" y="1838865"/>
                    <a:pt x="1330674" y="1736209"/>
                  </a:cubicBezTo>
                  <a:close/>
                  <a:moveTo>
                    <a:pt x="72505" y="202820"/>
                  </a:moveTo>
                  <a:cubicBezTo>
                    <a:pt x="59855" y="197700"/>
                    <a:pt x="53153" y="180630"/>
                    <a:pt x="58623" y="166737"/>
                  </a:cubicBezTo>
                  <a:cubicBezTo>
                    <a:pt x="67788" y="143225"/>
                    <a:pt x="99312" y="145711"/>
                    <a:pt x="107515" y="168445"/>
                  </a:cubicBezTo>
                  <a:cubicBezTo>
                    <a:pt x="115585" y="187846"/>
                    <a:pt x="95822" y="212364"/>
                    <a:pt x="72505" y="202820"/>
                  </a:cubicBezTo>
                  <a:close/>
                  <a:moveTo>
                    <a:pt x="70111" y="350248"/>
                  </a:moveTo>
                  <a:cubicBezTo>
                    <a:pt x="59992" y="344815"/>
                    <a:pt x="54723" y="331315"/>
                    <a:pt x="57665" y="319134"/>
                  </a:cubicBezTo>
                  <a:cubicBezTo>
                    <a:pt x="64162" y="292520"/>
                    <a:pt x="98901" y="292440"/>
                    <a:pt x="107789" y="317116"/>
                  </a:cubicBezTo>
                  <a:cubicBezTo>
                    <a:pt x="116406" y="337753"/>
                    <a:pt x="93705" y="362973"/>
                    <a:pt x="70111" y="350248"/>
                  </a:cubicBezTo>
                  <a:close/>
                  <a:moveTo>
                    <a:pt x="73053" y="500235"/>
                  </a:moveTo>
                  <a:cubicBezTo>
                    <a:pt x="60402" y="495115"/>
                    <a:pt x="53701" y="478200"/>
                    <a:pt x="59102" y="464231"/>
                  </a:cubicBezTo>
                  <a:cubicBezTo>
                    <a:pt x="68199" y="440564"/>
                    <a:pt x="99928" y="443126"/>
                    <a:pt x="108063" y="465860"/>
                  </a:cubicBezTo>
                  <a:cubicBezTo>
                    <a:pt x="116201" y="485337"/>
                    <a:pt x="96301" y="509699"/>
                    <a:pt x="73053" y="500235"/>
                  </a:cubicBezTo>
                  <a:close/>
                  <a:moveTo>
                    <a:pt x="73395" y="648978"/>
                  </a:moveTo>
                  <a:cubicBezTo>
                    <a:pt x="60744" y="643858"/>
                    <a:pt x="54043" y="626943"/>
                    <a:pt x="59444" y="613054"/>
                  </a:cubicBezTo>
                  <a:cubicBezTo>
                    <a:pt x="68541" y="589311"/>
                    <a:pt x="100270" y="591873"/>
                    <a:pt x="108405" y="614607"/>
                  </a:cubicBezTo>
                  <a:cubicBezTo>
                    <a:pt x="116612" y="634235"/>
                    <a:pt x="96438" y="658367"/>
                    <a:pt x="73395" y="648978"/>
                  </a:cubicBezTo>
                  <a:close/>
                  <a:moveTo>
                    <a:pt x="58555" y="765368"/>
                  </a:moveTo>
                  <a:cubicBezTo>
                    <a:pt x="65051" y="738754"/>
                    <a:pt x="99791" y="738599"/>
                    <a:pt x="108678" y="763350"/>
                  </a:cubicBezTo>
                  <a:cubicBezTo>
                    <a:pt x="126594" y="806260"/>
                    <a:pt x="46657" y="814331"/>
                    <a:pt x="58555" y="765368"/>
                  </a:cubicBezTo>
                  <a:close/>
                  <a:moveTo>
                    <a:pt x="58897" y="914036"/>
                  </a:moveTo>
                  <a:cubicBezTo>
                    <a:pt x="65393" y="887501"/>
                    <a:pt x="100065" y="887187"/>
                    <a:pt x="109020" y="912018"/>
                  </a:cubicBezTo>
                  <a:cubicBezTo>
                    <a:pt x="127004" y="955159"/>
                    <a:pt x="47067" y="962999"/>
                    <a:pt x="58897" y="914036"/>
                  </a:cubicBezTo>
                  <a:close/>
                  <a:moveTo>
                    <a:pt x="74284" y="1095137"/>
                  </a:moveTo>
                  <a:cubicBezTo>
                    <a:pt x="61634" y="1090017"/>
                    <a:pt x="54932" y="1073102"/>
                    <a:pt x="60334" y="1059213"/>
                  </a:cubicBezTo>
                  <a:cubicBezTo>
                    <a:pt x="69430" y="1035470"/>
                    <a:pt x="101159" y="1038031"/>
                    <a:pt x="109294" y="1060765"/>
                  </a:cubicBezTo>
                  <a:cubicBezTo>
                    <a:pt x="117433" y="1080318"/>
                    <a:pt x="97396" y="1104526"/>
                    <a:pt x="74284" y="1095137"/>
                  </a:cubicBezTo>
                  <a:close/>
                  <a:moveTo>
                    <a:pt x="59444" y="1211527"/>
                  </a:moveTo>
                  <a:cubicBezTo>
                    <a:pt x="65941" y="1184833"/>
                    <a:pt x="100680" y="1184833"/>
                    <a:pt x="109568" y="1209509"/>
                  </a:cubicBezTo>
                  <a:cubicBezTo>
                    <a:pt x="127483" y="1252419"/>
                    <a:pt x="47546" y="1260489"/>
                    <a:pt x="59444" y="1211527"/>
                  </a:cubicBezTo>
                  <a:close/>
                  <a:moveTo>
                    <a:pt x="72232" y="1391309"/>
                  </a:moveTo>
                  <a:cubicBezTo>
                    <a:pt x="62113" y="1385875"/>
                    <a:pt x="56844" y="1372376"/>
                    <a:pt x="59786" y="1360194"/>
                  </a:cubicBezTo>
                  <a:cubicBezTo>
                    <a:pt x="66283" y="1333580"/>
                    <a:pt x="101022" y="1333501"/>
                    <a:pt x="109910" y="1358177"/>
                  </a:cubicBezTo>
                  <a:cubicBezTo>
                    <a:pt x="118527" y="1378817"/>
                    <a:pt x="95891" y="1404034"/>
                    <a:pt x="72232" y="1391309"/>
                  </a:cubicBezTo>
                  <a:close/>
                  <a:moveTo>
                    <a:pt x="75170" y="1541295"/>
                  </a:moveTo>
                  <a:cubicBezTo>
                    <a:pt x="62520" y="1536175"/>
                    <a:pt x="55818" y="1519260"/>
                    <a:pt x="61220" y="1505371"/>
                  </a:cubicBezTo>
                  <a:cubicBezTo>
                    <a:pt x="70316" y="1481628"/>
                    <a:pt x="102045" y="1484190"/>
                    <a:pt x="110180" y="1506924"/>
                  </a:cubicBezTo>
                  <a:cubicBezTo>
                    <a:pt x="118322" y="1526477"/>
                    <a:pt x="98286" y="1550684"/>
                    <a:pt x="75170" y="1541295"/>
                  </a:cubicBezTo>
                  <a:close/>
                  <a:moveTo>
                    <a:pt x="75444" y="1690042"/>
                  </a:moveTo>
                  <a:cubicBezTo>
                    <a:pt x="48706" y="1679180"/>
                    <a:pt x="57665" y="1632234"/>
                    <a:pt x="89668" y="1637668"/>
                  </a:cubicBezTo>
                  <a:cubicBezTo>
                    <a:pt x="128441" y="1644416"/>
                    <a:pt x="112031" y="1704940"/>
                    <a:pt x="75444" y="16900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4785;p37">
              <a:extLst>
                <a:ext uri="{FF2B5EF4-FFF2-40B4-BE49-F238E27FC236}">
                  <a16:creationId xmlns:a16="http://schemas.microsoft.com/office/drawing/2014/main" xmlns="" id="{9FBC8F4A-DD84-9704-3111-AB8EB90C561D}"/>
                </a:ext>
              </a:extLst>
            </p:cNvPr>
            <p:cNvSpPr/>
            <p:nvPr/>
          </p:nvSpPr>
          <p:spPr>
            <a:xfrm>
              <a:off x="15721244" y="7238132"/>
              <a:ext cx="35831" cy="1784093"/>
            </a:xfrm>
            <a:custGeom>
              <a:avLst/>
              <a:gdLst/>
              <a:ahLst/>
              <a:cxnLst/>
              <a:rect l="l" t="t" r="r" b="b"/>
              <a:pathLst>
                <a:path w="35831" h="1784093" extrusionOk="0">
                  <a:moveTo>
                    <a:pt x="35832" y="1784094"/>
                  </a:moveTo>
                  <a:cubicBezTo>
                    <a:pt x="16055" y="1784094"/>
                    <a:pt x="-15084" y="753482"/>
                    <a:pt x="8410" y="0"/>
                  </a:cubicBezTo>
                  <a:cubicBezTo>
                    <a:pt x="28432" y="-608"/>
                    <a:pt x="-19805" y="695155"/>
                    <a:pt x="35832" y="17840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" name="Google Shape;4783;p37">
            <a:extLst>
              <a:ext uri="{FF2B5EF4-FFF2-40B4-BE49-F238E27FC236}">
                <a16:creationId xmlns:a16="http://schemas.microsoft.com/office/drawing/2014/main" xmlns="" id="{03D2383D-471C-ED64-EC2F-5A649ECF9B41}"/>
              </a:ext>
            </a:extLst>
          </p:cNvPr>
          <p:cNvGrpSpPr/>
          <p:nvPr/>
        </p:nvGrpSpPr>
        <p:grpSpPr>
          <a:xfrm>
            <a:off x="6440187" y="1182275"/>
            <a:ext cx="2476433" cy="2696158"/>
            <a:chOff x="15546919" y="7222311"/>
            <a:chExt cx="1338177" cy="1801425"/>
          </a:xfrm>
        </p:grpSpPr>
        <p:sp>
          <p:nvSpPr>
            <p:cNvPr id="36" name="Google Shape;4784;p37">
              <a:extLst>
                <a:ext uri="{FF2B5EF4-FFF2-40B4-BE49-F238E27FC236}">
                  <a16:creationId xmlns:a16="http://schemas.microsoft.com/office/drawing/2014/main" xmlns="" id="{9F230FD8-F78E-50BA-65A3-852FCB5674FA}"/>
                </a:ext>
              </a:extLst>
            </p:cNvPr>
            <p:cNvSpPr/>
            <p:nvPr/>
          </p:nvSpPr>
          <p:spPr>
            <a:xfrm>
              <a:off x="15546919" y="7222311"/>
              <a:ext cx="1338177" cy="1801425"/>
            </a:xfrm>
            <a:custGeom>
              <a:avLst/>
              <a:gdLst/>
              <a:ahLst/>
              <a:cxnLst/>
              <a:rect l="l" t="t" r="r" b="b"/>
              <a:pathLst>
                <a:path w="1338177" h="1801425" extrusionOk="0">
                  <a:moveTo>
                    <a:pt x="1330674" y="1736209"/>
                  </a:moveTo>
                  <a:cubicBezTo>
                    <a:pt x="1328106" y="1692539"/>
                    <a:pt x="1335035" y="1641202"/>
                    <a:pt x="1332179" y="1588006"/>
                  </a:cubicBezTo>
                  <a:cubicBezTo>
                    <a:pt x="1325168" y="1464821"/>
                    <a:pt x="1329168" y="1554312"/>
                    <a:pt x="1329168" y="1432896"/>
                  </a:cubicBezTo>
                  <a:cubicBezTo>
                    <a:pt x="1329438" y="1296125"/>
                    <a:pt x="1311113" y="1209516"/>
                    <a:pt x="1317612" y="988446"/>
                  </a:cubicBezTo>
                  <a:cubicBezTo>
                    <a:pt x="1320040" y="936640"/>
                    <a:pt x="1320997" y="964018"/>
                    <a:pt x="1313990" y="840477"/>
                  </a:cubicBezTo>
                  <a:cubicBezTo>
                    <a:pt x="1301840" y="665432"/>
                    <a:pt x="1300662" y="2253"/>
                    <a:pt x="1287662" y="1932"/>
                  </a:cubicBezTo>
                  <a:cubicBezTo>
                    <a:pt x="1177703" y="-1094"/>
                    <a:pt x="1051129" y="4260"/>
                    <a:pt x="1051813" y="4260"/>
                  </a:cubicBezTo>
                  <a:cubicBezTo>
                    <a:pt x="927774" y="4260"/>
                    <a:pt x="1042699" y="-7922"/>
                    <a:pt x="891457" y="8914"/>
                  </a:cubicBezTo>
                  <a:cubicBezTo>
                    <a:pt x="824235" y="16362"/>
                    <a:pt x="658477" y="7131"/>
                    <a:pt x="650681" y="6663"/>
                  </a:cubicBezTo>
                  <a:cubicBezTo>
                    <a:pt x="644458" y="7127"/>
                    <a:pt x="504754" y="18069"/>
                    <a:pt x="490256" y="16826"/>
                  </a:cubicBezTo>
                  <a:cubicBezTo>
                    <a:pt x="347254" y="4634"/>
                    <a:pt x="72318" y="23412"/>
                    <a:pt x="89395" y="22108"/>
                  </a:cubicBezTo>
                  <a:cubicBezTo>
                    <a:pt x="84951" y="22108"/>
                    <a:pt x="12328" y="20710"/>
                    <a:pt x="13012" y="20789"/>
                  </a:cubicBezTo>
                  <a:cubicBezTo>
                    <a:pt x="12551" y="20789"/>
                    <a:pt x="12191" y="236304"/>
                    <a:pt x="12191" y="394711"/>
                  </a:cubicBezTo>
                  <a:cubicBezTo>
                    <a:pt x="12177" y="394977"/>
                    <a:pt x="3689" y="523466"/>
                    <a:pt x="2958" y="581475"/>
                  </a:cubicBezTo>
                  <a:cubicBezTo>
                    <a:pt x="2958" y="588771"/>
                    <a:pt x="11986" y="674335"/>
                    <a:pt x="10823" y="685684"/>
                  </a:cubicBezTo>
                  <a:cubicBezTo>
                    <a:pt x="-4417" y="836841"/>
                    <a:pt x="19145" y="985931"/>
                    <a:pt x="5147" y="1287338"/>
                  </a:cubicBezTo>
                  <a:cubicBezTo>
                    <a:pt x="-388" y="1395275"/>
                    <a:pt x="7049" y="1379214"/>
                    <a:pt x="5216" y="1435307"/>
                  </a:cubicBezTo>
                  <a:cubicBezTo>
                    <a:pt x="-4000" y="1689952"/>
                    <a:pt x="1114" y="1558081"/>
                    <a:pt x="4531" y="1722399"/>
                  </a:cubicBezTo>
                  <a:cubicBezTo>
                    <a:pt x="6029" y="1792446"/>
                    <a:pt x="3170" y="1795490"/>
                    <a:pt x="7675" y="1795569"/>
                  </a:cubicBezTo>
                  <a:cubicBezTo>
                    <a:pt x="296241" y="1799976"/>
                    <a:pt x="543858" y="1802685"/>
                    <a:pt x="919009" y="1796034"/>
                  </a:cubicBezTo>
                  <a:cubicBezTo>
                    <a:pt x="1067877" y="1793163"/>
                    <a:pt x="1069998" y="1802552"/>
                    <a:pt x="1085930" y="1801312"/>
                  </a:cubicBezTo>
                  <a:cubicBezTo>
                    <a:pt x="1388935" y="1778186"/>
                    <a:pt x="1337580" y="1838865"/>
                    <a:pt x="1330674" y="1736209"/>
                  </a:cubicBezTo>
                  <a:close/>
                  <a:moveTo>
                    <a:pt x="72505" y="202820"/>
                  </a:moveTo>
                  <a:cubicBezTo>
                    <a:pt x="59855" y="197700"/>
                    <a:pt x="53153" y="180630"/>
                    <a:pt x="58623" y="166737"/>
                  </a:cubicBezTo>
                  <a:cubicBezTo>
                    <a:pt x="67788" y="143225"/>
                    <a:pt x="99312" y="145711"/>
                    <a:pt x="107515" y="168445"/>
                  </a:cubicBezTo>
                  <a:cubicBezTo>
                    <a:pt x="115585" y="187846"/>
                    <a:pt x="95822" y="212364"/>
                    <a:pt x="72505" y="202820"/>
                  </a:cubicBezTo>
                  <a:close/>
                  <a:moveTo>
                    <a:pt x="70111" y="350248"/>
                  </a:moveTo>
                  <a:cubicBezTo>
                    <a:pt x="59992" y="344815"/>
                    <a:pt x="54723" y="331315"/>
                    <a:pt x="57665" y="319134"/>
                  </a:cubicBezTo>
                  <a:cubicBezTo>
                    <a:pt x="64162" y="292520"/>
                    <a:pt x="98901" y="292440"/>
                    <a:pt x="107789" y="317116"/>
                  </a:cubicBezTo>
                  <a:cubicBezTo>
                    <a:pt x="116406" y="337753"/>
                    <a:pt x="93705" y="362973"/>
                    <a:pt x="70111" y="350248"/>
                  </a:cubicBezTo>
                  <a:close/>
                  <a:moveTo>
                    <a:pt x="73053" y="500235"/>
                  </a:moveTo>
                  <a:cubicBezTo>
                    <a:pt x="60402" y="495115"/>
                    <a:pt x="53701" y="478200"/>
                    <a:pt x="59102" y="464231"/>
                  </a:cubicBezTo>
                  <a:cubicBezTo>
                    <a:pt x="68199" y="440564"/>
                    <a:pt x="99928" y="443126"/>
                    <a:pt x="108063" y="465860"/>
                  </a:cubicBezTo>
                  <a:cubicBezTo>
                    <a:pt x="116201" y="485337"/>
                    <a:pt x="96301" y="509699"/>
                    <a:pt x="73053" y="500235"/>
                  </a:cubicBezTo>
                  <a:close/>
                  <a:moveTo>
                    <a:pt x="73395" y="648978"/>
                  </a:moveTo>
                  <a:cubicBezTo>
                    <a:pt x="60744" y="643858"/>
                    <a:pt x="54043" y="626943"/>
                    <a:pt x="59444" y="613054"/>
                  </a:cubicBezTo>
                  <a:cubicBezTo>
                    <a:pt x="68541" y="589311"/>
                    <a:pt x="100270" y="591873"/>
                    <a:pt x="108405" y="614607"/>
                  </a:cubicBezTo>
                  <a:cubicBezTo>
                    <a:pt x="116612" y="634235"/>
                    <a:pt x="96438" y="658367"/>
                    <a:pt x="73395" y="648978"/>
                  </a:cubicBezTo>
                  <a:close/>
                  <a:moveTo>
                    <a:pt x="58555" y="765368"/>
                  </a:moveTo>
                  <a:cubicBezTo>
                    <a:pt x="65051" y="738754"/>
                    <a:pt x="99791" y="738599"/>
                    <a:pt x="108678" y="763350"/>
                  </a:cubicBezTo>
                  <a:cubicBezTo>
                    <a:pt x="126594" y="806260"/>
                    <a:pt x="46657" y="814331"/>
                    <a:pt x="58555" y="765368"/>
                  </a:cubicBezTo>
                  <a:close/>
                  <a:moveTo>
                    <a:pt x="58897" y="914036"/>
                  </a:moveTo>
                  <a:cubicBezTo>
                    <a:pt x="65393" y="887501"/>
                    <a:pt x="100065" y="887187"/>
                    <a:pt x="109020" y="912018"/>
                  </a:cubicBezTo>
                  <a:cubicBezTo>
                    <a:pt x="127004" y="955159"/>
                    <a:pt x="47067" y="962999"/>
                    <a:pt x="58897" y="914036"/>
                  </a:cubicBezTo>
                  <a:close/>
                  <a:moveTo>
                    <a:pt x="74284" y="1095137"/>
                  </a:moveTo>
                  <a:cubicBezTo>
                    <a:pt x="61634" y="1090017"/>
                    <a:pt x="54932" y="1073102"/>
                    <a:pt x="60334" y="1059213"/>
                  </a:cubicBezTo>
                  <a:cubicBezTo>
                    <a:pt x="69430" y="1035470"/>
                    <a:pt x="101159" y="1038031"/>
                    <a:pt x="109294" y="1060765"/>
                  </a:cubicBezTo>
                  <a:cubicBezTo>
                    <a:pt x="117433" y="1080318"/>
                    <a:pt x="97396" y="1104526"/>
                    <a:pt x="74284" y="1095137"/>
                  </a:cubicBezTo>
                  <a:close/>
                  <a:moveTo>
                    <a:pt x="59444" y="1211527"/>
                  </a:moveTo>
                  <a:cubicBezTo>
                    <a:pt x="65941" y="1184833"/>
                    <a:pt x="100680" y="1184833"/>
                    <a:pt x="109568" y="1209509"/>
                  </a:cubicBezTo>
                  <a:cubicBezTo>
                    <a:pt x="127483" y="1252419"/>
                    <a:pt x="47546" y="1260489"/>
                    <a:pt x="59444" y="1211527"/>
                  </a:cubicBezTo>
                  <a:close/>
                  <a:moveTo>
                    <a:pt x="72232" y="1391309"/>
                  </a:moveTo>
                  <a:cubicBezTo>
                    <a:pt x="62113" y="1385875"/>
                    <a:pt x="56844" y="1372376"/>
                    <a:pt x="59786" y="1360194"/>
                  </a:cubicBezTo>
                  <a:cubicBezTo>
                    <a:pt x="66283" y="1333580"/>
                    <a:pt x="101022" y="1333501"/>
                    <a:pt x="109910" y="1358177"/>
                  </a:cubicBezTo>
                  <a:cubicBezTo>
                    <a:pt x="118527" y="1378817"/>
                    <a:pt x="95891" y="1404034"/>
                    <a:pt x="72232" y="1391309"/>
                  </a:cubicBezTo>
                  <a:close/>
                  <a:moveTo>
                    <a:pt x="75170" y="1541295"/>
                  </a:moveTo>
                  <a:cubicBezTo>
                    <a:pt x="62520" y="1536175"/>
                    <a:pt x="55818" y="1519260"/>
                    <a:pt x="61220" y="1505371"/>
                  </a:cubicBezTo>
                  <a:cubicBezTo>
                    <a:pt x="70316" y="1481628"/>
                    <a:pt x="102045" y="1484190"/>
                    <a:pt x="110180" y="1506924"/>
                  </a:cubicBezTo>
                  <a:cubicBezTo>
                    <a:pt x="118322" y="1526477"/>
                    <a:pt x="98286" y="1550684"/>
                    <a:pt x="75170" y="1541295"/>
                  </a:cubicBezTo>
                  <a:close/>
                  <a:moveTo>
                    <a:pt x="75444" y="1690042"/>
                  </a:moveTo>
                  <a:cubicBezTo>
                    <a:pt x="48706" y="1679180"/>
                    <a:pt x="57665" y="1632234"/>
                    <a:pt x="89668" y="1637668"/>
                  </a:cubicBezTo>
                  <a:cubicBezTo>
                    <a:pt x="128441" y="1644416"/>
                    <a:pt x="112031" y="1704940"/>
                    <a:pt x="75444" y="16900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4785;p37">
              <a:extLst>
                <a:ext uri="{FF2B5EF4-FFF2-40B4-BE49-F238E27FC236}">
                  <a16:creationId xmlns:a16="http://schemas.microsoft.com/office/drawing/2014/main" xmlns="" id="{1C8AE5FF-FB51-D8A7-B529-AE57833426DF}"/>
                </a:ext>
              </a:extLst>
            </p:cNvPr>
            <p:cNvSpPr/>
            <p:nvPr/>
          </p:nvSpPr>
          <p:spPr>
            <a:xfrm>
              <a:off x="15721244" y="7238132"/>
              <a:ext cx="35831" cy="1784093"/>
            </a:xfrm>
            <a:custGeom>
              <a:avLst/>
              <a:gdLst/>
              <a:ahLst/>
              <a:cxnLst/>
              <a:rect l="l" t="t" r="r" b="b"/>
              <a:pathLst>
                <a:path w="35831" h="1784093" extrusionOk="0">
                  <a:moveTo>
                    <a:pt x="35832" y="1784094"/>
                  </a:moveTo>
                  <a:cubicBezTo>
                    <a:pt x="16055" y="1784094"/>
                    <a:pt x="-15084" y="753482"/>
                    <a:pt x="8410" y="0"/>
                  </a:cubicBezTo>
                  <a:cubicBezTo>
                    <a:pt x="28432" y="-608"/>
                    <a:pt x="-19805" y="695155"/>
                    <a:pt x="35832" y="17840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" name="Google Shape;4097;p31">
            <a:extLst>
              <a:ext uri="{FF2B5EF4-FFF2-40B4-BE49-F238E27FC236}">
                <a16:creationId xmlns:a16="http://schemas.microsoft.com/office/drawing/2014/main" xmlns="" id="{8897D5A5-57E3-8B10-2466-7631716B4C51}"/>
              </a:ext>
            </a:extLst>
          </p:cNvPr>
          <p:cNvGrpSpPr/>
          <p:nvPr/>
        </p:nvGrpSpPr>
        <p:grpSpPr>
          <a:xfrm rot="-488390">
            <a:off x="8334160" y="627092"/>
            <a:ext cx="645082" cy="885142"/>
            <a:chOff x="7568840" y="6631564"/>
            <a:chExt cx="2060217" cy="2803594"/>
          </a:xfrm>
        </p:grpSpPr>
        <p:sp>
          <p:nvSpPr>
            <p:cNvPr id="39" name="Google Shape;4098;p31">
              <a:extLst>
                <a:ext uri="{FF2B5EF4-FFF2-40B4-BE49-F238E27FC236}">
                  <a16:creationId xmlns:a16="http://schemas.microsoft.com/office/drawing/2014/main" xmlns="" id="{BE675E26-6971-48C9-C6DC-1408CB9AA680}"/>
                </a:ext>
              </a:extLst>
            </p:cNvPr>
            <p:cNvSpPr/>
            <p:nvPr/>
          </p:nvSpPr>
          <p:spPr>
            <a:xfrm>
              <a:off x="7715187" y="8153381"/>
              <a:ext cx="1380419" cy="1281777"/>
            </a:xfrm>
            <a:custGeom>
              <a:avLst/>
              <a:gdLst/>
              <a:ahLst/>
              <a:cxnLst/>
              <a:rect l="l" t="t" r="r" b="b"/>
              <a:pathLst>
                <a:path w="1380419" h="1281777" extrusionOk="0">
                  <a:moveTo>
                    <a:pt x="1202792" y="792225"/>
                  </a:moveTo>
                  <a:cubicBezTo>
                    <a:pt x="1043205" y="924773"/>
                    <a:pt x="1119430" y="804409"/>
                    <a:pt x="1105749" y="1078343"/>
                  </a:cubicBezTo>
                  <a:cubicBezTo>
                    <a:pt x="1094959" y="1291988"/>
                    <a:pt x="1036359" y="1352119"/>
                    <a:pt x="800054" y="1187503"/>
                  </a:cubicBezTo>
                  <a:cubicBezTo>
                    <a:pt x="664113" y="1092220"/>
                    <a:pt x="733066" y="1109720"/>
                    <a:pt x="543262" y="1180870"/>
                  </a:cubicBezTo>
                  <a:cubicBezTo>
                    <a:pt x="275606" y="1281979"/>
                    <a:pt x="191424" y="1124535"/>
                    <a:pt x="256589" y="835422"/>
                  </a:cubicBezTo>
                  <a:cubicBezTo>
                    <a:pt x="236803" y="818433"/>
                    <a:pt x="30126" y="724411"/>
                    <a:pt x="3175" y="587949"/>
                  </a:cubicBezTo>
                  <a:cubicBezTo>
                    <a:pt x="-30914" y="412287"/>
                    <a:pt x="216412" y="365406"/>
                    <a:pt x="414246" y="363068"/>
                  </a:cubicBezTo>
                  <a:cubicBezTo>
                    <a:pt x="621579" y="-115954"/>
                    <a:pt x="849052" y="-137122"/>
                    <a:pt x="1004386" y="396268"/>
                  </a:cubicBezTo>
                  <a:cubicBezTo>
                    <a:pt x="1405339" y="440217"/>
                    <a:pt x="1508268" y="538942"/>
                    <a:pt x="1202792" y="7922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99;p31">
              <a:extLst>
                <a:ext uri="{FF2B5EF4-FFF2-40B4-BE49-F238E27FC236}">
                  <a16:creationId xmlns:a16="http://schemas.microsoft.com/office/drawing/2014/main" xmlns="" id="{1BC2F2C8-609F-B28A-6BA9-60818094F7FE}"/>
                </a:ext>
              </a:extLst>
            </p:cNvPr>
            <p:cNvSpPr/>
            <p:nvPr/>
          </p:nvSpPr>
          <p:spPr>
            <a:xfrm>
              <a:off x="8847583" y="7469587"/>
              <a:ext cx="781474" cy="725637"/>
            </a:xfrm>
            <a:custGeom>
              <a:avLst/>
              <a:gdLst/>
              <a:ahLst/>
              <a:cxnLst/>
              <a:rect l="l" t="t" r="r" b="b"/>
              <a:pathLst>
                <a:path w="781474" h="725637" extrusionOk="0">
                  <a:moveTo>
                    <a:pt x="680917" y="448496"/>
                  </a:moveTo>
                  <a:cubicBezTo>
                    <a:pt x="590574" y="523532"/>
                    <a:pt x="633725" y="455393"/>
                    <a:pt x="625982" y="610471"/>
                  </a:cubicBezTo>
                  <a:cubicBezTo>
                    <a:pt x="619876" y="731418"/>
                    <a:pt x="586702" y="765459"/>
                    <a:pt x="452922" y="672268"/>
                  </a:cubicBezTo>
                  <a:cubicBezTo>
                    <a:pt x="375962" y="618327"/>
                    <a:pt x="415000" y="628235"/>
                    <a:pt x="307548" y="668511"/>
                  </a:cubicBezTo>
                  <a:cubicBezTo>
                    <a:pt x="156025" y="725749"/>
                    <a:pt x="108368" y="636617"/>
                    <a:pt x="145257" y="472949"/>
                  </a:cubicBezTo>
                  <a:cubicBezTo>
                    <a:pt x="134057" y="463327"/>
                    <a:pt x="17054" y="410104"/>
                    <a:pt x="1797" y="332848"/>
                  </a:cubicBezTo>
                  <a:cubicBezTo>
                    <a:pt x="-17500" y="233405"/>
                    <a:pt x="122514" y="206866"/>
                    <a:pt x="234511" y="205537"/>
                  </a:cubicBezTo>
                  <a:cubicBezTo>
                    <a:pt x="351884" y="-65643"/>
                    <a:pt x="480659" y="-77626"/>
                    <a:pt x="568594" y="224332"/>
                  </a:cubicBezTo>
                  <a:cubicBezTo>
                    <a:pt x="795579" y="249217"/>
                    <a:pt x="853853" y="305109"/>
                    <a:pt x="680917" y="4484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00;p31">
              <a:extLst>
                <a:ext uri="{FF2B5EF4-FFF2-40B4-BE49-F238E27FC236}">
                  <a16:creationId xmlns:a16="http://schemas.microsoft.com/office/drawing/2014/main" xmlns="" id="{6A29E2B9-B1EA-E7DD-8E57-B53B3723F7F7}"/>
                </a:ext>
              </a:extLst>
            </p:cNvPr>
            <p:cNvSpPr/>
            <p:nvPr/>
          </p:nvSpPr>
          <p:spPr>
            <a:xfrm>
              <a:off x="7568840" y="6631564"/>
              <a:ext cx="1160096" cy="1115920"/>
            </a:xfrm>
            <a:custGeom>
              <a:avLst/>
              <a:gdLst/>
              <a:ahLst/>
              <a:cxnLst/>
              <a:rect l="l" t="t" r="r" b="b"/>
              <a:pathLst>
                <a:path w="1160096" h="1115920" extrusionOk="0">
                  <a:moveTo>
                    <a:pt x="977504" y="732103"/>
                  </a:moveTo>
                  <a:cubicBezTo>
                    <a:pt x="825178" y="821011"/>
                    <a:pt x="905903" y="730701"/>
                    <a:pt x="856192" y="958504"/>
                  </a:cubicBezTo>
                  <a:cubicBezTo>
                    <a:pt x="817322" y="1136157"/>
                    <a:pt x="759789" y="1178413"/>
                    <a:pt x="584608" y="1007433"/>
                  </a:cubicBezTo>
                  <a:cubicBezTo>
                    <a:pt x="483913" y="908584"/>
                    <a:pt x="539291" y="932868"/>
                    <a:pt x="370193" y="966080"/>
                  </a:cubicBezTo>
                  <a:cubicBezTo>
                    <a:pt x="131632" y="1013561"/>
                    <a:pt x="83021" y="869799"/>
                    <a:pt x="178016" y="636444"/>
                  </a:cubicBezTo>
                  <a:cubicBezTo>
                    <a:pt x="163796" y="619443"/>
                    <a:pt x="3609" y="511797"/>
                    <a:pt x="57" y="393608"/>
                  </a:cubicBezTo>
                  <a:cubicBezTo>
                    <a:pt x="-4011" y="241553"/>
                    <a:pt x="209933" y="236714"/>
                    <a:pt x="376158" y="262322"/>
                  </a:cubicBezTo>
                  <a:cubicBezTo>
                    <a:pt x="616885" y="-110478"/>
                    <a:pt x="810589" y="-96521"/>
                    <a:pt x="866394" y="372413"/>
                  </a:cubicBezTo>
                  <a:cubicBezTo>
                    <a:pt x="1196487" y="465151"/>
                    <a:pt x="1269019" y="562284"/>
                    <a:pt x="977504" y="73210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1B43900C-09AB-4323-3AA8-E99757B652B4}"/>
              </a:ext>
            </a:extLst>
          </p:cNvPr>
          <p:cNvSpPr txBox="1"/>
          <p:nvPr/>
        </p:nvSpPr>
        <p:spPr>
          <a:xfrm>
            <a:off x="632883" y="1896205"/>
            <a:ext cx="2482018" cy="1524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rgbClr val="002060"/>
                </a:solidFill>
              </a:rPr>
              <a:t>Kaum</a:t>
            </a:r>
            <a:r>
              <a:rPr lang="en-US" sz="1600" b="1" dirty="0">
                <a:solidFill>
                  <a:srgbClr val="002060"/>
                </a:solidFill>
              </a:rPr>
              <a:t> kafir </a:t>
            </a:r>
            <a:r>
              <a:rPr lang="en-US" sz="1600" b="1" dirty="0" err="1">
                <a:solidFill>
                  <a:srgbClr val="002060"/>
                </a:solidFill>
              </a:rPr>
              <a:t>Quraisy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en-US" sz="1600" b="1" dirty="0" err="1">
                <a:solidFill>
                  <a:srgbClr val="002060"/>
                </a:solidFill>
              </a:rPr>
              <a:t>berusaha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en-US" sz="1600" b="1" dirty="0" err="1">
                <a:solidFill>
                  <a:srgbClr val="002060"/>
                </a:solidFill>
              </a:rPr>
              <a:t>menghadang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en-US" sz="1600" b="1" dirty="0" err="1">
                <a:solidFill>
                  <a:srgbClr val="002060"/>
                </a:solidFill>
              </a:rPr>
              <a:t>kedatangan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en-US" sz="1600" b="1" dirty="0" err="1">
                <a:solidFill>
                  <a:srgbClr val="002060"/>
                </a:solidFill>
              </a:rPr>
              <a:t>kaum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en-US" sz="1600" b="1" dirty="0" err="1">
                <a:solidFill>
                  <a:srgbClr val="002060"/>
                </a:solidFill>
              </a:rPr>
              <a:t>muslimin</a:t>
            </a:r>
            <a:r>
              <a:rPr lang="en-US" sz="1600" b="1" dirty="0">
                <a:solidFill>
                  <a:srgbClr val="002060"/>
                </a:solidFill>
              </a:rPr>
              <a:t>. </a:t>
            </a:r>
          </a:p>
        </p:txBody>
      </p:sp>
      <p:grpSp>
        <p:nvGrpSpPr>
          <p:cNvPr id="44" name="Google Shape;4142;p33">
            <a:extLst>
              <a:ext uri="{FF2B5EF4-FFF2-40B4-BE49-F238E27FC236}">
                <a16:creationId xmlns:a16="http://schemas.microsoft.com/office/drawing/2014/main" xmlns="" id="{C7F7949F-CE14-1F35-14B0-C3E55DE60269}"/>
              </a:ext>
            </a:extLst>
          </p:cNvPr>
          <p:cNvGrpSpPr/>
          <p:nvPr/>
        </p:nvGrpSpPr>
        <p:grpSpPr>
          <a:xfrm rot="-2141930">
            <a:off x="292247" y="786032"/>
            <a:ext cx="724682" cy="772369"/>
            <a:chOff x="7515949" y="519037"/>
            <a:chExt cx="3254439" cy="3424198"/>
          </a:xfrm>
        </p:grpSpPr>
        <p:sp>
          <p:nvSpPr>
            <p:cNvPr id="45" name="Google Shape;4143;p33">
              <a:extLst>
                <a:ext uri="{FF2B5EF4-FFF2-40B4-BE49-F238E27FC236}">
                  <a16:creationId xmlns:a16="http://schemas.microsoft.com/office/drawing/2014/main" xmlns="" id="{39981652-2755-7F24-8E8B-9238D69F7CCD}"/>
                </a:ext>
              </a:extLst>
            </p:cNvPr>
            <p:cNvSpPr/>
            <p:nvPr/>
          </p:nvSpPr>
          <p:spPr>
            <a:xfrm>
              <a:off x="7515949" y="519037"/>
              <a:ext cx="3254439" cy="3424198"/>
            </a:xfrm>
            <a:custGeom>
              <a:avLst/>
              <a:gdLst/>
              <a:ahLst/>
              <a:cxnLst/>
              <a:rect l="l" t="t" r="r" b="b"/>
              <a:pathLst>
                <a:path w="3254439" h="3424198" extrusionOk="0">
                  <a:moveTo>
                    <a:pt x="3069455" y="2327005"/>
                  </a:moveTo>
                  <a:cubicBezTo>
                    <a:pt x="2840842" y="2473841"/>
                    <a:pt x="2460804" y="2389565"/>
                    <a:pt x="2226296" y="2252227"/>
                  </a:cubicBezTo>
                  <a:cubicBezTo>
                    <a:pt x="2838717" y="3095360"/>
                    <a:pt x="1929881" y="3707682"/>
                    <a:pt x="1676324" y="2867110"/>
                  </a:cubicBezTo>
                  <a:cubicBezTo>
                    <a:pt x="1604772" y="2633642"/>
                    <a:pt x="1680231" y="2670342"/>
                    <a:pt x="1544283" y="2973055"/>
                  </a:cubicBezTo>
                  <a:cubicBezTo>
                    <a:pt x="1287058" y="3541109"/>
                    <a:pt x="809337" y="3511626"/>
                    <a:pt x="719839" y="3220255"/>
                  </a:cubicBezTo>
                  <a:cubicBezTo>
                    <a:pt x="671868" y="3066214"/>
                    <a:pt x="747286" y="2785943"/>
                    <a:pt x="800926" y="2636525"/>
                  </a:cubicBezTo>
                  <a:cubicBezTo>
                    <a:pt x="852071" y="2487935"/>
                    <a:pt x="883391" y="2538470"/>
                    <a:pt x="717755" y="2594976"/>
                  </a:cubicBezTo>
                  <a:cubicBezTo>
                    <a:pt x="114361" y="2795914"/>
                    <a:pt x="-429051" y="2118759"/>
                    <a:pt x="495264" y="1708999"/>
                  </a:cubicBezTo>
                  <a:cubicBezTo>
                    <a:pt x="708336" y="1614388"/>
                    <a:pt x="682198" y="1715594"/>
                    <a:pt x="440164" y="1545925"/>
                  </a:cubicBezTo>
                  <a:cubicBezTo>
                    <a:pt x="30882" y="1257299"/>
                    <a:pt x="79429" y="765598"/>
                    <a:pt x="413134" y="644375"/>
                  </a:cubicBezTo>
                  <a:cubicBezTo>
                    <a:pt x="709968" y="532958"/>
                    <a:pt x="1014656" y="791054"/>
                    <a:pt x="1179360" y="1088918"/>
                  </a:cubicBezTo>
                  <a:cubicBezTo>
                    <a:pt x="1156019" y="902368"/>
                    <a:pt x="1136366" y="749676"/>
                    <a:pt x="1159604" y="562317"/>
                  </a:cubicBezTo>
                  <a:cubicBezTo>
                    <a:pt x="1229203" y="18802"/>
                    <a:pt x="1620305" y="-87212"/>
                    <a:pt x="1831232" y="60645"/>
                  </a:cubicBezTo>
                  <a:cubicBezTo>
                    <a:pt x="1965527" y="154557"/>
                    <a:pt x="1999589" y="414015"/>
                    <a:pt x="2017330" y="596594"/>
                  </a:cubicBezTo>
                  <a:cubicBezTo>
                    <a:pt x="2057925" y="1087644"/>
                    <a:pt x="1911332" y="976645"/>
                    <a:pt x="2208631" y="683842"/>
                  </a:cubicBezTo>
                  <a:cubicBezTo>
                    <a:pt x="2661284" y="238840"/>
                    <a:pt x="3009947" y="567228"/>
                    <a:pt x="2994613" y="881186"/>
                  </a:cubicBezTo>
                  <a:cubicBezTo>
                    <a:pt x="2980190" y="1162031"/>
                    <a:pt x="2656095" y="1448589"/>
                    <a:pt x="2421758" y="1603054"/>
                  </a:cubicBezTo>
                  <a:cubicBezTo>
                    <a:pt x="3186119" y="1479886"/>
                    <a:pt x="3478366" y="2063746"/>
                    <a:pt x="3069455" y="2327005"/>
                  </a:cubicBezTo>
                  <a:close/>
                </a:path>
              </a:pathLst>
            </a:custGeom>
            <a:solidFill>
              <a:srgbClr val="FC802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144;p33">
              <a:extLst>
                <a:ext uri="{FF2B5EF4-FFF2-40B4-BE49-F238E27FC236}">
                  <a16:creationId xmlns:a16="http://schemas.microsoft.com/office/drawing/2014/main" xmlns="" id="{6D5579B5-08AD-E036-56B7-512C5653F75F}"/>
                </a:ext>
              </a:extLst>
            </p:cNvPr>
            <p:cNvSpPr/>
            <p:nvPr/>
          </p:nvSpPr>
          <p:spPr>
            <a:xfrm>
              <a:off x="8650338" y="1841645"/>
              <a:ext cx="867040" cy="957677"/>
            </a:xfrm>
            <a:custGeom>
              <a:avLst/>
              <a:gdLst/>
              <a:ahLst/>
              <a:cxnLst/>
              <a:rect l="l" t="t" r="r" b="b"/>
              <a:pathLst>
                <a:path w="867040" h="957677" extrusionOk="0">
                  <a:moveTo>
                    <a:pt x="852861" y="363784"/>
                  </a:moveTo>
                  <a:cubicBezTo>
                    <a:pt x="764172" y="-434"/>
                    <a:pt x="261999" y="-155858"/>
                    <a:pt x="71993" y="204593"/>
                  </a:cubicBezTo>
                  <a:cubicBezTo>
                    <a:pt x="-132552" y="592609"/>
                    <a:pt x="124509" y="1020449"/>
                    <a:pt x="519025" y="950007"/>
                  </a:cubicBezTo>
                  <a:cubicBezTo>
                    <a:pt x="783372" y="902808"/>
                    <a:pt x="911999" y="606656"/>
                    <a:pt x="852861" y="3637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7" name="Google Shape;4145;p33">
              <a:extLst>
                <a:ext uri="{FF2B5EF4-FFF2-40B4-BE49-F238E27FC236}">
                  <a16:creationId xmlns:a16="http://schemas.microsoft.com/office/drawing/2014/main" xmlns="" id="{EFC91C35-CCDE-89A7-F3B5-9FB12661D91D}"/>
                </a:ext>
              </a:extLst>
            </p:cNvPr>
            <p:cNvGrpSpPr/>
            <p:nvPr/>
          </p:nvGrpSpPr>
          <p:grpSpPr>
            <a:xfrm>
              <a:off x="8300565" y="1580919"/>
              <a:ext cx="1508029" cy="1507864"/>
              <a:chOff x="8300565" y="1580919"/>
              <a:chExt cx="1508029" cy="1507864"/>
            </a:xfrm>
          </p:grpSpPr>
          <p:sp>
            <p:nvSpPr>
              <p:cNvPr id="48" name="Google Shape;4146;p33">
                <a:extLst>
                  <a:ext uri="{FF2B5EF4-FFF2-40B4-BE49-F238E27FC236}">
                    <a16:creationId xmlns:a16="http://schemas.microsoft.com/office/drawing/2014/main" xmlns="" id="{39B11D53-B112-E9BC-66E8-26D8BA14B8F3}"/>
                  </a:ext>
                </a:extLst>
              </p:cNvPr>
              <p:cNvSpPr/>
              <p:nvPr/>
            </p:nvSpPr>
            <p:spPr>
              <a:xfrm>
                <a:off x="9402013" y="1580919"/>
                <a:ext cx="94968" cy="198168"/>
              </a:xfrm>
              <a:custGeom>
                <a:avLst/>
                <a:gdLst/>
                <a:ahLst/>
                <a:cxnLst/>
                <a:rect l="l" t="t" r="r" b="b"/>
                <a:pathLst>
                  <a:path w="94968" h="198168" extrusionOk="0">
                    <a:moveTo>
                      <a:pt x="80916" y="964"/>
                    </a:moveTo>
                    <a:cubicBezTo>
                      <a:pt x="57712" y="-5405"/>
                      <a:pt x="55909" y="19310"/>
                      <a:pt x="28428" y="89630"/>
                    </a:cubicBezTo>
                    <a:cubicBezTo>
                      <a:pt x="7945" y="142006"/>
                      <a:pt x="3297" y="148759"/>
                      <a:pt x="555" y="164880"/>
                    </a:cubicBezTo>
                    <a:cubicBezTo>
                      <a:pt x="-5189" y="198711"/>
                      <a:pt x="35214" y="209011"/>
                      <a:pt x="48917" y="185247"/>
                    </a:cubicBezTo>
                    <a:cubicBezTo>
                      <a:pt x="64231" y="158703"/>
                      <a:pt x="87743" y="54415"/>
                      <a:pt x="94441" y="24769"/>
                    </a:cubicBezTo>
                    <a:cubicBezTo>
                      <a:pt x="96751" y="14585"/>
                      <a:pt x="91335" y="3819"/>
                      <a:pt x="80916" y="9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4147;p33">
                <a:extLst>
                  <a:ext uri="{FF2B5EF4-FFF2-40B4-BE49-F238E27FC236}">
                    <a16:creationId xmlns:a16="http://schemas.microsoft.com/office/drawing/2014/main" xmlns="" id="{7E65F0D1-2E25-053D-A481-DCBD03A82797}"/>
                  </a:ext>
                </a:extLst>
              </p:cNvPr>
              <p:cNvSpPr/>
              <p:nvPr/>
            </p:nvSpPr>
            <p:spPr>
              <a:xfrm>
                <a:off x="9663151" y="2116899"/>
                <a:ext cx="145443" cy="69844"/>
              </a:xfrm>
              <a:custGeom>
                <a:avLst/>
                <a:gdLst/>
                <a:ahLst/>
                <a:cxnLst/>
                <a:rect l="l" t="t" r="r" b="b"/>
                <a:pathLst>
                  <a:path w="145443" h="69844" extrusionOk="0">
                    <a:moveTo>
                      <a:pt x="131055" y="8466"/>
                    </a:moveTo>
                    <a:cubicBezTo>
                      <a:pt x="-10281" y="-33234"/>
                      <a:pt x="-36165" y="94167"/>
                      <a:pt x="47911" y="65636"/>
                    </a:cubicBezTo>
                    <a:cubicBezTo>
                      <a:pt x="67352" y="59034"/>
                      <a:pt x="93805" y="49159"/>
                      <a:pt x="125776" y="47406"/>
                    </a:cubicBezTo>
                    <a:cubicBezTo>
                      <a:pt x="149405" y="46112"/>
                      <a:pt x="152449" y="14773"/>
                      <a:pt x="131055" y="84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4148;p33">
                <a:extLst>
                  <a:ext uri="{FF2B5EF4-FFF2-40B4-BE49-F238E27FC236}">
                    <a16:creationId xmlns:a16="http://schemas.microsoft.com/office/drawing/2014/main" xmlns="" id="{F7ED0549-E7D6-1D8B-7FAE-DAD2C7F90922}"/>
                  </a:ext>
                </a:extLst>
              </p:cNvPr>
              <p:cNvSpPr/>
              <p:nvPr/>
            </p:nvSpPr>
            <p:spPr>
              <a:xfrm>
                <a:off x="9547075" y="2668580"/>
                <a:ext cx="135368" cy="95634"/>
              </a:xfrm>
              <a:custGeom>
                <a:avLst/>
                <a:gdLst/>
                <a:ahLst/>
                <a:cxnLst/>
                <a:rect l="l" t="t" r="r" b="b"/>
                <a:pathLst>
                  <a:path w="135368" h="95634" extrusionOk="0">
                    <a:moveTo>
                      <a:pt x="131700" y="64470"/>
                    </a:moveTo>
                    <a:cubicBezTo>
                      <a:pt x="48735" y="-57220"/>
                      <a:pt x="-52040" y="25016"/>
                      <a:pt x="31111" y="56121"/>
                    </a:cubicBezTo>
                    <a:cubicBezTo>
                      <a:pt x="50345" y="63312"/>
                      <a:pt x="77073" y="72400"/>
                      <a:pt x="102930" y="91274"/>
                    </a:cubicBezTo>
                    <a:cubicBezTo>
                      <a:pt x="122042" y="105211"/>
                      <a:pt x="144265" y="82885"/>
                      <a:pt x="131700" y="6447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4149;p33">
                <a:extLst>
                  <a:ext uri="{FF2B5EF4-FFF2-40B4-BE49-F238E27FC236}">
                    <a16:creationId xmlns:a16="http://schemas.microsoft.com/office/drawing/2014/main" xmlns="" id="{2219B3EF-2EB6-C6F5-7089-D10E4CDDCEBD}"/>
                  </a:ext>
                </a:extLst>
              </p:cNvPr>
              <p:cNvSpPr/>
              <p:nvPr/>
            </p:nvSpPr>
            <p:spPr>
              <a:xfrm>
                <a:off x="9185779" y="2921857"/>
                <a:ext cx="69105" cy="166926"/>
              </a:xfrm>
              <a:custGeom>
                <a:avLst/>
                <a:gdLst/>
                <a:ahLst/>
                <a:cxnLst/>
                <a:rect l="l" t="t" r="r" b="b"/>
                <a:pathLst>
                  <a:path w="69105" h="166926" extrusionOk="0">
                    <a:moveTo>
                      <a:pt x="66934" y="101702"/>
                    </a:moveTo>
                    <a:cubicBezTo>
                      <a:pt x="66605" y="100291"/>
                      <a:pt x="55979" y="53647"/>
                      <a:pt x="51784" y="26904"/>
                    </a:cubicBezTo>
                    <a:cubicBezTo>
                      <a:pt x="46225" y="-12920"/>
                      <a:pt x="9777" y="-1558"/>
                      <a:pt x="6665" y="16542"/>
                    </a:cubicBezTo>
                    <a:cubicBezTo>
                      <a:pt x="-28206" y="219001"/>
                      <a:pt x="86045" y="184431"/>
                      <a:pt x="66934" y="1017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4150;p33">
                <a:extLst>
                  <a:ext uri="{FF2B5EF4-FFF2-40B4-BE49-F238E27FC236}">
                    <a16:creationId xmlns:a16="http://schemas.microsoft.com/office/drawing/2014/main" xmlns="" id="{7490BB90-B1C3-73F2-AF21-E3747856A1AA}"/>
                  </a:ext>
                </a:extLst>
              </p:cNvPr>
              <p:cNvSpPr/>
              <p:nvPr/>
            </p:nvSpPr>
            <p:spPr>
              <a:xfrm>
                <a:off x="8443788" y="2716628"/>
                <a:ext cx="127176" cy="135739"/>
              </a:xfrm>
              <a:custGeom>
                <a:avLst/>
                <a:gdLst/>
                <a:ahLst/>
                <a:cxnLst/>
                <a:rect l="l" t="t" r="r" b="b"/>
                <a:pathLst>
                  <a:path w="127176" h="135739" extrusionOk="0">
                    <a:moveTo>
                      <a:pt x="94220" y="3383"/>
                    </a:moveTo>
                    <a:cubicBezTo>
                      <a:pt x="-69544" y="126051"/>
                      <a:pt x="23059" y="159314"/>
                      <a:pt x="55689" y="120217"/>
                    </a:cubicBezTo>
                    <a:cubicBezTo>
                      <a:pt x="70502" y="102459"/>
                      <a:pt x="96866" y="66279"/>
                      <a:pt x="120845" y="37858"/>
                    </a:cubicBezTo>
                    <a:cubicBezTo>
                      <a:pt x="140121" y="14998"/>
                      <a:pt x="110768" y="-9019"/>
                      <a:pt x="94220" y="338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4151;p33">
                <a:extLst>
                  <a:ext uri="{FF2B5EF4-FFF2-40B4-BE49-F238E27FC236}">
                    <a16:creationId xmlns:a16="http://schemas.microsoft.com/office/drawing/2014/main" xmlns="" id="{99D14D9F-B60D-26B4-0F9A-BBCB3F1C07AC}"/>
                  </a:ext>
                </a:extLst>
              </p:cNvPr>
              <p:cNvSpPr/>
              <p:nvPr/>
            </p:nvSpPr>
            <p:spPr>
              <a:xfrm>
                <a:off x="8300565" y="2117785"/>
                <a:ext cx="182172" cy="70270"/>
              </a:xfrm>
              <a:custGeom>
                <a:avLst/>
                <a:gdLst/>
                <a:ahLst/>
                <a:cxnLst/>
                <a:rect l="l" t="t" r="r" b="b"/>
                <a:pathLst>
                  <a:path w="182172" h="70270" extrusionOk="0">
                    <a:moveTo>
                      <a:pt x="181815" y="47410"/>
                    </a:moveTo>
                    <a:cubicBezTo>
                      <a:pt x="186086" y="15667"/>
                      <a:pt x="151619" y="17647"/>
                      <a:pt x="101057" y="7586"/>
                    </a:cubicBezTo>
                    <a:cubicBezTo>
                      <a:pt x="96423" y="6669"/>
                      <a:pt x="40871" y="-3939"/>
                      <a:pt x="24899" y="1587"/>
                    </a:cubicBezTo>
                    <a:cubicBezTo>
                      <a:pt x="-3961" y="11572"/>
                      <a:pt x="-32621" y="71735"/>
                      <a:pt x="92619" y="69886"/>
                    </a:cubicBezTo>
                    <a:cubicBezTo>
                      <a:pt x="146601" y="69099"/>
                      <a:pt x="177846" y="76926"/>
                      <a:pt x="181815" y="4741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4152;p33">
                <a:extLst>
                  <a:ext uri="{FF2B5EF4-FFF2-40B4-BE49-F238E27FC236}">
                    <a16:creationId xmlns:a16="http://schemas.microsoft.com/office/drawing/2014/main" xmlns="" id="{8D159189-720F-585D-DF5A-C86C3F6CBADD}"/>
                  </a:ext>
                </a:extLst>
              </p:cNvPr>
              <p:cNvSpPr/>
              <p:nvPr/>
            </p:nvSpPr>
            <p:spPr>
              <a:xfrm>
                <a:off x="8741172" y="1655524"/>
                <a:ext cx="94968" cy="131909"/>
              </a:xfrm>
              <a:custGeom>
                <a:avLst/>
                <a:gdLst/>
                <a:ahLst/>
                <a:cxnLst/>
                <a:rect l="l" t="t" r="r" b="b"/>
                <a:pathLst>
                  <a:path w="94968" h="131909" extrusionOk="0">
                    <a:moveTo>
                      <a:pt x="85923" y="71333"/>
                    </a:moveTo>
                    <a:cubicBezTo>
                      <a:pt x="64454" y="33653"/>
                      <a:pt x="72693" y="47816"/>
                      <a:pt x="49791" y="12882"/>
                    </a:cubicBezTo>
                    <a:cubicBezTo>
                      <a:pt x="31365" y="-15210"/>
                      <a:pt x="-7969" y="7732"/>
                      <a:pt x="1429" y="33249"/>
                    </a:cubicBezTo>
                    <a:cubicBezTo>
                      <a:pt x="14591" y="69018"/>
                      <a:pt x="30775" y="117443"/>
                      <a:pt x="48516" y="127127"/>
                    </a:cubicBezTo>
                    <a:cubicBezTo>
                      <a:pt x="78637" y="143604"/>
                      <a:pt x="111177" y="115683"/>
                      <a:pt x="85923" y="7133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5" name="Google Shape;3584;p26">
            <a:extLst>
              <a:ext uri="{FF2B5EF4-FFF2-40B4-BE49-F238E27FC236}">
                <a16:creationId xmlns:a16="http://schemas.microsoft.com/office/drawing/2014/main" xmlns="" id="{9DD9D6F4-D651-6281-4E6D-31803CE4F029}"/>
              </a:ext>
            </a:extLst>
          </p:cNvPr>
          <p:cNvGrpSpPr/>
          <p:nvPr/>
        </p:nvGrpSpPr>
        <p:grpSpPr>
          <a:xfrm rot="-1408077">
            <a:off x="5779011" y="3879151"/>
            <a:ext cx="789274" cy="710936"/>
            <a:chOff x="-651414" y="5849332"/>
            <a:chExt cx="2335522" cy="2503856"/>
          </a:xfrm>
        </p:grpSpPr>
        <p:sp>
          <p:nvSpPr>
            <p:cNvPr id="56" name="Google Shape;3585;p26">
              <a:extLst>
                <a:ext uri="{FF2B5EF4-FFF2-40B4-BE49-F238E27FC236}">
                  <a16:creationId xmlns:a16="http://schemas.microsoft.com/office/drawing/2014/main" xmlns="" id="{2C63A66E-D40D-72B8-E2B0-C0F55523476D}"/>
                </a:ext>
              </a:extLst>
            </p:cNvPr>
            <p:cNvSpPr/>
            <p:nvPr/>
          </p:nvSpPr>
          <p:spPr>
            <a:xfrm>
              <a:off x="709162" y="5849332"/>
              <a:ext cx="974946" cy="1183483"/>
            </a:xfrm>
            <a:custGeom>
              <a:avLst/>
              <a:gdLst/>
              <a:ahLst/>
              <a:cxnLst/>
              <a:rect l="l" t="t" r="r" b="b"/>
              <a:pathLst>
                <a:path w="974946" h="1183483" extrusionOk="0">
                  <a:moveTo>
                    <a:pt x="468009" y="49521"/>
                  </a:moveTo>
                  <a:cubicBezTo>
                    <a:pt x="616854" y="730920"/>
                    <a:pt x="1194227" y="503465"/>
                    <a:pt x="885436" y="594976"/>
                  </a:cubicBezTo>
                  <a:cubicBezTo>
                    <a:pt x="717833" y="644647"/>
                    <a:pt x="537385" y="915840"/>
                    <a:pt x="531250" y="1159270"/>
                  </a:cubicBezTo>
                  <a:cubicBezTo>
                    <a:pt x="525723" y="1303857"/>
                    <a:pt x="494911" y="756625"/>
                    <a:pt x="91381" y="686898"/>
                  </a:cubicBezTo>
                  <a:cubicBezTo>
                    <a:pt x="-225995" y="632058"/>
                    <a:pt x="379814" y="744807"/>
                    <a:pt x="447972" y="50698"/>
                  </a:cubicBezTo>
                  <a:cubicBezTo>
                    <a:pt x="453701" y="-11312"/>
                    <a:pt x="452849" y="-21838"/>
                    <a:pt x="468009" y="495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3586;p26">
              <a:extLst>
                <a:ext uri="{FF2B5EF4-FFF2-40B4-BE49-F238E27FC236}">
                  <a16:creationId xmlns:a16="http://schemas.microsoft.com/office/drawing/2014/main" xmlns="" id="{6CD0549E-D553-5372-6F6B-AA499E64DD39}"/>
                </a:ext>
              </a:extLst>
            </p:cNvPr>
            <p:cNvSpPr/>
            <p:nvPr/>
          </p:nvSpPr>
          <p:spPr>
            <a:xfrm>
              <a:off x="-651414" y="6255868"/>
              <a:ext cx="1556050" cy="1860213"/>
            </a:xfrm>
            <a:custGeom>
              <a:avLst/>
              <a:gdLst/>
              <a:ahLst/>
              <a:cxnLst/>
              <a:rect l="l" t="t" r="r" b="b"/>
              <a:pathLst>
                <a:path w="1556050" h="1860213" extrusionOk="0">
                  <a:moveTo>
                    <a:pt x="931907" y="81736"/>
                  </a:moveTo>
                  <a:cubicBezTo>
                    <a:pt x="943369" y="1195340"/>
                    <a:pt x="1919932" y="1026891"/>
                    <a:pt x="1407434" y="1069862"/>
                  </a:cubicBezTo>
                  <a:cubicBezTo>
                    <a:pt x="1129265" y="1093188"/>
                    <a:pt x="759082" y="1458691"/>
                    <a:pt x="670451" y="1837294"/>
                  </a:cubicBezTo>
                  <a:cubicBezTo>
                    <a:pt x="662493" y="1869398"/>
                    <a:pt x="642912" y="1867450"/>
                    <a:pt x="644591" y="1833493"/>
                  </a:cubicBezTo>
                  <a:cubicBezTo>
                    <a:pt x="668832" y="1445425"/>
                    <a:pt x="395769" y="1058540"/>
                    <a:pt x="136108" y="956152"/>
                  </a:cubicBezTo>
                  <a:cubicBezTo>
                    <a:pt x="-342291" y="767522"/>
                    <a:pt x="568259" y="1140196"/>
                    <a:pt x="900199" y="77074"/>
                  </a:cubicBezTo>
                  <a:cubicBezTo>
                    <a:pt x="929296" y="-18017"/>
                    <a:pt x="931376" y="-34748"/>
                    <a:pt x="931907" y="817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3587;p26">
              <a:extLst>
                <a:ext uri="{FF2B5EF4-FFF2-40B4-BE49-F238E27FC236}">
                  <a16:creationId xmlns:a16="http://schemas.microsoft.com/office/drawing/2014/main" xmlns="" id="{FF1A8F96-4D0D-4A27-5CE9-CAB728207266}"/>
                </a:ext>
              </a:extLst>
            </p:cNvPr>
            <p:cNvSpPr/>
            <p:nvPr/>
          </p:nvSpPr>
          <p:spPr>
            <a:xfrm>
              <a:off x="709164" y="7667387"/>
              <a:ext cx="573659" cy="685801"/>
            </a:xfrm>
            <a:custGeom>
              <a:avLst/>
              <a:gdLst/>
              <a:ahLst/>
              <a:cxnLst/>
              <a:rect l="l" t="t" r="r" b="b"/>
              <a:pathLst>
                <a:path w="573659" h="685801" extrusionOk="0">
                  <a:moveTo>
                    <a:pt x="343558" y="30135"/>
                  </a:moveTo>
                  <a:cubicBezTo>
                    <a:pt x="347783" y="440682"/>
                    <a:pt x="707812" y="378581"/>
                    <a:pt x="518869" y="394426"/>
                  </a:cubicBezTo>
                  <a:cubicBezTo>
                    <a:pt x="416317" y="403024"/>
                    <a:pt x="279845" y="537771"/>
                    <a:pt x="247170" y="677351"/>
                  </a:cubicBezTo>
                  <a:cubicBezTo>
                    <a:pt x="244238" y="689189"/>
                    <a:pt x="237016" y="688468"/>
                    <a:pt x="237638" y="675949"/>
                  </a:cubicBezTo>
                  <a:cubicBezTo>
                    <a:pt x="246573" y="532879"/>
                    <a:pt x="145905" y="390249"/>
                    <a:pt x="50178" y="352501"/>
                  </a:cubicBezTo>
                  <a:cubicBezTo>
                    <a:pt x="-126191" y="282959"/>
                    <a:pt x="209497" y="420351"/>
                    <a:pt x="331871" y="28412"/>
                  </a:cubicBezTo>
                  <a:cubicBezTo>
                    <a:pt x="342596" y="-6642"/>
                    <a:pt x="343363" y="-12811"/>
                    <a:pt x="343558" y="30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287A0358-B486-2EA9-AC6E-96636D1C2674}"/>
              </a:ext>
            </a:extLst>
          </p:cNvPr>
          <p:cNvSpPr txBox="1"/>
          <p:nvPr/>
        </p:nvSpPr>
        <p:spPr>
          <a:xfrm>
            <a:off x="3763603" y="1839385"/>
            <a:ext cx="2285579" cy="2632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rgbClr val="002060"/>
                </a:solidFill>
              </a:rPr>
              <a:t>Tanggal</a:t>
            </a:r>
            <a:r>
              <a:rPr lang="en-US" sz="1600" b="1" dirty="0">
                <a:solidFill>
                  <a:srgbClr val="002060"/>
                </a:solidFill>
              </a:rPr>
              <a:t> 20 Ramadan, 8 </a:t>
            </a:r>
            <a:r>
              <a:rPr lang="en-US" sz="1600" b="1" dirty="0" err="1">
                <a:solidFill>
                  <a:srgbClr val="002060"/>
                </a:solidFill>
              </a:rPr>
              <a:t>Hijriah</a:t>
            </a:r>
            <a:r>
              <a:rPr lang="en-US" sz="1600" b="1" dirty="0">
                <a:solidFill>
                  <a:srgbClr val="002060"/>
                </a:solidFill>
              </a:rPr>
              <a:t>, Nabi Muhammad Saw. </a:t>
            </a:r>
            <a:r>
              <a:rPr lang="en-US" sz="1600" b="1" dirty="0" err="1">
                <a:solidFill>
                  <a:srgbClr val="002060"/>
                </a:solidFill>
              </a:rPr>
              <a:t>berhasil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en-US" sz="1600" b="1" dirty="0" err="1">
                <a:solidFill>
                  <a:srgbClr val="002060"/>
                </a:solidFill>
              </a:rPr>
              <a:t>memasuki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en-US" sz="1600" b="1" dirty="0" err="1">
                <a:solidFill>
                  <a:srgbClr val="002060"/>
                </a:solidFill>
              </a:rPr>
              <a:t>Mekah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en-US" sz="1600" b="1" dirty="0" err="1">
                <a:solidFill>
                  <a:srgbClr val="002060"/>
                </a:solidFill>
              </a:rPr>
              <a:t>tanpa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en-US" sz="1600" b="1" dirty="0" err="1">
                <a:solidFill>
                  <a:srgbClr val="002060"/>
                </a:solidFill>
              </a:rPr>
              <a:t>perlawanan</a:t>
            </a:r>
            <a:r>
              <a:rPr lang="en-US" sz="1600" b="1" dirty="0">
                <a:solidFill>
                  <a:srgbClr val="002060"/>
                </a:solidFill>
              </a:rPr>
              <a:t> yang </a:t>
            </a:r>
            <a:r>
              <a:rPr lang="en-US" sz="1600" b="1" dirty="0" err="1">
                <a:solidFill>
                  <a:srgbClr val="002060"/>
                </a:solidFill>
              </a:rPr>
              <a:t>berarti</a:t>
            </a:r>
            <a:endParaRPr lang="en-ID" sz="1600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86A30007-93CD-688D-A413-028229BD9B04}"/>
              </a:ext>
            </a:extLst>
          </p:cNvPr>
          <p:cNvSpPr txBox="1"/>
          <p:nvPr/>
        </p:nvSpPr>
        <p:spPr>
          <a:xfrm>
            <a:off x="6778901" y="2084586"/>
            <a:ext cx="206683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rgbClr val="002060"/>
                </a:solidFill>
              </a:rPr>
              <a:t>Menghancurkan</a:t>
            </a:r>
            <a:r>
              <a:rPr lang="en-US" sz="1600" b="1" dirty="0">
                <a:solidFill>
                  <a:srgbClr val="002060"/>
                </a:solidFill>
              </a:rPr>
              <a:t> 360 </a:t>
            </a:r>
            <a:r>
              <a:rPr lang="en-US" sz="1600" b="1" dirty="0" err="1">
                <a:solidFill>
                  <a:srgbClr val="002060"/>
                </a:solidFill>
              </a:rPr>
              <a:t>buah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en-US" sz="1600" b="1" dirty="0" err="1">
                <a:solidFill>
                  <a:srgbClr val="002060"/>
                </a:solidFill>
              </a:rPr>
              <a:t>berhala</a:t>
            </a:r>
            <a:r>
              <a:rPr lang="en-US" sz="1600" b="1" dirty="0">
                <a:solidFill>
                  <a:srgbClr val="002060"/>
                </a:solidFill>
              </a:rPr>
              <a:t> yang </a:t>
            </a:r>
            <a:r>
              <a:rPr lang="en-US" sz="1600" b="1" dirty="0" err="1">
                <a:solidFill>
                  <a:srgbClr val="002060"/>
                </a:solidFill>
              </a:rPr>
              <a:t>berada</a:t>
            </a:r>
            <a:r>
              <a:rPr lang="en-US" sz="1600" b="1" dirty="0">
                <a:solidFill>
                  <a:srgbClr val="002060"/>
                </a:solidFill>
              </a:rPr>
              <a:t> di </a:t>
            </a:r>
            <a:r>
              <a:rPr lang="en-US" sz="1600" b="1" dirty="0" err="1">
                <a:solidFill>
                  <a:srgbClr val="002060"/>
                </a:solidFill>
              </a:rPr>
              <a:t>sekitar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en-US" sz="1600" b="1" dirty="0" err="1">
                <a:solidFill>
                  <a:srgbClr val="002060"/>
                </a:solidFill>
              </a:rPr>
              <a:t>Ka’bah</a:t>
            </a:r>
            <a:r>
              <a:rPr lang="en-US" sz="1600" b="1" dirty="0">
                <a:solidFill>
                  <a:srgbClr val="002060"/>
                </a:solidFill>
              </a:rPr>
              <a:t>. </a:t>
            </a:r>
            <a:endParaRPr lang="en-ID" sz="1600" b="1" dirty="0">
              <a:solidFill>
                <a:srgbClr val="002060"/>
              </a:solidFill>
            </a:endParaRPr>
          </a:p>
          <a:p>
            <a:endParaRPr lang="en-ID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185DBBD0-3643-865F-5209-44EDFE34EEED}"/>
              </a:ext>
            </a:extLst>
          </p:cNvPr>
          <p:cNvSpPr txBox="1"/>
          <p:nvPr/>
        </p:nvSpPr>
        <p:spPr>
          <a:xfrm>
            <a:off x="1424939" y="1323782"/>
            <a:ext cx="8794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accent3">
                    <a:lumMod val="50000"/>
                  </a:schemeClr>
                </a:solidFill>
                <a:latin typeface="Fredoka One"/>
                <a:ea typeface="Fredoka One"/>
                <a:cs typeface="Fredoka One"/>
                <a:sym typeface="Fredoka One"/>
              </a:rPr>
              <a:t>03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5441E760-38DF-9AB2-3867-75B2B557A906}"/>
              </a:ext>
            </a:extLst>
          </p:cNvPr>
          <p:cNvSpPr txBox="1"/>
          <p:nvPr/>
        </p:nvSpPr>
        <p:spPr>
          <a:xfrm>
            <a:off x="4431753" y="1581549"/>
            <a:ext cx="8794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accent3">
                    <a:lumMod val="50000"/>
                  </a:schemeClr>
                </a:solidFill>
                <a:latin typeface="Fredoka One"/>
                <a:ea typeface="Fredoka One"/>
                <a:cs typeface="Fredoka One"/>
                <a:sym typeface="Fredoka One"/>
              </a:rPr>
              <a:t>04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D0D6586D-F3CB-749A-6ADD-E48DCC9C8415}"/>
              </a:ext>
            </a:extLst>
          </p:cNvPr>
          <p:cNvSpPr txBox="1"/>
          <p:nvPr/>
        </p:nvSpPr>
        <p:spPr>
          <a:xfrm>
            <a:off x="7279341" y="1269139"/>
            <a:ext cx="8794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accent3">
                    <a:lumMod val="50000"/>
                  </a:schemeClr>
                </a:solidFill>
                <a:latin typeface="Fredoka One"/>
                <a:ea typeface="Fredoka One"/>
                <a:cs typeface="Fredoka One"/>
                <a:sym typeface="Fredoka One"/>
              </a:rPr>
              <a:t>05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2" name="Google Shape;1662;p12"/>
          <p:cNvSpPr txBox="1"/>
          <p:nvPr/>
        </p:nvSpPr>
        <p:spPr>
          <a:xfrm>
            <a:off x="1248887" y="756890"/>
            <a:ext cx="65418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dirty="0">
                <a:solidFill>
                  <a:srgbClr val="FFFFFF"/>
                </a:solidFill>
                <a:latin typeface="+mn-lt"/>
                <a:ea typeface="Fredoka One"/>
                <a:cs typeface="Fredoka One"/>
                <a:sym typeface="Fredoka One"/>
              </a:rPr>
              <a:t>BAB 5</a:t>
            </a:r>
            <a:endParaRPr sz="700" dirty="0"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E0177D2-B3BB-D5E6-A543-84171C6D7F89}"/>
              </a:ext>
            </a:extLst>
          </p:cNvPr>
          <p:cNvSpPr txBox="1"/>
          <p:nvPr/>
        </p:nvSpPr>
        <p:spPr>
          <a:xfrm>
            <a:off x="763549" y="2479029"/>
            <a:ext cx="75597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Perjanjian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Hudaibiyah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dan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4400" b="1" i="1" dirty="0" err="1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Fat</a:t>
            </a:r>
            <a:r>
              <a:rPr lang="en-US" sz="4400" b="1" i="1" dirty="0" err="1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ḥu</a:t>
            </a:r>
            <a:r>
              <a:rPr lang="en-US" sz="4400" b="1" i="1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Makkah</a:t>
            </a:r>
            <a:endParaRPr lang="en-ID" sz="4400" i="1" dirty="0">
              <a:solidFill>
                <a:schemeClr val="bg2">
                  <a:lumMod val="2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35BB722-1DBD-6ECE-A63D-56A73EA24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13501"/>
            <a:ext cx="9144000" cy="52999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DAEC7717-B730-BF85-A8E0-CE46705871A0}"/>
              </a:ext>
            </a:extLst>
          </p:cNvPr>
          <p:cNvCxnSpPr>
            <a:cxnSpLocks/>
          </p:cNvCxnSpPr>
          <p:nvPr/>
        </p:nvCxnSpPr>
        <p:spPr>
          <a:xfrm>
            <a:off x="1199896" y="4029740"/>
            <a:ext cx="6674459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10" name="Google Shape;2146;p17">
            <a:extLst>
              <a:ext uri="{FF2B5EF4-FFF2-40B4-BE49-F238E27FC236}">
                <a16:creationId xmlns:a16="http://schemas.microsoft.com/office/drawing/2014/main" xmlns="" id="{143C5E7B-86C7-2172-A25C-D15723281EC9}"/>
              </a:ext>
            </a:extLst>
          </p:cNvPr>
          <p:cNvGrpSpPr/>
          <p:nvPr/>
        </p:nvGrpSpPr>
        <p:grpSpPr>
          <a:xfrm rot="-602550">
            <a:off x="-217795" y="-701019"/>
            <a:ext cx="1584726" cy="2118599"/>
            <a:chOff x="-634251" y="-985355"/>
            <a:chExt cx="6070751" cy="6128860"/>
          </a:xfrm>
        </p:grpSpPr>
        <p:sp>
          <p:nvSpPr>
            <p:cNvPr id="11" name="Google Shape;2147;p17">
              <a:extLst>
                <a:ext uri="{FF2B5EF4-FFF2-40B4-BE49-F238E27FC236}">
                  <a16:creationId xmlns:a16="http://schemas.microsoft.com/office/drawing/2014/main" xmlns="" id="{798766FD-5C05-0B23-0A4E-989E9767D585}"/>
                </a:ext>
              </a:extLst>
            </p:cNvPr>
            <p:cNvSpPr/>
            <p:nvPr/>
          </p:nvSpPr>
          <p:spPr>
            <a:xfrm>
              <a:off x="-626236" y="-985355"/>
              <a:ext cx="6054385" cy="6128860"/>
            </a:xfrm>
            <a:custGeom>
              <a:avLst/>
              <a:gdLst/>
              <a:ahLst/>
              <a:cxnLst/>
              <a:rect l="l" t="t" r="r" b="b"/>
              <a:pathLst>
                <a:path w="6054385" h="6128860" extrusionOk="0">
                  <a:moveTo>
                    <a:pt x="2" y="6028882"/>
                  </a:moveTo>
                  <a:cubicBezTo>
                    <a:pt x="-305" y="6084740"/>
                    <a:pt x="45483" y="6129886"/>
                    <a:pt x="101380" y="6128843"/>
                  </a:cubicBezTo>
                  <a:cubicBezTo>
                    <a:pt x="6151984" y="6015913"/>
                    <a:pt x="6048949" y="6121906"/>
                    <a:pt x="6049919" y="5948422"/>
                  </a:cubicBezTo>
                  <a:cubicBezTo>
                    <a:pt x="6051317" y="5695852"/>
                    <a:pt x="6054384" y="100755"/>
                    <a:pt x="6054384" y="101576"/>
                  </a:cubicBezTo>
                  <a:cubicBezTo>
                    <a:pt x="6054691" y="46233"/>
                    <a:pt x="6009701" y="1296"/>
                    <a:pt x="5954319" y="1602"/>
                  </a:cubicBezTo>
                  <a:cubicBezTo>
                    <a:pt x="-93108" y="34907"/>
                    <a:pt x="5424" y="-70400"/>
                    <a:pt x="4455" y="104898"/>
                  </a:cubicBezTo>
                  <a:cubicBezTo>
                    <a:pt x="3057" y="361011"/>
                    <a:pt x="-11" y="6029691"/>
                    <a:pt x="2" y="60288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" name="Google Shape;2148;p17">
              <a:extLst>
                <a:ext uri="{FF2B5EF4-FFF2-40B4-BE49-F238E27FC236}">
                  <a16:creationId xmlns:a16="http://schemas.microsoft.com/office/drawing/2014/main" xmlns="" id="{64C3AA2B-21EE-6009-8726-82938C04D74D}"/>
                </a:ext>
              </a:extLst>
            </p:cNvPr>
            <p:cNvGrpSpPr/>
            <p:nvPr/>
          </p:nvGrpSpPr>
          <p:grpSpPr>
            <a:xfrm>
              <a:off x="-634251" y="-572527"/>
              <a:ext cx="6070751" cy="5369349"/>
              <a:chOff x="-634251" y="-572527"/>
              <a:chExt cx="6070751" cy="5369349"/>
            </a:xfrm>
          </p:grpSpPr>
          <p:sp>
            <p:nvSpPr>
              <p:cNvPr id="13" name="Google Shape;2149;p17">
                <a:extLst>
                  <a:ext uri="{FF2B5EF4-FFF2-40B4-BE49-F238E27FC236}">
                    <a16:creationId xmlns:a16="http://schemas.microsoft.com/office/drawing/2014/main" xmlns="" id="{DA33DE39-29B3-3D69-D621-314F3F56B173}"/>
                  </a:ext>
                </a:extLst>
              </p:cNvPr>
              <p:cNvSpPr/>
              <p:nvPr/>
            </p:nvSpPr>
            <p:spPr>
              <a:xfrm>
                <a:off x="-631016" y="854908"/>
                <a:ext cx="6064435" cy="55886"/>
              </a:xfrm>
              <a:custGeom>
                <a:avLst/>
                <a:gdLst/>
                <a:ahLst/>
                <a:cxnLst/>
                <a:rect l="l" t="t" r="r" b="b"/>
                <a:pathLst>
                  <a:path w="6064435" h="55886" extrusionOk="0">
                    <a:moveTo>
                      <a:pt x="6057238" y="22722"/>
                    </a:moveTo>
                    <a:cubicBezTo>
                      <a:pt x="6057005" y="-13794"/>
                      <a:pt x="6522453" y="-3363"/>
                      <a:pt x="7198" y="33165"/>
                    </a:cubicBezTo>
                    <a:cubicBezTo>
                      <a:pt x="7431" y="69681"/>
                      <a:pt x="-458029" y="59250"/>
                      <a:pt x="6057238" y="2272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2150;p17">
                <a:extLst>
                  <a:ext uri="{FF2B5EF4-FFF2-40B4-BE49-F238E27FC236}">
                    <a16:creationId xmlns:a16="http://schemas.microsoft.com/office/drawing/2014/main" xmlns="" id="{95AE263A-E3F4-6FD5-DB95-8F2C5B364C7A}"/>
                  </a:ext>
                </a:extLst>
              </p:cNvPr>
              <p:cNvSpPr/>
              <p:nvPr/>
            </p:nvSpPr>
            <p:spPr>
              <a:xfrm>
                <a:off x="-627909" y="1330247"/>
                <a:ext cx="6064409" cy="66073"/>
              </a:xfrm>
              <a:custGeom>
                <a:avLst/>
                <a:gdLst/>
                <a:ahLst/>
                <a:cxnLst/>
                <a:rect l="l" t="t" r="r" b="b"/>
                <a:pathLst>
                  <a:path w="6064409" h="66073" extrusionOk="0">
                    <a:moveTo>
                      <a:pt x="6057210" y="22161"/>
                    </a:moveTo>
                    <a:cubicBezTo>
                      <a:pt x="6056977" y="-14367"/>
                      <a:pt x="6522474" y="-4794"/>
                      <a:pt x="7195" y="43918"/>
                    </a:cubicBezTo>
                    <a:cubicBezTo>
                      <a:pt x="7440" y="80434"/>
                      <a:pt x="-458033" y="70873"/>
                      <a:pt x="6057210" y="2216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Google Shape;2151;p17">
                <a:extLst>
                  <a:ext uri="{FF2B5EF4-FFF2-40B4-BE49-F238E27FC236}">
                    <a16:creationId xmlns:a16="http://schemas.microsoft.com/office/drawing/2014/main" xmlns="" id="{04111B13-8C54-FE4B-A5B8-736F45E9CC56}"/>
                  </a:ext>
                </a:extLst>
              </p:cNvPr>
              <p:cNvSpPr/>
              <p:nvPr/>
            </p:nvSpPr>
            <p:spPr>
              <a:xfrm>
                <a:off x="-629962" y="1805532"/>
                <a:ext cx="6064622" cy="76440"/>
              </a:xfrm>
              <a:custGeom>
                <a:avLst/>
                <a:gdLst/>
                <a:ahLst/>
                <a:cxnLst/>
                <a:rect l="l" t="t" r="r" b="b"/>
                <a:pathLst>
                  <a:path w="6064622" h="76440" extrusionOk="0">
                    <a:moveTo>
                      <a:pt x="6057276" y="21691"/>
                    </a:moveTo>
                    <a:cubicBezTo>
                      <a:pt x="6057509" y="-14837"/>
                      <a:pt x="6522860" y="-6147"/>
                      <a:pt x="7347" y="54750"/>
                    </a:cubicBezTo>
                    <a:cubicBezTo>
                      <a:pt x="7114" y="91278"/>
                      <a:pt x="-458236" y="82587"/>
                      <a:pt x="6057276" y="2169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Google Shape;2152;p17">
                <a:extLst>
                  <a:ext uri="{FF2B5EF4-FFF2-40B4-BE49-F238E27FC236}">
                    <a16:creationId xmlns:a16="http://schemas.microsoft.com/office/drawing/2014/main" xmlns="" id="{5032E740-23CC-CF40-1EB6-0B1C8CE387E9}"/>
                  </a:ext>
                </a:extLst>
              </p:cNvPr>
              <p:cNvSpPr/>
              <p:nvPr/>
            </p:nvSpPr>
            <p:spPr>
              <a:xfrm>
                <a:off x="-630817" y="-572527"/>
                <a:ext cx="6064434" cy="28012"/>
              </a:xfrm>
              <a:custGeom>
                <a:avLst/>
                <a:gdLst/>
                <a:ahLst/>
                <a:cxnLst/>
                <a:rect l="l" t="t" r="r" b="b"/>
                <a:pathLst>
                  <a:path w="6064434" h="28012" extrusionOk="0">
                    <a:moveTo>
                      <a:pt x="7208" y="25749"/>
                    </a:moveTo>
                    <a:cubicBezTo>
                      <a:pt x="6522524" y="25749"/>
                      <a:pt x="6057027" y="38792"/>
                      <a:pt x="6057223" y="2264"/>
                    </a:cubicBezTo>
                    <a:cubicBezTo>
                      <a:pt x="-458081" y="2264"/>
                      <a:pt x="7416" y="-10779"/>
                      <a:pt x="7208" y="257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2153;p17">
                <a:extLst>
                  <a:ext uri="{FF2B5EF4-FFF2-40B4-BE49-F238E27FC236}">
                    <a16:creationId xmlns:a16="http://schemas.microsoft.com/office/drawing/2014/main" xmlns="" id="{3E84AB87-524E-7CBB-6A99-3861028C5E07}"/>
                  </a:ext>
                </a:extLst>
              </p:cNvPr>
              <p:cNvSpPr/>
              <p:nvPr/>
            </p:nvSpPr>
            <p:spPr>
              <a:xfrm>
                <a:off x="-634120" y="379418"/>
                <a:ext cx="6064472" cy="45984"/>
              </a:xfrm>
              <a:custGeom>
                <a:avLst/>
                <a:gdLst/>
                <a:ahLst/>
                <a:cxnLst/>
                <a:rect l="l" t="t" r="r" b="b"/>
                <a:pathLst>
                  <a:path w="6064472" h="45984" extrusionOk="0">
                    <a:moveTo>
                      <a:pt x="6057275" y="23421"/>
                    </a:moveTo>
                    <a:cubicBezTo>
                      <a:pt x="6057042" y="-13094"/>
                      <a:pt x="6522502" y="-1793"/>
                      <a:pt x="7198" y="22563"/>
                    </a:cubicBezTo>
                    <a:cubicBezTo>
                      <a:pt x="7431" y="59079"/>
                      <a:pt x="-458029" y="47777"/>
                      <a:pt x="6057275" y="2342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2154;p17">
                <a:extLst>
                  <a:ext uri="{FF2B5EF4-FFF2-40B4-BE49-F238E27FC236}">
                    <a16:creationId xmlns:a16="http://schemas.microsoft.com/office/drawing/2014/main" xmlns="" id="{D0C01172-EB17-A3C9-ECFA-C9808F4C86C0}"/>
                  </a:ext>
                </a:extLst>
              </p:cNvPr>
              <p:cNvSpPr/>
              <p:nvPr/>
            </p:nvSpPr>
            <p:spPr>
              <a:xfrm>
                <a:off x="-633474" y="-96323"/>
                <a:ext cx="6064477" cy="36529"/>
              </a:xfrm>
              <a:custGeom>
                <a:avLst/>
                <a:gdLst/>
                <a:ahLst/>
                <a:cxnLst/>
                <a:rect l="l" t="t" r="r" b="b"/>
                <a:pathLst>
                  <a:path w="6064477" h="36529" extrusionOk="0">
                    <a:moveTo>
                      <a:pt x="6057144" y="24348"/>
                    </a:moveTo>
                    <a:cubicBezTo>
                      <a:pt x="6057340" y="-12167"/>
                      <a:pt x="6522653" y="-8"/>
                      <a:pt x="7338" y="12177"/>
                    </a:cubicBezTo>
                    <a:cubicBezTo>
                      <a:pt x="7129" y="48704"/>
                      <a:pt x="-458184" y="36533"/>
                      <a:pt x="6057144" y="243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2155;p17">
                <a:extLst>
                  <a:ext uri="{FF2B5EF4-FFF2-40B4-BE49-F238E27FC236}">
                    <a16:creationId xmlns:a16="http://schemas.microsoft.com/office/drawing/2014/main" xmlns="" id="{88691B0C-4F90-82CD-16D5-64B144ADD4FD}"/>
                  </a:ext>
                </a:extLst>
              </p:cNvPr>
              <p:cNvSpPr/>
              <p:nvPr/>
            </p:nvSpPr>
            <p:spPr>
              <a:xfrm>
                <a:off x="-631138" y="3231031"/>
                <a:ext cx="6064275" cy="108205"/>
              </a:xfrm>
              <a:custGeom>
                <a:avLst/>
                <a:gdLst/>
                <a:ahLst/>
                <a:cxnLst/>
                <a:rect l="l" t="t" r="r" b="b"/>
                <a:pathLst>
                  <a:path w="6064275" h="108205" extrusionOk="0">
                    <a:moveTo>
                      <a:pt x="6057078" y="20613"/>
                    </a:moveTo>
                    <a:cubicBezTo>
                      <a:pt x="6056845" y="-15915"/>
                      <a:pt x="6522281" y="-9836"/>
                      <a:pt x="7198" y="87601"/>
                    </a:cubicBezTo>
                    <a:cubicBezTo>
                      <a:pt x="7431" y="124117"/>
                      <a:pt x="-458005" y="118037"/>
                      <a:pt x="6057078" y="206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2156;p17">
                <a:extLst>
                  <a:ext uri="{FF2B5EF4-FFF2-40B4-BE49-F238E27FC236}">
                    <a16:creationId xmlns:a16="http://schemas.microsoft.com/office/drawing/2014/main" xmlns="" id="{82E550A2-B76C-E9C9-4E0F-234DA4377844}"/>
                  </a:ext>
                </a:extLst>
              </p:cNvPr>
              <p:cNvSpPr/>
              <p:nvPr/>
            </p:nvSpPr>
            <p:spPr>
              <a:xfrm>
                <a:off x="-629471" y="4181139"/>
                <a:ext cx="6064723" cy="129752"/>
              </a:xfrm>
              <a:custGeom>
                <a:avLst/>
                <a:gdLst/>
                <a:ahLst/>
                <a:cxnLst/>
                <a:rect l="l" t="t" r="r" b="b"/>
                <a:pathLst>
                  <a:path w="6064723" h="129752" extrusionOk="0">
                    <a:moveTo>
                      <a:pt x="6057386" y="20073"/>
                    </a:moveTo>
                    <a:cubicBezTo>
                      <a:pt x="6057595" y="-16455"/>
                      <a:pt x="6522920" y="-12103"/>
                      <a:pt x="7334" y="109677"/>
                    </a:cubicBezTo>
                    <a:cubicBezTo>
                      <a:pt x="7138" y="146205"/>
                      <a:pt x="-458200" y="141865"/>
                      <a:pt x="6057386" y="2007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2157;p17">
                <a:extLst>
                  <a:ext uri="{FF2B5EF4-FFF2-40B4-BE49-F238E27FC236}">
                    <a16:creationId xmlns:a16="http://schemas.microsoft.com/office/drawing/2014/main" xmlns="" id="{773F6573-72C7-A2C5-519A-FD8C3EBF54A6}"/>
                  </a:ext>
                </a:extLst>
              </p:cNvPr>
              <p:cNvSpPr/>
              <p:nvPr/>
            </p:nvSpPr>
            <p:spPr>
              <a:xfrm>
                <a:off x="-633073" y="2280767"/>
                <a:ext cx="6064650" cy="86939"/>
              </a:xfrm>
              <a:custGeom>
                <a:avLst/>
                <a:gdLst/>
                <a:ahLst/>
                <a:cxnLst/>
                <a:rect l="l" t="t" r="r" b="b"/>
                <a:pathLst>
                  <a:path w="6064650" h="86939" extrusionOk="0">
                    <a:moveTo>
                      <a:pt x="6057307" y="21283"/>
                    </a:moveTo>
                    <a:cubicBezTo>
                      <a:pt x="6057540" y="-15245"/>
                      <a:pt x="6522828" y="-7424"/>
                      <a:pt x="7341" y="65656"/>
                    </a:cubicBezTo>
                    <a:cubicBezTo>
                      <a:pt x="7120" y="102184"/>
                      <a:pt x="-458181" y="94364"/>
                      <a:pt x="6057307" y="2128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2158;p17">
                <a:extLst>
                  <a:ext uri="{FF2B5EF4-FFF2-40B4-BE49-F238E27FC236}">
                    <a16:creationId xmlns:a16="http://schemas.microsoft.com/office/drawing/2014/main" xmlns="" id="{B16C4A0A-BE55-BF86-B5E3-0BBE34899335}"/>
                  </a:ext>
                </a:extLst>
              </p:cNvPr>
              <p:cNvSpPr/>
              <p:nvPr/>
            </p:nvSpPr>
            <p:spPr>
              <a:xfrm>
                <a:off x="-632123" y="4656220"/>
                <a:ext cx="6064738" cy="140602"/>
              </a:xfrm>
              <a:custGeom>
                <a:avLst/>
                <a:gdLst/>
                <a:ahLst/>
                <a:cxnLst/>
                <a:rect l="l" t="t" r="r" b="b"/>
                <a:pathLst>
                  <a:path w="6064738" h="140602" extrusionOk="0">
                    <a:moveTo>
                      <a:pt x="6057400" y="19844"/>
                    </a:moveTo>
                    <a:cubicBezTo>
                      <a:pt x="6057609" y="-16684"/>
                      <a:pt x="6522970" y="-13215"/>
                      <a:pt x="7336" y="120762"/>
                    </a:cubicBezTo>
                    <a:cubicBezTo>
                      <a:pt x="7139" y="157290"/>
                      <a:pt x="-458235" y="153809"/>
                      <a:pt x="6057400" y="1984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2159;p17">
                <a:extLst>
                  <a:ext uri="{FF2B5EF4-FFF2-40B4-BE49-F238E27FC236}">
                    <a16:creationId xmlns:a16="http://schemas.microsoft.com/office/drawing/2014/main" xmlns="" id="{391198FA-014C-7098-C98A-3AD057C3EDE6}"/>
                  </a:ext>
                </a:extLst>
              </p:cNvPr>
              <p:cNvSpPr/>
              <p:nvPr/>
            </p:nvSpPr>
            <p:spPr>
              <a:xfrm>
                <a:off x="-628024" y="3706069"/>
                <a:ext cx="6064243" cy="118940"/>
              </a:xfrm>
              <a:custGeom>
                <a:avLst/>
                <a:gdLst/>
                <a:ahLst/>
                <a:cxnLst/>
                <a:rect l="l" t="t" r="r" b="b"/>
                <a:pathLst>
                  <a:path w="6064243" h="118940" extrusionOk="0">
                    <a:moveTo>
                      <a:pt x="6057044" y="20328"/>
                    </a:moveTo>
                    <a:cubicBezTo>
                      <a:pt x="6056810" y="-16200"/>
                      <a:pt x="6522308" y="-10978"/>
                      <a:pt x="7200" y="98618"/>
                    </a:cubicBezTo>
                    <a:cubicBezTo>
                      <a:pt x="7433" y="135134"/>
                      <a:pt x="-458064" y="129924"/>
                      <a:pt x="6057044" y="2032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2160;p17">
                <a:extLst>
                  <a:ext uri="{FF2B5EF4-FFF2-40B4-BE49-F238E27FC236}">
                    <a16:creationId xmlns:a16="http://schemas.microsoft.com/office/drawing/2014/main" xmlns="" id="{B0FE7629-86AB-8D74-38A3-B67A5FAFECDE}"/>
                  </a:ext>
                </a:extLst>
              </p:cNvPr>
              <p:cNvSpPr/>
              <p:nvPr/>
            </p:nvSpPr>
            <p:spPr>
              <a:xfrm>
                <a:off x="-634251" y="2755953"/>
                <a:ext cx="6064308" cy="97527"/>
              </a:xfrm>
              <a:custGeom>
                <a:avLst/>
                <a:gdLst/>
                <a:ahLst/>
                <a:cxnLst/>
                <a:rect l="l" t="t" r="r" b="b"/>
                <a:pathLst>
                  <a:path w="6064308" h="97527" extrusionOk="0">
                    <a:moveTo>
                      <a:pt x="6057111" y="20925"/>
                    </a:moveTo>
                    <a:cubicBezTo>
                      <a:pt x="6056878" y="-15603"/>
                      <a:pt x="6522326" y="-8641"/>
                      <a:pt x="7194" y="76599"/>
                    </a:cubicBezTo>
                    <a:cubicBezTo>
                      <a:pt x="7439" y="113128"/>
                      <a:pt x="-458009" y="106177"/>
                      <a:pt x="6057111" y="2092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5" name="Google Shape;2146;p17">
            <a:extLst>
              <a:ext uri="{FF2B5EF4-FFF2-40B4-BE49-F238E27FC236}">
                <a16:creationId xmlns:a16="http://schemas.microsoft.com/office/drawing/2014/main" xmlns="" id="{EF44F07D-A321-68D9-1641-B035ECE24FAA}"/>
              </a:ext>
            </a:extLst>
          </p:cNvPr>
          <p:cNvGrpSpPr/>
          <p:nvPr/>
        </p:nvGrpSpPr>
        <p:grpSpPr>
          <a:xfrm rot="671487">
            <a:off x="7115738" y="-691825"/>
            <a:ext cx="1900030" cy="2021146"/>
            <a:chOff x="-634251" y="-985355"/>
            <a:chExt cx="6070751" cy="6128860"/>
          </a:xfrm>
        </p:grpSpPr>
        <p:sp>
          <p:nvSpPr>
            <p:cNvPr id="26" name="Google Shape;2147;p17">
              <a:extLst>
                <a:ext uri="{FF2B5EF4-FFF2-40B4-BE49-F238E27FC236}">
                  <a16:creationId xmlns:a16="http://schemas.microsoft.com/office/drawing/2014/main" xmlns="" id="{83F16C8C-5BEF-A411-BE98-6E2EB944018A}"/>
                </a:ext>
              </a:extLst>
            </p:cNvPr>
            <p:cNvSpPr/>
            <p:nvPr/>
          </p:nvSpPr>
          <p:spPr>
            <a:xfrm>
              <a:off x="-626236" y="-985355"/>
              <a:ext cx="6054385" cy="6128860"/>
            </a:xfrm>
            <a:custGeom>
              <a:avLst/>
              <a:gdLst/>
              <a:ahLst/>
              <a:cxnLst/>
              <a:rect l="l" t="t" r="r" b="b"/>
              <a:pathLst>
                <a:path w="6054385" h="6128860" extrusionOk="0">
                  <a:moveTo>
                    <a:pt x="2" y="6028882"/>
                  </a:moveTo>
                  <a:cubicBezTo>
                    <a:pt x="-305" y="6084740"/>
                    <a:pt x="45483" y="6129886"/>
                    <a:pt x="101380" y="6128843"/>
                  </a:cubicBezTo>
                  <a:cubicBezTo>
                    <a:pt x="6151984" y="6015913"/>
                    <a:pt x="6048949" y="6121906"/>
                    <a:pt x="6049919" y="5948422"/>
                  </a:cubicBezTo>
                  <a:cubicBezTo>
                    <a:pt x="6051317" y="5695852"/>
                    <a:pt x="6054384" y="100755"/>
                    <a:pt x="6054384" y="101576"/>
                  </a:cubicBezTo>
                  <a:cubicBezTo>
                    <a:pt x="6054691" y="46233"/>
                    <a:pt x="6009701" y="1296"/>
                    <a:pt x="5954319" y="1602"/>
                  </a:cubicBezTo>
                  <a:cubicBezTo>
                    <a:pt x="-93108" y="34907"/>
                    <a:pt x="5424" y="-70400"/>
                    <a:pt x="4455" y="104898"/>
                  </a:cubicBezTo>
                  <a:cubicBezTo>
                    <a:pt x="3057" y="361011"/>
                    <a:pt x="-11" y="6029691"/>
                    <a:pt x="2" y="60288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7" name="Google Shape;2148;p17">
              <a:extLst>
                <a:ext uri="{FF2B5EF4-FFF2-40B4-BE49-F238E27FC236}">
                  <a16:creationId xmlns:a16="http://schemas.microsoft.com/office/drawing/2014/main" xmlns="" id="{5A28BB57-D614-F5A4-F805-1983CD4A9941}"/>
                </a:ext>
              </a:extLst>
            </p:cNvPr>
            <p:cNvGrpSpPr/>
            <p:nvPr/>
          </p:nvGrpSpPr>
          <p:grpSpPr>
            <a:xfrm>
              <a:off x="-634251" y="-572527"/>
              <a:ext cx="6070751" cy="5369349"/>
              <a:chOff x="-634251" y="-572527"/>
              <a:chExt cx="6070751" cy="5369349"/>
            </a:xfrm>
          </p:grpSpPr>
          <p:sp>
            <p:nvSpPr>
              <p:cNvPr id="28" name="Google Shape;2149;p17">
                <a:extLst>
                  <a:ext uri="{FF2B5EF4-FFF2-40B4-BE49-F238E27FC236}">
                    <a16:creationId xmlns:a16="http://schemas.microsoft.com/office/drawing/2014/main" xmlns="" id="{70BBFD0C-1AE3-1FEA-12E7-28F3D25B7EC4}"/>
                  </a:ext>
                </a:extLst>
              </p:cNvPr>
              <p:cNvSpPr/>
              <p:nvPr/>
            </p:nvSpPr>
            <p:spPr>
              <a:xfrm>
                <a:off x="-631016" y="854908"/>
                <a:ext cx="6064435" cy="55886"/>
              </a:xfrm>
              <a:custGeom>
                <a:avLst/>
                <a:gdLst/>
                <a:ahLst/>
                <a:cxnLst/>
                <a:rect l="l" t="t" r="r" b="b"/>
                <a:pathLst>
                  <a:path w="6064435" h="55886" extrusionOk="0">
                    <a:moveTo>
                      <a:pt x="6057238" y="22722"/>
                    </a:moveTo>
                    <a:cubicBezTo>
                      <a:pt x="6057005" y="-13794"/>
                      <a:pt x="6522453" y="-3363"/>
                      <a:pt x="7198" y="33165"/>
                    </a:cubicBezTo>
                    <a:cubicBezTo>
                      <a:pt x="7431" y="69681"/>
                      <a:pt x="-458029" y="59250"/>
                      <a:pt x="6057238" y="2272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2150;p17">
                <a:extLst>
                  <a:ext uri="{FF2B5EF4-FFF2-40B4-BE49-F238E27FC236}">
                    <a16:creationId xmlns:a16="http://schemas.microsoft.com/office/drawing/2014/main" xmlns="" id="{2C481255-811B-6877-0B13-9026B7C80EC1}"/>
                  </a:ext>
                </a:extLst>
              </p:cNvPr>
              <p:cNvSpPr/>
              <p:nvPr/>
            </p:nvSpPr>
            <p:spPr>
              <a:xfrm>
                <a:off x="-627909" y="1330247"/>
                <a:ext cx="6064409" cy="66073"/>
              </a:xfrm>
              <a:custGeom>
                <a:avLst/>
                <a:gdLst/>
                <a:ahLst/>
                <a:cxnLst/>
                <a:rect l="l" t="t" r="r" b="b"/>
                <a:pathLst>
                  <a:path w="6064409" h="66073" extrusionOk="0">
                    <a:moveTo>
                      <a:pt x="6057210" y="22161"/>
                    </a:moveTo>
                    <a:cubicBezTo>
                      <a:pt x="6056977" y="-14367"/>
                      <a:pt x="6522474" y="-4794"/>
                      <a:pt x="7195" y="43918"/>
                    </a:cubicBezTo>
                    <a:cubicBezTo>
                      <a:pt x="7440" y="80434"/>
                      <a:pt x="-458033" y="70873"/>
                      <a:pt x="6057210" y="2216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2151;p17">
                <a:extLst>
                  <a:ext uri="{FF2B5EF4-FFF2-40B4-BE49-F238E27FC236}">
                    <a16:creationId xmlns:a16="http://schemas.microsoft.com/office/drawing/2014/main" xmlns="" id="{BFA65AE4-D64D-1B68-0567-EC18581F8E90}"/>
                  </a:ext>
                </a:extLst>
              </p:cNvPr>
              <p:cNvSpPr/>
              <p:nvPr/>
            </p:nvSpPr>
            <p:spPr>
              <a:xfrm>
                <a:off x="-629962" y="1805532"/>
                <a:ext cx="6064622" cy="76440"/>
              </a:xfrm>
              <a:custGeom>
                <a:avLst/>
                <a:gdLst/>
                <a:ahLst/>
                <a:cxnLst/>
                <a:rect l="l" t="t" r="r" b="b"/>
                <a:pathLst>
                  <a:path w="6064622" h="76440" extrusionOk="0">
                    <a:moveTo>
                      <a:pt x="6057276" y="21691"/>
                    </a:moveTo>
                    <a:cubicBezTo>
                      <a:pt x="6057509" y="-14837"/>
                      <a:pt x="6522860" y="-6147"/>
                      <a:pt x="7347" y="54750"/>
                    </a:cubicBezTo>
                    <a:cubicBezTo>
                      <a:pt x="7114" y="91278"/>
                      <a:pt x="-458236" y="82587"/>
                      <a:pt x="6057276" y="2169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2152;p17">
                <a:extLst>
                  <a:ext uri="{FF2B5EF4-FFF2-40B4-BE49-F238E27FC236}">
                    <a16:creationId xmlns:a16="http://schemas.microsoft.com/office/drawing/2014/main" xmlns="" id="{B5A3564C-8EDA-04B5-9817-AE36695C1050}"/>
                  </a:ext>
                </a:extLst>
              </p:cNvPr>
              <p:cNvSpPr/>
              <p:nvPr/>
            </p:nvSpPr>
            <p:spPr>
              <a:xfrm>
                <a:off x="-630817" y="-572527"/>
                <a:ext cx="6064434" cy="28012"/>
              </a:xfrm>
              <a:custGeom>
                <a:avLst/>
                <a:gdLst/>
                <a:ahLst/>
                <a:cxnLst/>
                <a:rect l="l" t="t" r="r" b="b"/>
                <a:pathLst>
                  <a:path w="6064434" h="28012" extrusionOk="0">
                    <a:moveTo>
                      <a:pt x="7208" y="25749"/>
                    </a:moveTo>
                    <a:cubicBezTo>
                      <a:pt x="6522524" y="25749"/>
                      <a:pt x="6057027" y="38792"/>
                      <a:pt x="6057223" y="2264"/>
                    </a:cubicBezTo>
                    <a:cubicBezTo>
                      <a:pt x="-458081" y="2264"/>
                      <a:pt x="7416" y="-10779"/>
                      <a:pt x="7208" y="257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2153;p17">
                <a:extLst>
                  <a:ext uri="{FF2B5EF4-FFF2-40B4-BE49-F238E27FC236}">
                    <a16:creationId xmlns:a16="http://schemas.microsoft.com/office/drawing/2014/main" xmlns="" id="{95424958-D947-0AB9-4BBC-C09719AB72E8}"/>
                  </a:ext>
                </a:extLst>
              </p:cNvPr>
              <p:cNvSpPr/>
              <p:nvPr/>
            </p:nvSpPr>
            <p:spPr>
              <a:xfrm>
                <a:off x="-634120" y="379418"/>
                <a:ext cx="6064472" cy="45984"/>
              </a:xfrm>
              <a:custGeom>
                <a:avLst/>
                <a:gdLst/>
                <a:ahLst/>
                <a:cxnLst/>
                <a:rect l="l" t="t" r="r" b="b"/>
                <a:pathLst>
                  <a:path w="6064472" h="45984" extrusionOk="0">
                    <a:moveTo>
                      <a:pt x="6057275" y="23421"/>
                    </a:moveTo>
                    <a:cubicBezTo>
                      <a:pt x="6057042" y="-13094"/>
                      <a:pt x="6522502" y="-1793"/>
                      <a:pt x="7198" y="22563"/>
                    </a:cubicBezTo>
                    <a:cubicBezTo>
                      <a:pt x="7431" y="59079"/>
                      <a:pt x="-458029" y="47777"/>
                      <a:pt x="6057275" y="2342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Google Shape;2154;p17">
                <a:extLst>
                  <a:ext uri="{FF2B5EF4-FFF2-40B4-BE49-F238E27FC236}">
                    <a16:creationId xmlns:a16="http://schemas.microsoft.com/office/drawing/2014/main" xmlns="" id="{7F797DA1-3AAB-60E5-D02C-FAE09EA1FF28}"/>
                  </a:ext>
                </a:extLst>
              </p:cNvPr>
              <p:cNvSpPr/>
              <p:nvPr/>
            </p:nvSpPr>
            <p:spPr>
              <a:xfrm>
                <a:off x="-633474" y="-96323"/>
                <a:ext cx="6064477" cy="36529"/>
              </a:xfrm>
              <a:custGeom>
                <a:avLst/>
                <a:gdLst/>
                <a:ahLst/>
                <a:cxnLst/>
                <a:rect l="l" t="t" r="r" b="b"/>
                <a:pathLst>
                  <a:path w="6064477" h="36529" extrusionOk="0">
                    <a:moveTo>
                      <a:pt x="6057144" y="24348"/>
                    </a:moveTo>
                    <a:cubicBezTo>
                      <a:pt x="6057340" y="-12167"/>
                      <a:pt x="6522653" y="-8"/>
                      <a:pt x="7338" y="12177"/>
                    </a:cubicBezTo>
                    <a:cubicBezTo>
                      <a:pt x="7129" y="48704"/>
                      <a:pt x="-458184" y="36533"/>
                      <a:pt x="6057144" y="243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2155;p17">
                <a:extLst>
                  <a:ext uri="{FF2B5EF4-FFF2-40B4-BE49-F238E27FC236}">
                    <a16:creationId xmlns:a16="http://schemas.microsoft.com/office/drawing/2014/main" xmlns="" id="{42F9A78F-F2D2-C155-9ED7-93F9A1E2E8A2}"/>
                  </a:ext>
                </a:extLst>
              </p:cNvPr>
              <p:cNvSpPr/>
              <p:nvPr/>
            </p:nvSpPr>
            <p:spPr>
              <a:xfrm>
                <a:off x="-631138" y="3231031"/>
                <a:ext cx="6064275" cy="108205"/>
              </a:xfrm>
              <a:custGeom>
                <a:avLst/>
                <a:gdLst/>
                <a:ahLst/>
                <a:cxnLst/>
                <a:rect l="l" t="t" r="r" b="b"/>
                <a:pathLst>
                  <a:path w="6064275" h="108205" extrusionOk="0">
                    <a:moveTo>
                      <a:pt x="6057078" y="20613"/>
                    </a:moveTo>
                    <a:cubicBezTo>
                      <a:pt x="6056845" y="-15915"/>
                      <a:pt x="6522281" y="-9836"/>
                      <a:pt x="7198" y="87601"/>
                    </a:cubicBezTo>
                    <a:cubicBezTo>
                      <a:pt x="7431" y="124117"/>
                      <a:pt x="-458005" y="118037"/>
                      <a:pt x="6057078" y="206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" name="Google Shape;2156;p17">
                <a:extLst>
                  <a:ext uri="{FF2B5EF4-FFF2-40B4-BE49-F238E27FC236}">
                    <a16:creationId xmlns:a16="http://schemas.microsoft.com/office/drawing/2014/main" xmlns="" id="{650461C5-C94B-AABC-17BC-669349B40C5B}"/>
                  </a:ext>
                </a:extLst>
              </p:cNvPr>
              <p:cNvSpPr/>
              <p:nvPr/>
            </p:nvSpPr>
            <p:spPr>
              <a:xfrm>
                <a:off x="-629471" y="4181139"/>
                <a:ext cx="6064723" cy="129752"/>
              </a:xfrm>
              <a:custGeom>
                <a:avLst/>
                <a:gdLst/>
                <a:ahLst/>
                <a:cxnLst/>
                <a:rect l="l" t="t" r="r" b="b"/>
                <a:pathLst>
                  <a:path w="6064723" h="129752" extrusionOk="0">
                    <a:moveTo>
                      <a:pt x="6057386" y="20073"/>
                    </a:moveTo>
                    <a:cubicBezTo>
                      <a:pt x="6057595" y="-16455"/>
                      <a:pt x="6522920" y="-12103"/>
                      <a:pt x="7334" y="109677"/>
                    </a:cubicBezTo>
                    <a:cubicBezTo>
                      <a:pt x="7138" y="146205"/>
                      <a:pt x="-458200" y="141865"/>
                      <a:pt x="6057386" y="2007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" name="Google Shape;2157;p17">
                <a:extLst>
                  <a:ext uri="{FF2B5EF4-FFF2-40B4-BE49-F238E27FC236}">
                    <a16:creationId xmlns:a16="http://schemas.microsoft.com/office/drawing/2014/main" xmlns="" id="{4EF078BC-12BD-D86C-2FE3-F77CEEE136A1}"/>
                  </a:ext>
                </a:extLst>
              </p:cNvPr>
              <p:cNvSpPr/>
              <p:nvPr/>
            </p:nvSpPr>
            <p:spPr>
              <a:xfrm>
                <a:off x="-633073" y="2280767"/>
                <a:ext cx="6064650" cy="86939"/>
              </a:xfrm>
              <a:custGeom>
                <a:avLst/>
                <a:gdLst/>
                <a:ahLst/>
                <a:cxnLst/>
                <a:rect l="l" t="t" r="r" b="b"/>
                <a:pathLst>
                  <a:path w="6064650" h="86939" extrusionOk="0">
                    <a:moveTo>
                      <a:pt x="6057307" y="21283"/>
                    </a:moveTo>
                    <a:cubicBezTo>
                      <a:pt x="6057540" y="-15245"/>
                      <a:pt x="6522828" y="-7424"/>
                      <a:pt x="7341" y="65656"/>
                    </a:cubicBezTo>
                    <a:cubicBezTo>
                      <a:pt x="7120" y="102184"/>
                      <a:pt x="-458181" y="94364"/>
                      <a:pt x="6057307" y="2128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" name="Google Shape;2158;p17">
                <a:extLst>
                  <a:ext uri="{FF2B5EF4-FFF2-40B4-BE49-F238E27FC236}">
                    <a16:creationId xmlns:a16="http://schemas.microsoft.com/office/drawing/2014/main" xmlns="" id="{FB6896B8-7D18-DF07-06F2-C4A67C8F31B9}"/>
                  </a:ext>
                </a:extLst>
              </p:cNvPr>
              <p:cNvSpPr/>
              <p:nvPr/>
            </p:nvSpPr>
            <p:spPr>
              <a:xfrm>
                <a:off x="-632123" y="4656220"/>
                <a:ext cx="6064738" cy="140602"/>
              </a:xfrm>
              <a:custGeom>
                <a:avLst/>
                <a:gdLst/>
                <a:ahLst/>
                <a:cxnLst/>
                <a:rect l="l" t="t" r="r" b="b"/>
                <a:pathLst>
                  <a:path w="6064738" h="140602" extrusionOk="0">
                    <a:moveTo>
                      <a:pt x="6057400" y="19844"/>
                    </a:moveTo>
                    <a:cubicBezTo>
                      <a:pt x="6057609" y="-16684"/>
                      <a:pt x="6522970" y="-13215"/>
                      <a:pt x="7336" y="120762"/>
                    </a:cubicBezTo>
                    <a:cubicBezTo>
                      <a:pt x="7139" y="157290"/>
                      <a:pt x="-458235" y="153809"/>
                      <a:pt x="6057400" y="1984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" name="Google Shape;2159;p17">
                <a:extLst>
                  <a:ext uri="{FF2B5EF4-FFF2-40B4-BE49-F238E27FC236}">
                    <a16:creationId xmlns:a16="http://schemas.microsoft.com/office/drawing/2014/main" xmlns="" id="{E2D227F3-C3F5-0350-5115-5669399D6611}"/>
                  </a:ext>
                </a:extLst>
              </p:cNvPr>
              <p:cNvSpPr/>
              <p:nvPr/>
            </p:nvSpPr>
            <p:spPr>
              <a:xfrm>
                <a:off x="-628024" y="3706069"/>
                <a:ext cx="6064243" cy="118940"/>
              </a:xfrm>
              <a:custGeom>
                <a:avLst/>
                <a:gdLst/>
                <a:ahLst/>
                <a:cxnLst/>
                <a:rect l="l" t="t" r="r" b="b"/>
                <a:pathLst>
                  <a:path w="6064243" h="118940" extrusionOk="0">
                    <a:moveTo>
                      <a:pt x="6057044" y="20328"/>
                    </a:moveTo>
                    <a:cubicBezTo>
                      <a:pt x="6056810" y="-16200"/>
                      <a:pt x="6522308" y="-10978"/>
                      <a:pt x="7200" y="98618"/>
                    </a:cubicBezTo>
                    <a:cubicBezTo>
                      <a:pt x="7433" y="135134"/>
                      <a:pt x="-458064" y="129924"/>
                      <a:pt x="6057044" y="2032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" name="Google Shape;2160;p17">
                <a:extLst>
                  <a:ext uri="{FF2B5EF4-FFF2-40B4-BE49-F238E27FC236}">
                    <a16:creationId xmlns:a16="http://schemas.microsoft.com/office/drawing/2014/main" xmlns="" id="{9F7FE31A-B6D3-2131-2C92-81B9FE84372D}"/>
                  </a:ext>
                </a:extLst>
              </p:cNvPr>
              <p:cNvSpPr/>
              <p:nvPr/>
            </p:nvSpPr>
            <p:spPr>
              <a:xfrm>
                <a:off x="-634251" y="2755953"/>
                <a:ext cx="6064308" cy="97527"/>
              </a:xfrm>
              <a:custGeom>
                <a:avLst/>
                <a:gdLst/>
                <a:ahLst/>
                <a:cxnLst/>
                <a:rect l="l" t="t" r="r" b="b"/>
                <a:pathLst>
                  <a:path w="6064308" h="97527" extrusionOk="0">
                    <a:moveTo>
                      <a:pt x="6057111" y="20925"/>
                    </a:moveTo>
                    <a:cubicBezTo>
                      <a:pt x="6056878" y="-15603"/>
                      <a:pt x="6522326" y="-8641"/>
                      <a:pt x="7194" y="76599"/>
                    </a:cubicBezTo>
                    <a:cubicBezTo>
                      <a:pt x="7439" y="113128"/>
                      <a:pt x="-458009" y="106177"/>
                      <a:pt x="6057111" y="2092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0" name="Google Shape;2375;p21">
            <a:extLst>
              <a:ext uri="{FF2B5EF4-FFF2-40B4-BE49-F238E27FC236}">
                <a16:creationId xmlns:a16="http://schemas.microsoft.com/office/drawing/2014/main" xmlns="" id="{F461EBFB-048C-ABC2-38F4-8EA71EFDD3DD}"/>
              </a:ext>
            </a:extLst>
          </p:cNvPr>
          <p:cNvGrpSpPr/>
          <p:nvPr/>
        </p:nvGrpSpPr>
        <p:grpSpPr>
          <a:xfrm rot="-5400000">
            <a:off x="2516208" y="-2694229"/>
            <a:ext cx="3479727" cy="6173854"/>
            <a:chOff x="4840642" y="-6295811"/>
            <a:chExt cx="8605010" cy="13076500"/>
          </a:xfrm>
        </p:grpSpPr>
        <p:sp>
          <p:nvSpPr>
            <p:cNvPr id="41" name="Google Shape;2376;p21">
              <a:extLst>
                <a:ext uri="{FF2B5EF4-FFF2-40B4-BE49-F238E27FC236}">
                  <a16:creationId xmlns:a16="http://schemas.microsoft.com/office/drawing/2014/main" xmlns="" id="{82D66B6C-8346-CEBD-911E-48DC3734CFB3}"/>
                </a:ext>
              </a:extLst>
            </p:cNvPr>
            <p:cNvSpPr/>
            <p:nvPr/>
          </p:nvSpPr>
          <p:spPr>
            <a:xfrm>
              <a:off x="4840642" y="-6295811"/>
              <a:ext cx="8605010" cy="13076500"/>
            </a:xfrm>
            <a:custGeom>
              <a:avLst/>
              <a:gdLst/>
              <a:ahLst/>
              <a:cxnLst/>
              <a:rect l="l" t="t" r="r" b="b"/>
              <a:pathLst>
                <a:path w="8605010" h="13076500" extrusionOk="0">
                  <a:moveTo>
                    <a:pt x="8601145" y="12980205"/>
                  </a:moveTo>
                  <a:cubicBezTo>
                    <a:pt x="8603970" y="13028144"/>
                    <a:pt x="9022900" y="13007718"/>
                    <a:pt x="244363" y="13076501"/>
                  </a:cubicBezTo>
                  <a:cubicBezTo>
                    <a:pt x="87454" y="13076501"/>
                    <a:pt x="56663" y="1947742"/>
                    <a:pt x="0" y="247404"/>
                  </a:cubicBezTo>
                  <a:cubicBezTo>
                    <a:pt x="0" y="125270"/>
                    <a:pt x="1376342" y="166670"/>
                    <a:pt x="1832525" y="144230"/>
                  </a:cubicBezTo>
                  <a:cubicBezTo>
                    <a:pt x="4917235" y="-7457"/>
                    <a:pt x="6470211" y="-65098"/>
                    <a:pt x="8374492" y="98384"/>
                  </a:cubicBezTo>
                  <a:cubicBezTo>
                    <a:pt x="8509165" y="109944"/>
                    <a:pt x="8239611" y="4950238"/>
                    <a:pt x="8601145" y="129802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2377;p21">
              <a:extLst>
                <a:ext uri="{FF2B5EF4-FFF2-40B4-BE49-F238E27FC236}">
                  <a16:creationId xmlns:a16="http://schemas.microsoft.com/office/drawing/2014/main" xmlns="" id="{60584552-2BA5-FA88-60B3-5618ABE42408}"/>
                </a:ext>
              </a:extLst>
            </p:cNvPr>
            <p:cNvSpPr/>
            <p:nvPr/>
          </p:nvSpPr>
          <p:spPr>
            <a:xfrm>
              <a:off x="5204347" y="-5892122"/>
              <a:ext cx="7866434" cy="12269087"/>
            </a:xfrm>
            <a:custGeom>
              <a:avLst/>
              <a:gdLst/>
              <a:ahLst/>
              <a:cxnLst/>
              <a:rect l="l" t="t" r="r" b="b"/>
              <a:pathLst>
                <a:path w="7866434" h="12269087" extrusionOk="0">
                  <a:moveTo>
                    <a:pt x="0" y="172877"/>
                  </a:moveTo>
                  <a:cubicBezTo>
                    <a:pt x="307827" y="145966"/>
                    <a:pt x="624105" y="150621"/>
                    <a:pt x="978210" y="151275"/>
                  </a:cubicBezTo>
                  <a:cubicBezTo>
                    <a:pt x="2191155" y="151275"/>
                    <a:pt x="5025224" y="-127150"/>
                    <a:pt x="7692862" y="71456"/>
                  </a:cubicBezTo>
                  <a:cubicBezTo>
                    <a:pt x="7770662" y="5493158"/>
                    <a:pt x="7545815" y="5174431"/>
                    <a:pt x="7866435" y="12209145"/>
                  </a:cubicBezTo>
                  <a:cubicBezTo>
                    <a:pt x="4302365" y="12237940"/>
                    <a:pt x="4557479" y="12234331"/>
                    <a:pt x="194083" y="12269088"/>
                  </a:cubicBezTo>
                  <a:cubicBezTo>
                    <a:pt x="19202" y="6999467"/>
                    <a:pt x="56140" y="2382440"/>
                    <a:pt x="0" y="1728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" name="Google Shape;2082;p14">
            <a:extLst>
              <a:ext uri="{FF2B5EF4-FFF2-40B4-BE49-F238E27FC236}">
                <a16:creationId xmlns:a16="http://schemas.microsoft.com/office/drawing/2014/main" xmlns="" id="{95788A2F-8D4A-936A-4B9E-5F77D488E0EC}"/>
              </a:ext>
            </a:extLst>
          </p:cNvPr>
          <p:cNvGrpSpPr/>
          <p:nvPr/>
        </p:nvGrpSpPr>
        <p:grpSpPr>
          <a:xfrm rot="-1408077">
            <a:off x="36983" y="961882"/>
            <a:ext cx="887167" cy="931434"/>
            <a:chOff x="1406865" y="6814633"/>
            <a:chExt cx="2196896" cy="2355238"/>
          </a:xfrm>
        </p:grpSpPr>
        <p:sp>
          <p:nvSpPr>
            <p:cNvPr id="44" name="Google Shape;2083;p14">
              <a:extLst>
                <a:ext uri="{FF2B5EF4-FFF2-40B4-BE49-F238E27FC236}">
                  <a16:creationId xmlns:a16="http://schemas.microsoft.com/office/drawing/2014/main" xmlns="" id="{7F5D1BCB-3FB3-C8CD-1540-3B39137E32A7}"/>
                </a:ext>
              </a:extLst>
            </p:cNvPr>
            <p:cNvSpPr/>
            <p:nvPr/>
          </p:nvSpPr>
          <p:spPr>
            <a:xfrm>
              <a:off x="2686684" y="6814633"/>
              <a:ext cx="917077" cy="1113237"/>
            </a:xfrm>
            <a:custGeom>
              <a:avLst/>
              <a:gdLst/>
              <a:ahLst/>
              <a:cxnLst/>
              <a:rect l="l" t="t" r="r" b="b"/>
              <a:pathLst>
                <a:path w="917077" h="1113237" extrusionOk="0">
                  <a:moveTo>
                    <a:pt x="440230" y="46582"/>
                  </a:moveTo>
                  <a:cubicBezTo>
                    <a:pt x="580240" y="687536"/>
                    <a:pt x="1123343" y="473582"/>
                    <a:pt x="832881" y="559661"/>
                  </a:cubicBezTo>
                  <a:cubicBezTo>
                    <a:pt x="675225" y="606384"/>
                    <a:pt x="505488" y="861480"/>
                    <a:pt x="499718" y="1090460"/>
                  </a:cubicBezTo>
                  <a:cubicBezTo>
                    <a:pt x="494518" y="1226466"/>
                    <a:pt x="465535" y="711715"/>
                    <a:pt x="85957" y="646126"/>
                  </a:cubicBezTo>
                  <a:cubicBezTo>
                    <a:pt x="-212581" y="594542"/>
                    <a:pt x="357270" y="700598"/>
                    <a:pt x="421383" y="47689"/>
                  </a:cubicBezTo>
                  <a:cubicBezTo>
                    <a:pt x="426771" y="-10641"/>
                    <a:pt x="425970" y="-20542"/>
                    <a:pt x="440230" y="465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2084;p14">
              <a:extLst>
                <a:ext uri="{FF2B5EF4-FFF2-40B4-BE49-F238E27FC236}">
                  <a16:creationId xmlns:a16="http://schemas.microsoft.com/office/drawing/2014/main" xmlns="" id="{E9712D80-984F-5790-96BB-478F23228135}"/>
                </a:ext>
              </a:extLst>
            </p:cNvPr>
            <p:cNvSpPr/>
            <p:nvPr/>
          </p:nvSpPr>
          <p:spPr>
            <a:xfrm>
              <a:off x="1406865" y="7197039"/>
              <a:ext cx="1463689" cy="1749798"/>
            </a:xfrm>
            <a:custGeom>
              <a:avLst/>
              <a:gdLst/>
              <a:ahLst/>
              <a:cxnLst/>
              <a:rect l="l" t="t" r="r" b="b"/>
              <a:pathLst>
                <a:path w="1463689" h="1749798" extrusionOk="0">
                  <a:moveTo>
                    <a:pt x="876593" y="76885"/>
                  </a:moveTo>
                  <a:cubicBezTo>
                    <a:pt x="887374" y="1124390"/>
                    <a:pt x="1805973" y="965939"/>
                    <a:pt x="1323895" y="1006360"/>
                  </a:cubicBezTo>
                  <a:cubicBezTo>
                    <a:pt x="1062236" y="1028301"/>
                    <a:pt x="714026" y="1372109"/>
                    <a:pt x="630656" y="1728240"/>
                  </a:cubicBezTo>
                  <a:cubicBezTo>
                    <a:pt x="623170" y="1758439"/>
                    <a:pt x="604752" y="1756606"/>
                    <a:pt x="606331" y="1724665"/>
                  </a:cubicBezTo>
                  <a:cubicBezTo>
                    <a:pt x="629133" y="1359631"/>
                    <a:pt x="372278" y="995710"/>
                    <a:pt x="128029" y="899399"/>
                  </a:cubicBezTo>
                  <a:cubicBezTo>
                    <a:pt x="-321974" y="721965"/>
                    <a:pt x="534530" y="1072518"/>
                    <a:pt x="846767" y="72499"/>
                  </a:cubicBezTo>
                  <a:cubicBezTo>
                    <a:pt x="874137" y="-16948"/>
                    <a:pt x="876093" y="-32685"/>
                    <a:pt x="876593" y="768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2085;p14">
              <a:extLst>
                <a:ext uri="{FF2B5EF4-FFF2-40B4-BE49-F238E27FC236}">
                  <a16:creationId xmlns:a16="http://schemas.microsoft.com/office/drawing/2014/main" xmlns="" id="{F28DAB1B-3BEC-7EB1-D305-A43AEED0E56C}"/>
                </a:ext>
              </a:extLst>
            </p:cNvPr>
            <p:cNvSpPr/>
            <p:nvPr/>
          </p:nvSpPr>
          <p:spPr>
            <a:xfrm>
              <a:off x="2686686" y="8524776"/>
              <a:ext cx="539609" cy="645095"/>
            </a:xfrm>
            <a:custGeom>
              <a:avLst/>
              <a:gdLst/>
              <a:ahLst/>
              <a:cxnLst/>
              <a:rect l="l" t="t" r="r" b="b"/>
              <a:pathLst>
                <a:path w="539609" h="645095" extrusionOk="0">
                  <a:moveTo>
                    <a:pt x="323166" y="28346"/>
                  </a:moveTo>
                  <a:cubicBezTo>
                    <a:pt x="327140" y="414525"/>
                    <a:pt x="665800" y="356110"/>
                    <a:pt x="488072" y="371014"/>
                  </a:cubicBezTo>
                  <a:cubicBezTo>
                    <a:pt x="391606" y="379102"/>
                    <a:pt x="263235" y="505852"/>
                    <a:pt x="232499" y="637147"/>
                  </a:cubicBezTo>
                  <a:cubicBezTo>
                    <a:pt x="229741" y="648282"/>
                    <a:pt x="222948" y="647604"/>
                    <a:pt x="223532" y="635828"/>
                  </a:cubicBezTo>
                  <a:cubicBezTo>
                    <a:pt x="231938" y="501250"/>
                    <a:pt x="137245" y="367086"/>
                    <a:pt x="47200" y="331578"/>
                  </a:cubicBezTo>
                  <a:cubicBezTo>
                    <a:pt x="-118701" y="266164"/>
                    <a:pt x="197062" y="395400"/>
                    <a:pt x="312172" y="26726"/>
                  </a:cubicBezTo>
                  <a:cubicBezTo>
                    <a:pt x="322261" y="-6247"/>
                    <a:pt x="322982" y="-12051"/>
                    <a:pt x="323166" y="283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03" name="TextBox 1602">
            <a:extLst>
              <a:ext uri="{FF2B5EF4-FFF2-40B4-BE49-F238E27FC236}">
                <a16:creationId xmlns:a16="http://schemas.microsoft.com/office/drawing/2014/main" xmlns="" id="{DD059C50-B28D-80F6-9449-9192E3ABA116}"/>
              </a:ext>
            </a:extLst>
          </p:cNvPr>
          <p:cNvSpPr txBox="1"/>
          <p:nvPr/>
        </p:nvSpPr>
        <p:spPr>
          <a:xfrm>
            <a:off x="3017711" y="1183844"/>
            <a:ext cx="2977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BAB 5</a:t>
            </a:r>
            <a:endParaRPr lang="en-ID" sz="2800" dirty="0">
              <a:solidFill>
                <a:schemeClr val="tx1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9" name="Google Shape;1709;p13"/>
          <p:cNvSpPr/>
          <p:nvPr/>
        </p:nvSpPr>
        <p:spPr>
          <a:xfrm rot="-5520272">
            <a:off x="1232101" y="580440"/>
            <a:ext cx="3145709" cy="4234722"/>
          </a:xfrm>
          <a:custGeom>
            <a:avLst/>
            <a:gdLst/>
            <a:ahLst/>
            <a:cxnLst/>
            <a:rect l="l" t="t" r="r" b="b"/>
            <a:pathLst>
              <a:path w="5796752" h="8371129" extrusionOk="0">
                <a:moveTo>
                  <a:pt x="1701496" y="8332202"/>
                </a:moveTo>
                <a:cubicBezTo>
                  <a:pt x="1660032" y="8332202"/>
                  <a:pt x="1620914" y="8327263"/>
                  <a:pt x="1576618" y="8313953"/>
                </a:cubicBezTo>
                <a:cubicBezTo>
                  <a:pt x="1499925" y="8289108"/>
                  <a:pt x="1329293" y="8016477"/>
                  <a:pt x="1260678" y="7810597"/>
                </a:cubicBezTo>
                <a:cubicBezTo>
                  <a:pt x="1165734" y="7523217"/>
                  <a:pt x="1218310" y="7431168"/>
                  <a:pt x="1161108" y="7419398"/>
                </a:cubicBezTo>
                <a:cubicBezTo>
                  <a:pt x="667916" y="7318560"/>
                  <a:pt x="247814" y="6958534"/>
                  <a:pt x="15874" y="6522901"/>
                </a:cubicBezTo>
                <a:cubicBezTo>
                  <a:pt x="-5528" y="6522901"/>
                  <a:pt x="908" y="6424456"/>
                  <a:pt x="908" y="136536"/>
                </a:cubicBezTo>
                <a:cubicBezTo>
                  <a:pt x="308216" y="98062"/>
                  <a:pt x="614972" y="68261"/>
                  <a:pt x="924007" y="68194"/>
                </a:cubicBezTo>
                <a:cubicBezTo>
                  <a:pt x="3234670" y="67658"/>
                  <a:pt x="4413524" y="-30619"/>
                  <a:pt x="5635451" y="9713"/>
                </a:cubicBezTo>
                <a:cubicBezTo>
                  <a:pt x="5696340" y="12091"/>
                  <a:pt x="5803033" y="5878240"/>
                  <a:pt x="5796463" y="8326225"/>
                </a:cubicBezTo>
                <a:cubicBezTo>
                  <a:pt x="5796463" y="8423648"/>
                  <a:pt x="4824274" y="8332202"/>
                  <a:pt x="1701496" y="833220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19" name="Google Shape;1719;p13"/>
          <p:cNvGrpSpPr/>
          <p:nvPr/>
        </p:nvGrpSpPr>
        <p:grpSpPr>
          <a:xfrm rot="-5528615">
            <a:off x="1613111" y="783453"/>
            <a:ext cx="2592870" cy="3856474"/>
            <a:chOff x="2662240" y="1550548"/>
            <a:chExt cx="5186261" cy="7712180"/>
          </a:xfrm>
        </p:grpSpPr>
        <p:grpSp>
          <p:nvGrpSpPr>
            <p:cNvPr id="1720" name="Google Shape;1720;p13"/>
            <p:cNvGrpSpPr/>
            <p:nvPr/>
          </p:nvGrpSpPr>
          <p:grpSpPr>
            <a:xfrm>
              <a:off x="3072610" y="1550548"/>
              <a:ext cx="4775891" cy="7074194"/>
              <a:chOff x="3072610" y="1550548"/>
              <a:chExt cx="4775891" cy="7074194"/>
            </a:xfrm>
          </p:grpSpPr>
          <p:grpSp>
            <p:nvGrpSpPr>
              <p:cNvPr id="1721" name="Google Shape;1721;p13"/>
              <p:cNvGrpSpPr/>
              <p:nvPr/>
            </p:nvGrpSpPr>
            <p:grpSpPr>
              <a:xfrm>
                <a:off x="3072667" y="1550548"/>
                <a:ext cx="4775830" cy="96158"/>
                <a:chOff x="3072667" y="1550548"/>
                <a:chExt cx="4775830" cy="96158"/>
              </a:xfrm>
            </p:grpSpPr>
            <p:grpSp>
              <p:nvGrpSpPr>
                <p:cNvPr id="1722" name="Google Shape;1722;p13"/>
                <p:cNvGrpSpPr/>
                <p:nvPr/>
              </p:nvGrpSpPr>
              <p:grpSpPr>
                <a:xfrm>
                  <a:off x="3072667" y="1550548"/>
                  <a:ext cx="85554" cy="96114"/>
                  <a:chOff x="3072667" y="1550548"/>
                  <a:chExt cx="85554" cy="96114"/>
                </a:xfrm>
              </p:grpSpPr>
              <p:sp>
                <p:nvSpPr>
                  <p:cNvPr id="1723" name="Google Shape;1723;p13"/>
                  <p:cNvSpPr/>
                  <p:nvPr/>
                </p:nvSpPr>
                <p:spPr>
                  <a:xfrm>
                    <a:off x="3127947" y="1552838"/>
                    <a:ext cx="48" cy="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" h="50" extrusionOk="0">
                        <a:moveTo>
                          <a:pt x="49" y="51"/>
                        </a:moveTo>
                        <a:cubicBezTo>
                          <a:pt x="32" y="1"/>
                          <a:pt x="-52" y="-33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24" name="Google Shape;1724;p13"/>
                  <p:cNvSpPr/>
                  <p:nvPr/>
                </p:nvSpPr>
                <p:spPr>
                  <a:xfrm>
                    <a:off x="3072667" y="1550548"/>
                    <a:ext cx="85554" cy="96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54" h="96114" extrusionOk="0">
                        <a:moveTo>
                          <a:pt x="85397" y="47361"/>
                        </a:moveTo>
                        <a:cubicBezTo>
                          <a:pt x="81676" y="3178"/>
                          <a:pt x="41201" y="-4105"/>
                          <a:pt x="59084" y="4467"/>
                        </a:cubicBezTo>
                        <a:cubicBezTo>
                          <a:pt x="45709" y="-2280"/>
                          <a:pt x="32687" y="-1208"/>
                          <a:pt x="20972" y="6493"/>
                        </a:cubicBezTo>
                        <a:cubicBezTo>
                          <a:pt x="-24615" y="37048"/>
                          <a:pt x="12190" y="112271"/>
                          <a:pt x="54709" y="93000"/>
                        </a:cubicBezTo>
                        <a:cubicBezTo>
                          <a:pt x="91313" y="76174"/>
                          <a:pt x="84927" y="41401"/>
                          <a:pt x="85397" y="4736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25" name="Google Shape;1725;p13"/>
                <p:cNvGrpSpPr/>
                <p:nvPr/>
              </p:nvGrpSpPr>
              <p:grpSpPr>
                <a:xfrm>
                  <a:off x="3658992" y="1550577"/>
                  <a:ext cx="85527" cy="96129"/>
                  <a:chOff x="3658992" y="1550577"/>
                  <a:chExt cx="85527" cy="96129"/>
                </a:xfrm>
              </p:grpSpPr>
              <p:sp>
                <p:nvSpPr>
                  <p:cNvPr id="1726" name="Google Shape;1726;p13"/>
                  <p:cNvSpPr/>
                  <p:nvPr/>
                </p:nvSpPr>
                <p:spPr>
                  <a:xfrm>
                    <a:off x="3714231" y="1552838"/>
                    <a:ext cx="41" cy="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50" extrusionOk="0">
                        <a:moveTo>
                          <a:pt x="41" y="51"/>
                        </a:moveTo>
                        <a:cubicBezTo>
                          <a:pt x="24" y="1"/>
                          <a:pt x="-43" y="-33"/>
                          <a:pt x="41" y="51"/>
                        </a:cubicBezTo>
                        <a:lnTo>
                          <a:pt x="41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27" name="Google Shape;1727;p13"/>
                  <p:cNvSpPr/>
                  <p:nvPr/>
                </p:nvSpPr>
                <p:spPr>
                  <a:xfrm>
                    <a:off x="3658992" y="1550577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46"/>
                          <a:pt x="84928" y="42159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28" name="Google Shape;1728;p13"/>
                <p:cNvGrpSpPr/>
                <p:nvPr/>
              </p:nvGrpSpPr>
              <p:grpSpPr>
                <a:xfrm>
                  <a:off x="4245285" y="1550577"/>
                  <a:ext cx="85527" cy="96129"/>
                  <a:chOff x="4245285" y="1550577"/>
                  <a:chExt cx="85527" cy="96129"/>
                </a:xfrm>
              </p:grpSpPr>
              <p:sp>
                <p:nvSpPr>
                  <p:cNvPr id="1729" name="Google Shape;1729;p13"/>
                  <p:cNvSpPr/>
                  <p:nvPr/>
                </p:nvSpPr>
                <p:spPr>
                  <a:xfrm>
                    <a:off x="4300516" y="1552838"/>
                    <a:ext cx="48" cy="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" h="50" extrusionOk="0">
                        <a:moveTo>
                          <a:pt x="49" y="51"/>
                        </a:moveTo>
                        <a:cubicBezTo>
                          <a:pt x="32" y="1"/>
                          <a:pt x="-52" y="-33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30" name="Google Shape;1730;p13"/>
                  <p:cNvSpPr/>
                  <p:nvPr/>
                </p:nvSpPr>
                <p:spPr>
                  <a:xfrm>
                    <a:off x="4245285" y="1550577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5" y="112460"/>
                          <a:pt x="54660" y="92972"/>
                        </a:cubicBezTo>
                        <a:cubicBezTo>
                          <a:pt x="91280" y="76246"/>
                          <a:pt x="84928" y="42159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31" name="Google Shape;1731;p13"/>
                <p:cNvGrpSpPr/>
                <p:nvPr/>
              </p:nvGrpSpPr>
              <p:grpSpPr>
                <a:xfrm>
                  <a:off x="4831562" y="1550577"/>
                  <a:ext cx="85527" cy="96129"/>
                  <a:chOff x="4831562" y="1550577"/>
                  <a:chExt cx="85527" cy="96129"/>
                </a:xfrm>
              </p:grpSpPr>
              <p:sp>
                <p:nvSpPr>
                  <p:cNvPr id="1732" name="Google Shape;1732;p13"/>
                  <p:cNvSpPr/>
                  <p:nvPr/>
                </p:nvSpPr>
                <p:spPr>
                  <a:xfrm>
                    <a:off x="4886800" y="1552838"/>
                    <a:ext cx="41" cy="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50" extrusionOk="0">
                        <a:moveTo>
                          <a:pt x="41" y="51"/>
                        </a:moveTo>
                        <a:cubicBezTo>
                          <a:pt x="24" y="1"/>
                          <a:pt x="-43" y="-33"/>
                          <a:pt x="41" y="51"/>
                        </a:cubicBezTo>
                        <a:lnTo>
                          <a:pt x="41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33" name="Google Shape;1733;p13"/>
                  <p:cNvSpPr/>
                  <p:nvPr/>
                </p:nvSpPr>
                <p:spPr>
                  <a:xfrm>
                    <a:off x="4831562" y="1550577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46"/>
                          <a:pt x="84928" y="42159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34" name="Google Shape;1734;p13"/>
                <p:cNvGrpSpPr/>
                <p:nvPr/>
              </p:nvGrpSpPr>
              <p:grpSpPr>
                <a:xfrm>
                  <a:off x="5417855" y="1550577"/>
                  <a:ext cx="85527" cy="96129"/>
                  <a:chOff x="5417855" y="1550577"/>
                  <a:chExt cx="85527" cy="96129"/>
                </a:xfrm>
              </p:grpSpPr>
              <p:sp>
                <p:nvSpPr>
                  <p:cNvPr id="1735" name="Google Shape;1735;p13"/>
                  <p:cNvSpPr/>
                  <p:nvPr/>
                </p:nvSpPr>
                <p:spPr>
                  <a:xfrm>
                    <a:off x="5473080" y="1552838"/>
                    <a:ext cx="37" cy="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50" extrusionOk="0">
                        <a:moveTo>
                          <a:pt x="37" y="51"/>
                        </a:moveTo>
                        <a:cubicBezTo>
                          <a:pt x="37" y="1"/>
                          <a:pt x="-46" y="-33"/>
                          <a:pt x="37" y="51"/>
                        </a:cubicBezTo>
                        <a:lnTo>
                          <a:pt x="37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36" name="Google Shape;1736;p13"/>
                  <p:cNvSpPr/>
                  <p:nvPr/>
                </p:nvSpPr>
                <p:spPr>
                  <a:xfrm>
                    <a:off x="5417855" y="1550577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5" y="112460"/>
                          <a:pt x="54660" y="92972"/>
                        </a:cubicBezTo>
                        <a:cubicBezTo>
                          <a:pt x="91280" y="76246"/>
                          <a:pt x="84928" y="42159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37" name="Google Shape;1737;p13"/>
                <p:cNvGrpSpPr/>
                <p:nvPr/>
              </p:nvGrpSpPr>
              <p:grpSpPr>
                <a:xfrm>
                  <a:off x="6004131" y="1550577"/>
                  <a:ext cx="85527" cy="96129"/>
                  <a:chOff x="6004131" y="1550577"/>
                  <a:chExt cx="85527" cy="96129"/>
                </a:xfrm>
              </p:grpSpPr>
              <p:sp>
                <p:nvSpPr>
                  <p:cNvPr id="1738" name="Google Shape;1738;p13"/>
                  <p:cNvSpPr/>
                  <p:nvPr/>
                </p:nvSpPr>
                <p:spPr>
                  <a:xfrm>
                    <a:off x="6059369" y="1552838"/>
                    <a:ext cx="41" cy="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50" extrusionOk="0">
                        <a:moveTo>
                          <a:pt x="41" y="51"/>
                        </a:moveTo>
                        <a:cubicBezTo>
                          <a:pt x="24" y="1"/>
                          <a:pt x="-43" y="-33"/>
                          <a:pt x="41" y="51"/>
                        </a:cubicBezTo>
                        <a:lnTo>
                          <a:pt x="41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39" name="Google Shape;1739;p13"/>
                  <p:cNvSpPr/>
                  <p:nvPr/>
                </p:nvSpPr>
                <p:spPr>
                  <a:xfrm>
                    <a:off x="6004131" y="1550577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46"/>
                          <a:pt x="84928" y="42159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40" name="Google Shape;1740;p13"/>
                <p:cNvGrpSpPr/>
                <p:nvPr/>
              </p:nvGrpSpPr>
              <p:grpSpPr>
                <a:xfrm>
                  <a:off x="6590424" y="1550577"/>
                  <a:ext cx="85527" cy="96129"/>
                  <a:chOff x="6590424" y="1550577"/>
                  <a:chExt cx="85527" cy="96129"/>
                </a:xfrm>
              </p:grpSpPr>
              <p:sp>
                <p:nvSpPr>
                  <p:cNvPr id="1741" name="Google Shape;1741;p13"/>
                  <p:cNvSpPr/>
                  <p:nvPr/>
                </p:nvSpPr>
                <p:spPr>
                  <a:xfrm>
                    <a:off x="6645650" y="1552838"/>
                    <a:ext cx="37" cy="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50" extrusionOk="0">
                        <a:moveTo>
                          <a:pt x="37" y="51"/>
                        </a:moveTo>
                        <a:cubicBezTo>
                          <a:pt x="37" y="1"/>
                          <a:pt x="-47" y="-33"/>
                          <a:pt x="37" y="51"/>
                        </a:cubicBezTo>
                        <a:lnTo>
                          <a:pt x="37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42" name="Google Shape;1742;p13"/>
                  <p:cNvSpPr/>
                  <p:nvPr/>
                </p:nvSpPr>
                <p:spPr>
                  <a:xfrm>
                    <a:off x="6590424" y="1550577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46"/>
                          <a:pt x="84928" y="42159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43" name="Google Shape;1743;p13"/>
                <p:cNvGrpSpPr/>
                <p:nvPr/>
              </p:nvGrpSpPr>
              <p:grpSpPr>
                <a:xfrm>
                  <a:off x="7176700" y="1550577"/>
                  <a:ext cx="85527" cy="96129"/>
                  <a:chOff x="7176700" y="1550577"/>
                  <a:chExt cx="85527" cy="96129"/>
                </a:xfrm>
              </p:grpSpPr>
              <p:sp>
                <p:nvSpPr>
                  <p:cNvPr id="1744" name="Google Shape;1744;p13"/>
                  <p:cNvSpPr/>
                  <p:nvPr/>
                </p:nvSpPr>
                <p:spPr>
                  <a:xfrm>
                    <a:off x="7231938" y="1552838"/>
                    <a:ext cx="41" cy="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50" extrusionOk="0">
                        <a:moveTo>
                          <a:pt x="41" y="51"/>
                        </a:moveTo>
                        <a:cubicBezTo>
                          <a:pt x="24" y="1"/>
                          <a:pt x="-43" y="-33"/>
                          <a:pt x="41" y="51"/>
                        </a:cubicBezTo>
                        <a:lnTo>
                          <a:pt x="41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45" name="Google Shape;1745;p13"/>
                  <p:cNvSpPr/>
                  <p:nvPr/>
                </p:nvSpPr>
                <p:spPr>
                  <a:xfrm>
                    <a:off x="7176700" y="1550577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46"/>
                          <a:pt x="84928" y="42159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46" name="Google Shape;1746;p13"/>
                <p:cNvGrpSpPr/>
                <p:nvPr/>
              </p:nvGrpSpPr>
              <p:grpSpPr>
                <a:xfrm>
                  <a:off x="7762943" y="1550548"/>
                  <a:ext cx="85554" cy="96114"/>
                  <a:chOff x="7762943" y="1550548"/>
                  <a:chExt cx="85554" cy="96114"/>
                </a:xfrm>
              </p:grpSpPr>
              <p:sp>
                <p:nvSpPr>
                  <p:cNvPr id="1747" name="Google Shape;1747;p13"/>
                  <p:cNvSpPr/>
                  <p:nvPr/>
                </p:nvSpPr>
                <p:spPr>
                  <a:xfrm>
                    <a:off x="7818219" y="1552838"/>
                    <a:ext cx="37" cy="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50" extrusionOk="0">
                        <a:moveTo>
                          <a:pt x="37" y="51"/>
                        </a:moveTo>
                        <a:cubicBezTo>
                          <a:pt x="37" y="1"/>
                          <a:pt x="-46" y="-33"/>
                          <a:pt x="37" y="51"/>
                        </a:cubicBezTo>
                        <a:lnTo>
                          <a:pt x="37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48" name="Google Shape;1748;p13"/>
                  <p:cNvSpPr/>
                  <p:nvPr/>
                </p:nvSpPr>
                <p:spPr>
                  <a:xfrm>
                    <a:off x="7762943" y="1550548"/>
                    <a:ext cx="85554" cy="96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54" h="96114" extrusionOk="0">
                        <a:moveTo>
                          <a:pt x="85397" y="47361"/>
                        </a:moveTo>
                        <a:cubicBezTo>
                          <a:pt x="81676" y="3178"/>
                          <a:pt x="41201" y="-4105"/>
                          <a:pt x="59083" y="4467"/>
                        </a:cubicBezTo>
                        <a:cubicBezTo>
                          <a:pt x="45709" y="-2280"/>
                          <a:pt x="32687" y="-1208"/>
                          <a:pt x="20972" y="6493"/>
                        </a:cubicBezTo>
                        <a:cubicBezTo>
                          <a:pt x="-24615" y="37048"/>
                          <a:pt x="12189" y="112271"/>
                          <a:pt x="54709" y="93000"/>
                        </a:cubicBezTo>
                        <a:cubicBezTo>
                          <a:pt x="91313" y="76174"/>
                          <a:pt x="84927" y="41401"/>
                          <a:pt x="85397" y="4736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749" name="Google Shape;1749;p13"/>
              <p:cNvGrpSpPr/>
              <p:nvPr/>
            </p:nvGrpSpPr>
            <p:grpSpPr>
              <a:xfrm>
                <a:off x="3072610" y="2184895"/>
                <a:ext cx="4775891" cy="96175"/>
                <a:chOff x="3072610" y="2184895"/>
                <a:chExt cx="4775891" cy="96175"/>
              </a:xfrm>
            </p:grpSpPr>
            <p:grpSp>
              <p:nvGrpSpPr>
                <p:cNvPr id="1750" name="Google Shape;1750;p13"/>
                <p:cNvGrpSpPr/>
                <p:nvPr/>
              </p:nvGrpSpPr>
              <p:grpSpPr>
                <a:xfrm>
                  <a:off x="3072610" y="2184895"/>
                  <a:ext cx="85617" cy="96151"/>
                  <a:chOff x="3072610" y="2184895"/>
                  <a:chExt cx="85617" cy="96151"/>
                </a:xfrm>
              </p:grpSpPr>
              <p:sp>
                <p:nvSpPr>
                  <p:cNvPr id="1751" name="Google Shape;1751;p13"/>
                  <p:cNvSpPr/>
                  <p:nvPr/>
                </p:nvSpPr>
                <p:spPr>
                  <a:xfrm>
                    <a:off x="3127947" y="2187214"/>
                    <a:ext cx="48" cy="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" h="38" extrusionOk="0">
                        <a:moveTo>
                          <a:pt x="49" y="39"/>
                        </a:moveTo>
                        <a:cubicBezTo>
                          <a:pt x="32" y="5"/>
                          <a:pt x="-52" y="-28"/>
                          <a:pt x="49" y="39"/>
                        </a:cubicBezTo>
                        <a:lnTo>
                          <a:pt x="49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52" name="Google Shape;1752;p13"/>
                  <p:cNvSpPr/>
                  <p:nvPr/>
                </p:nvSpPr>
                <p:spPr>
                  <a:xfrm>
                    <a:off x="3072610" y="2184895"/>
                    <a:ext cx="85617" cy="961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617" h="96151" extrusionOk="0">
                        <a:moveTo>
                          <a:pt x="85453" y="47378"/>
                        </a:moveTo>
                        <a:cubicBezTo>
                          <a:pt x="81732" y="3195"/>
                          <a:pt x="41257" y="-4088"/>
                          <a:pt x="59140" y="4484"/>
                        </a:cubicBezTo>
                        <a:cubicBezTo>
                          <a:pt x="45765" y="-2263"/>
                          <a:pt x="32710" y="-1242"/>
                          <a:pt x="21028" y="6510"/>
                        </a:cubicBezTo>
                        <a:cubicBezTo>
                          <a:pt x="-24710" y="36864"/>
                          <a:pt x="12296" y="112388"/>
                          <a:pt x="54766" y="93017"/>
                        </a:cubicBezTo>
                        <a:cubicBezTo>
                          <a:pt x="91419" y="76292"/>
                          <a:pt x="84984" y="41434"/>
                          <a:pt x="85453" y="47378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53" name="Google Shape;1753;p13"/>
                <p:cNvGrpSpPr/>
                <p:nvPr/>
              </p:nvGrpSpPr>
              <p:grpSpPr>
                <a:xfrm>
                  <a:off x="3658992" y="2184941"/>
                  <a:ext cx="85527" cy="96129"/>
                  <a:chOff x="3658992" y="2184941"/>
                  <a:chExt cx="85527" cy="96129"/>
                </a:xfrm>
              </p:grpSpPr>
              <p:sp>
                <p:nvSpPr>
                  <p:cNvPr id="1754" name="Google Shape;1754;p13"/>
                  <p:cNvSpPr/>
                  <p:nvPr/>
                </p:nvSpPr>
                <p:spPr>
                  <a:xfrm>
                    <a:off x="3714231" y="2187214"/>
                    <a:ext cx="41" cy="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38" extrusionOk="0">
                        <a:moveTo>
                          <a:pt x="41" y="39"/>
                        </a:moveTo>
                        <a:cubicBezTo>
                          <a:pt x="24" y="5"/>
                          <a:pt x="-43" y="-28"/>
                          <a:pt x="41" y="39"/>
                        </a:cubicBezTo>
                        <a:lnTo>
                          <a:pt x="41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55" name="Google Shape;1755;p13"/>
                  <p:cNvSpPr/>
                  <p:nvPr/>
                </p:nvSpPr>
                <p:spPr>
                  <a:xfrm>
                    <a:off x="3658992" y="2184941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63"/>
                          <a:pt x="84928" y="42159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56" name="Google Shape;1756;p13"/>
                <p:cNvGrpSpPr/>
                <p:nvPr/>
              </p:nvGrpSpPr>
              <p:grpSpPr>
                <a:xfrm>
                  <a:off x="4245285" y="2184941"/>
                  <a:ext cx="85527" cy="96129"/>
                  <a:chOff x="4245285" y="2184941"/>
                  <a:chExt cx="85527" cy="96129"/>
                </a:xfrm>
              </p:grpSpPr>
              <p:sp>
                <p:nvSpPr>
                  <p:cNvPr id="1757" name="Google Shape;1757;p13"/>
                  <p:cNvSpPr/>
                  <p:nvPr/>
                </p:nvSpPr>
                <p:spPr>
                  <a:xfrm>
                    <a:off x="4300516" y="2187214"/>
                    <a:ext cx="48" cy="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" h="38" extrusionOk="0">
                        <a:moveTo>
                          <a:pt x="49" y="39"/>
                        </a:moveTo>
                        <a:cubicBezTo>
                          <a:pt x="32" y="5"/>
                          <a:pt x="-52" y="-28"/>
                          <a:pt x="49" y="39"/>
                        </a:cubicBezTo>
                        <a:lnTo>
                          <a:pt x="49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58" name="Google Shape;1758;p13"/>
                  <p:cNvSpPr/>
                  <p:nvPr/>
                </p:nvSpPr>
                <p:spPr>
                  <a:xfrm>
                    <a:off x="4245285" y="2184941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5" y="112460"/>
                          <a:pt x="54660" y="92972"/>
                        </a:cubicBezTo>
                        <a:cubicBezTo>
                          <a:pt x="91280" y="76263"/>
                          <a:pt x="84928" y="42159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59" name="Google Shape;1759;p13"/>
                <p:cNvGrpSpPr/>
                <p:nvPr/>
              </p:nvGrpSpPr>
              <p:grpSpPr>
                <a:xfrm>
                  <a:off x="4831562" y="2184941"/>
                  <a:ext cx="85527" cy="96129"/>
                  <a:chOff x="4831562" y="2184941"/>
                  <a:chExt cx="85527" cy="96129"/>
                </a:xfrm>
              </p:grpSpPr>
              <p:sp>
                <p:nvSpPr>
                  <p:cNvPr id="1760" name="Google Shape;1760;p13"/>
                  <p:cNvSpPr/>
                  <p:nvPr/>
                </p:nvSpPr>
                <p:spPr>
                  <a:xfrm>
                    <a:off x="4886800" y="2187214"/>
                    <a:ext cx="41" cy="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38" extrusionOk="0">
                        <a:moveTo>
                          <a:pt x="41" y="39"/>
                        </a:moveTo>
                        <a:cubicBezTo>
                          <a:pt x="24" y="5"/>
                          <a:pt x="-43" y="-28"/>
                          <a:pt x="41" y="39"/>
                        </a:cubicBezTo>
                        <a:lnTo>
                          <a:pt x="41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61" name="Google Shape;1761;p13"/>
                  <p:cNvSpPr/>
                  <p:nvPr/>
                </p:nvSpPr>
                <p:spPr>
                  <a:xfrm>
                    <a:off x="4831562" y="2184941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63"/>
                          <a:pt x="84928" y="42159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62" name="Google Shape;1762;p13"/>
                <p:cNvGrpSpPr/>
                <p:nvPr/>
              </p:nvGrpSpPr>
              <p:grpSpPr>
                <a:xfrm>
                  <a:off x="5417855" y="2184941"/>
                  <a:ext cx="85527" cy="96129"/>
                  <a:chOff x="5417855" y="2184941"/>
                  <a:chExt cx="85527" cy="96129"/>
                </a:xfrm>
              </p:grpSpPr>
              <p:sp>
                <p:nvSpPr>
                  <p:cNvPr id="1763" name="Google Shape;1763;p13"/>
                  <p:cNvSpPr/>
                  <p:nvPr/>
                </p:nvSpPr>
                <p:spPr>
                  <a:xfrm>
                    <a:off x="5473080" y="2187214"/>
                    <a:ext cx="37" cy="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38" extrusionOk="0">
                        <a:moveTo>
                          <a:pt x="37" y="39"/>
                        </a:moveTo>
                        <a:cubicBezTo>
                          <a:pt x="37" y="5"/>
                          <a:pt x="-46" y="-28"/>
                          <a:pt x="37" y="39"/>
                        </a:cubicBezTo>
                        <a:lnTo>
                          <a:pt x="37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64" name="Google Shape;1764;p13"/>
                  <p:cNvSpPr/>
                  <p:nvPr/>
                </p:nvSpPr>
                <p:spPr>
                  <a:xfrm>
                    <a:off x="5417855" y="2184941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5" y="112460"/>
                          <a:pt x="54660" y="92972"/>
                        </a:cubicBezTo>
                        <a:cubicBezTo>
                          <a:pt x="91280" y="76263"/>
                          <a:pt x="84928" y="42159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65" name="Google Shape;1765;p13"/>
                <p:cNvGrpSpPr/>
                <p:nvPr/>
              </p:nvGrpSpPr>
              <p:grpSpPr>
                <a:xfrm>
                  <a:off x="6004131" y="2184941"/>
                  <a:ext cx="85527" cy="96129"/>
                  <a:chOff x="6004131" y="2184941"/>
                  <a:chExt cx="85527" cy="96129"/>
                </a:xfrm>
              </p:grpSpPr>
              <p:sp>
                <p:nvSpPr>
                  <p:cNvPr id="1766" name="Google Shape;1766;p13"/>
                  <p:cNvSpPr/>
                  <p:nvPr/>
                </p:nvSpPr>
                <p:spPr>
                  <a:xfrm>
                    <a:off x="6059369" y="2187214"/>
                    <a:ext cx="41" cy="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38" extrusionOk="0">
                        <a:moveTo>
                          <a:pt x="41" y="39"/>
                        </a:moveTo>
                        <a:cubicBezTo>
                          <a:pt x="24" y="5"/>
                          <a:pt x="-43" y="-28"/>
                          <a:pt x="41" y="39"/>
                        </a:cubicBezTo>
                        <a:lnTo>
                          <a:pt x="41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67" name="Google Shape;1767;p13"/>
                  <p:cNvSpPr/>
                  <p:nvPr/>
                </p:nvSpPr>
                <p:spPr>
                  <a:xfrm>
                    <a:off x="6004131" y="2184941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63"/>
                          <a:pt x="84928" y="42159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68" name="Google Shape;1768;p13"/>
                <p:cNvGrpSpPr/>
                <p:nvPr/>
              </p:nvGrpSpPr>
              <p:grpSpPr>
                <a:xfrm>
                  <a:off x="6590424" y="2184941"/>
                  <a:ext cx="85527" cy="96129"/>
                  <a:chOff x="6590424" y="2184941"/>
                  <a:chExt cx="85527" cy="96129"/>
                </a:xfrm>
              </p:grpSpPr>
              <p:sp>
                <p:nvSpPr>
                  <p:cNvPr id="1769" name="Google Shape;1769;p13"/>
                  <p:cNvSpPr/>
                  <p:nvPr/>
                </p:nvSpPr>
                <p:spPr>
                  <a:xfrm>
                    <a:off x="6645650" y="2187214"/>
                    <a:ext cx="37" cy="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38" extrusionOk="0">
                        <a:moveTo>
                          <a:pt x="37" y="39"/>
                        </a:moveTo>
                        <a:cubicBezTo>
                          <a:pt x="37" y="5"/>
                          <a:pt x="-47" y="-28"/>
                          <a:pt x="37" y="39"/>
                        </a:cubicBezTo>
                        <a:lnTo>
                          <a:pt x="37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70" name="Google Shape;1770;p13"/>
                  <p:cNvSpPr/>
                  <p:nvPr/>
                </p:nvSpPr>
                <p:spPr>
                  <a:xfrm>
                    <a:off x="6590424" y="2184941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63"/>
                          <a:pt x="84928" y="42159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71" name="Google Shape;1771;p13"/>
                <p:cNvGrpSpPr/>
                <p:nvPr/>
              </p:nvGrpSpPr>
              <p:grpSpPr>
                <a:xfrm>
                  <a:off x="7176700" y="2184941"/>
                  <a:ext cx="85527" cy="96129"/>
                  <a:chOff x="7176700" y="2184941"/>
                  <a:chExt cx="85527" cy="96129"/>
                </a:xfrm>
              </p:grpSpPr>
              <p:sp>
                <p:nvSpPr>
                  <p:cNvPr id="1772" name="Google Shape;1772;p13"/>
                  <p:cNvSpPr/>
                  <p:nvPr/>
                </p:nvSpPr>
                <p:spPr>
                  <a:xfrm>
                    <a:off x="7231938" y="2187214"/>
                    <a:ext cx="41" cy="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38" extrusionOk="0">
                        <a:moveTo>
                          <a:pt x="41" y="39"/>
                        </a:moveTo>
                        <a:cubicBezTo>
                          <a:pt x="24" y="5"/>
                          <a:pt x="-43" y="-28"/>
                          <a:pt x="41" y="39"/>
                        </a:cubicBezTo>
                        <a:lnTo>
                          <a:pt x="41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73" name="Google Shape;1773;p13"/>
                  <p:cNvSpPr/>
                  <p:nvPr/>
                </p:nvSpPr>
                <p:spPr>
                  <a:xfrm>
                    <a:off x="7176700" y="2184941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63"/>
                          <a:pt x="84928" y="42159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74" name="Google Shape;1774;p13"/>
                <p:cNvGrpSpPr/>
                <p:nvPr/>
              </p:nvGrpSpPr>
              <p:grpSpPr>
                <a:xfrm>
                  <a:off x="7762887" y="2184895"/>
                  <a:ext cx="85614" cy="96151"/>
                  <a:chOff x="7762887" y="2184895"/>
                  <a:chExt cx="85614" cy="96151"/>
                </a:xfrm>
              </p:grpSpPr>
              <p:sp>
                <p:nvSpPr>
                  <p:cNvPr id="1775" name="Google Shape;1775;p13"/>
                  <p:cNvSpPr/>
                  <p:nvPr/>
                </p:nvSpPr>
                <p:spPr>
                  <a:xfrm>
                    <a:off x="7818219" y="2187214"/>
                    <a:ext cx="37" cy="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38" extrusionOk="0">
                        <a:moveTo>
                          <a:pt x="37" y="39"/>
                        </a:moveTo>
                        <a:cubicBezTo>
                          <a:pt x="37" y="5"/>
                          <a:pt x="-46" y="-28"/>
                          <a:pt x="37" y="39"/>
                        </a:cubicBezTo>
                        <a:lnTo>
                          <a:pt x="37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76" name="Google Shape;1776;p13"/>
                  <p:cNvSpPr/>
                  <p:nvPr/>
                </p:nvSpPr>
                <p:spPr>
                  <a:xfrm>
                    <a:off x="7762887" y="2184895"/>
                    <a:ext cx="85614" cy="961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614" h="96151" extrusionOk="0">
                        <a:moveTo>
                          <a:pt x="85453" y="47378"/>
                        </a:moveTo>
                        <a:cubicBezTo>
                          <a:pt x="81732" y="3195"/>
                          <a:pt x="41257" y="-4088"/>
                          <a:pt x="59140" y="4484"/>
                        </a:cubicBezTo>
                        <a:cubicBezTo>
                          <a:pt x="45765" y="-2263"/>
                          <a:pt x="32709" y="-1242"/>
                          <a:pt x="21028" y="6510"/>
                        </a:cubicBezTo>
                        <a:cubicBezTo>
                          <a:pt x="-24710" y="36864"/>
                          <a:pt x="12296" y="112388"/>
                          <a:pt x="54766" y="93017"/>
                        </a:cubicBezTo>
                        <a:cubicBezTo>
                          <a:pt x="91403" y="76292"/>
                          <a:pt x="84983" y="41434"/>
                          <a:pt x="85453" y="47378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777" name="Google Shape;1777;p13"/>
              <p:cNvGrpSpPr/>
              <p:nvPr/>
            </p:nvGrpSpPr>
            <p:grpSpPr>
              <a:xfrm>
                <a:off x="3072610" y="2819259"/>
                <a:ext cx="4775891" cy="96174"/>
                <a:chOff x="3072610" y="2819259"/>
                <a:chExt cx="4775891" cy="96174"/>
              </a:xfrm>
            </p:grpSpPr>
            <p:grpSp>
              <p:nvGrpSpPr>
                <p:cNvPr id="1778" name="Google Shape;1778;p13"/>
                <p:cNvGrpSpPr/>
                <p:nvPr/>
              </p:nvGrpSpPr>
              <p:grpSpPr>
                <a:xfrm>
                  <a:off x="3072610" y="2819259"/>
                  <a:ext cx="85617" cy="96151"/>
                  <a:chOff x="3072610" y="2819259"/>
                  <a:chExt cx="85617" cy="96151"/>
                </a:xfrm>
              </p:grpSpPr>
              <p:sp>
                <p:nvSpPr>
                  <p:cNvPr id="1779" name="Google Shape;1779;p13"/>
                  <p:cNvSpPr/>
                  <p:nvPr/>
                </p:nvSpPr>
                <p:spPr>
                  <a:xfrm>
                    <a:off x="3127947" y="2821578"/>
                    <a:ext cx="48" cy="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" h="38" extrusionOk="0">
                        <a:moveTo>
                          <a:pt x="49" y="39"/>
                        </a:moveTo>
                        <a:cubicBezTo>
                          <a:pt x="32" y="5"/>
                          <a:pt x="-52" y="-28"/>
                          <a:pt x="49" y="39"/>
                        </a:cubicBezTo>
                        <a:lnTo>
                          <a:pt x="49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80" name="Google Shape;1780;p13"/>
                  <p:cNvSpPr/>
                  <p:nvPr/>
                </p:nvSpPr>
                <p:spPr>
                  <a:xfrm>
                    <a:off x="3072610" y="2819259"/>
                    <a:ext cx="85617" cy="961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617" h="96151" extrusionOk="0">
                        <a:moveTo>
                          <a:pt x="85453" y="47378"/>
                        </a:moveTo>
                        <a:cubicBezTo>
                          <a:pt x="81732" y="3195"/>
                          <a:pt x="41257" y="-4088"/>
                          <a:pt x="59140" y="4484"/>
                        </a:cubicBezTo>
                        <a:cubicBezTo>
                          <a:pt x="45765" y="-2263"/>
                          <a:pt x="32710" y="-1242"/>
                          <a:pt x="21028" y="6510"/>
                        </a:cubicBezTo>
                        <a:cubicBezTo>
                          <a:pt x="-24710" y="36864"/>
                          <a:pt x="12296" y="112388"/>
                          <a:pt x="54766" y="93017"/>
                        </a:cubicBezTo>
                        <a:cubicBezTo>
                          <a:pt x="91419" y="76292"/>
                          <a:pt x="84984" y="41434"/>
                          <a:pt x="85453" y="47378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81" name="Google Shape;1781;p13"/>
                <p:cNvGrpSpPr/>
                <p:nvPr/>
              </p:nvGrpSpPr>
              <p:grpSpPr>
                <a:xfrm>
                  <a:off x="3658992" y="2819304"/>
                  <a:ext cx="85527" cy="96129"/>
                  <a:chOff x="3658992" y="2819304"/>
                  <a:chExt cx="85527" cy="96129"/>
                </a:xfrm>
              </p:grpSpPr>
              <p:sp>
                <p:nvSpPr>
                  <p:cNvPr id="1782" name="Google Shape;1782;p13"/>
                  <p:cNvSpPr/>
                  <p:nvPr/>
                </p:nvSpPr>
                <p:spPr>
                  <a:xfrm>
                    <a:off x="3714231" y="2821578"/>
                    <a:ext cx="41" cy="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38" extrusionOk="0">
                        <a:moveTo>
                          <a:pt x="41" y="39"/>
                        </a:moveTo>
                        <a:cubicBezTo>
                          <a:pt x="24" y="5"/>
                          <a:pt x="-43" y="-28"/>
                          <a:pt x="41" y="39"/>
                        </a:cubicBezTo>
                        <a:lnTo>
                          <a:pt x="41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83" name="Google Shape;1783;p13"/>
                  <p:cNvSpPr/>
                  <p:nvPr/>
                </p:nvSpPr>
                <p:spPr>
                  <a:xfrm>
                    <a:off x="3658992" y="2819304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63"/>
                          <a:pt x="84928" y="42159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84" name="Google Shape;1784;p13"/>
                <p:cNvGrpSpPr/>
                <p:nvPr/>
              </p:nvGrpSpPr>
              <p:grpSpPr>
                <a:xfrm>
                  <a:off x="4245285" y="2819304"/>
                  <a:ext cx="85527" cy="96129"/>
                  <a:chOff x="4245285" y="2819304"/>
                  <a:chExt cx="85527" cy="96129"/>
                </a:xfrm>
              </p:grpSpPr>
              <p:sp>
                <p:nvSpPr>
                  <p:cNvPr id="1785" name="Google Shape;1785;p13"/>
                  <p:cNvSpPr/>
                  <p:nvPr/>
                </p:nvSpPr>
                <p:spPr>
                  <a:xfrm>
                    <a:off x="4300516" y="2821578"/>
                    <a:ext cx="48" cy="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" h="38" extrusionOk="0">
                        <a:moveTo>
                          <a:pt x="49" y="39"/>
                        </a:moveTo>
                        <a:cubicBezTo>
                          <a:pt x="32" y="5"/>
                          <a:pt x="-52" y="-28"/>
                          <a:pt x="49" y="39"/>
                        </a:cubicBezTo>
                        <a:lnTo>
                          <a:pt x="49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86" name="Google Shape;1786;p13"/>
                  <p:cNvSpPr/>
                  <p:nvPr/>
                </p:nvSpPr>
                <p:spPr>
                  <a:xfrm>
                    <a:off x="4245285" y="2819304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5" y="112460"/>
                          <a:pt x="54660" y="92972"/>
                        </a:cubicBezTo>
                        <a:cubicBezTo>
                          <a:pt x="91280" y="76263"/>
                          <a:pt x="84928" y="42159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87" name="Google Shape;1787;p13"/>
                <p:cNvGrpSpPr/>
                <p:nvPr/>
              </p:nvGrpSpPr>
              <p:grpSpPr>
                <a:xfrm>
                  <a:off x="4831562" y="2819304"/>
                  <a:ext cx="85527" cy="96129"/>
                  <a:chOff x="4831562" y="2819304"/>
                  <a:chExt cx="85527" cy="96129"/>
                </a:xfrm>
              </p:grpSpPr>
              <p:sp>
                <p:nvSpPr>
                  <p:cNvPr id="1788" name="Google Shape;1788;p13"/>
                  <p:cNvSpPr/>
                  <p:nvPr/>
                </p:nvSpPr>
                <p:spPr>
                  <a:xfrm>
                    <a:off x="4886800" y="2821578"/>
                    <a:ext cx="41" cy="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38" extrusionOk="0">
                        <a:moveTo>
                          <a:pt x="41" y="39"/>
                        </a:moveTo>
                        <a:cubicBezTo>
                          <a:pt x="24" y="5"/>
                          <a:pt x="-43" y="-28"/>
                          <a:pt x="41" y="39"/>
                        </a:cubicBezTo>
                        <a:lnTo>
                          <a:pt x="41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89" name="Google Shape;1789;p13"/>
                  <p:cNvSpPr/>
                  <p:nvPr/>
                </p:nvSpPr>
                <p:spPr>
                  <a:xfrm>
                    <a:off x="4831562" y="2819304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63"/>
                          <a:pt x="84928" y="42159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90" name="Google Shape;1790;p13"/>
                <p:cNvGrpSpPr/>
                <p:nvPr/>
              </p:nvGrpSpPr>
              <p:grpSpPr>
                <a:xfrm>
                  <a:off x="5417855" y="2819304"/>
                  <a:ext cx="85527" cy="96129"/>
                  <a:chOff x="5417855" y="2819304"/>
                  <a:chExt cx="85527" cy="96129"/>
                </a:xfrm>
              </p:grpSpPr>
              <p:sp>
                <p:nvSpPr>
                  <p:cNvPr id="1791" name="Google Shape;1791;p13"/>
                  <p:cNvSpPr/>
                  <p:nvPr/>
                </p:nvSpPr>
                <p:spPr>
                  <a:xfrm>
                    <a:off x="5473080" y="2821578"/>
                    <a:ext cx="37" cy="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38" extrusionOk="0">
                        <a:moveTo>
                          <a:pt x="37" y="39"/>
                        </a:moveTo>
                        <a:cubicBezTo>
                          <a:pt x="37" y="5"/>
                          <a:pt x="-46" y="-28"/>
                          <a:pt x="37" y="39"/>
                        </a:cubicBezTo>
                        <a:lnTo>
                          <a:pt x="37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92" name="Google Shape;1792;p13"/>
                  <p:cNvSpPr/>
                  <p:nvPr/>
                </p:nvSpPr>
                <p:spPr>
                  <a:xfrm>
                    <a:off x="5417855" y="2819304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5" y="112460"/>
                          <a:pt x="54660" y="92972"/>
                        </a:cubicBezTo>
                        <a:cubicBezTo>
                          <a:pt x="91280" y="76263"/>
                          <a:pt x="84928" y="42159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93" name="Google Shape;1793;p13"/>
                <p:cNvGrpSpPr/>
                <p:nvPr/>
              </p:nvGrpSpPr>
              <p:grpSpPr>
                <a:xfrm>
                  <a:off x="6004131" y="2819304"/>
                  <a:ext cx="85527" cy="96129"/>
                  <a:chOff x="6004131" y="2819304"/>
                  <a:chExt cx="85527" cy="96129"/>
                </a:xfrm>
              </p:grpSpPr>
              <p:sp>
                <p:nvSpPr>
                  <p:cNvPr id="1794" name="Google Shape;1794;p13"/>
                  <p:cNvSpPr/>
                  <p:nvPr/>
                </p:nvSpPr>
                <p:spPr>
                  <a:xfrm>
                    <a:off x="6059369" y="2821578"/>
                    <a:ext cx="41" cy="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38" extrusionOk="0">
                        <a:moveTo>
                          <a:pt x="41" y="39"/>
                        </a:moveTo>
                        <a:cubicBezTo>
                          <a:pt x="24" y="5"/>
                          <a:pt x="-43" y="-28"/>
                          <a:pt x="41" y="39"/>
                        </a:cubicBezTo>
                        <a:lnTo>
                          <a:pt x="41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95" name="Google Shape;1795;p13"/>
                  <p:cNvSpPr/>
                  <p:nvPr/>
                </p:nvSpPr>
                <p:spPr>
                  <a:xfrm>
                    <a:off x="6004131" y="2819304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63"/>
                          <a:pt x="84928" y="42159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96" name="Google Shape;1796;p13"/>
                <p:cNvGrpSpPr/>
                <p:nvPr/>
              </p:nvGrpSpPr>
              <p:grpSpPr>
                <a:xfrm>
                  <a:off x="6590424" y="2819304"/>
                  <a:ext cx="85527" cy="96129"/>
                  <a:chOff x="6590424" y="2819304"/>
                  <a:chExt cx="85527" cy="96129"/>
                </a:xfrm>
              </p:grpSpPr>
              <p:sp>
                <p:nvSpPr>
                  <p:cNvPr id="1797" name="Google Shape;1797;p13"/>
                  <p:cNvSpPr/>
                  <p:nvPr/>
                </p:nvSpPr>
                <p:spPr>
                  <a:xfrm>
                    <a:off x="6645650" y="2821578"/>
                    <a:ext cx="37" cy="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38" extrusionOk="0">
                        <a:moveTo>
                          <a:pt x="37" y="39"/>
                        </a:moveTo>
                        <a:cubicBezTo>
                          <a:pt x="37" y="5"/>
                          <a:pt x="-47" y="-28"/>
                          <a:pt x="37" y="39"/>
                        </a:cubicBezTo>
                        <a:lnTo>
                          <a:pt x="37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98" name="Google Shape;1798;p13"/>
                  <p:cNvSpPr/>
                  <p:nvPr/>
                </p:nvSpPr>
                <p:spPr>
                  <a:xfrm>
                    <a:off x="6590424" y="2819304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63"/>
                          <a:pt x="84928" y="42159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99" name="Google Shape;1799;p13"/>
                <p:cNvGrpSpPr/>
                <p:nvPr/>
              </p:nvGrpSpPr>
              <p:grpSpPr>
                <a:xfrm>
                  <a:off x="7176700" y="2819304"/>
                  <a:ext cx="85527" cy="96129"/>
                  <a:chOff x="7176700" y="2819304"/>
                  <a:chExt cx="85527" cy="96129"/>
                </a:xfrm>
              </p:grpSpPr>
              <p:sp>
                <p:nvSpPr>
                  <p:cNvPr id="1800" name="Google Shape;1800;p13"/>
                  <p:cNvSpPr/>
                  <p:nvPr/>
                </p:nvSpPr>
                <p:spPr>
                  <a:xfrm>
                    <a:off x="7231938" y="2821578"/>
                    <a:ext cx="41" cy="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38" extrusionOk="0">
                        <a:moveTo>
                          <a:pt x="41" y="39"/>
                        </a:moveTo>
                        <a:cubicBezTo>
                          <a:pt x="24" y="5"/>
                          <a:pt x="-43" y="-28"/>
                          <a:pt x="41" y="39"/>
                        </a:cubicBezTo>
                        <a:lnTo>
                          <a:pt x="41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01" name="Google Shape;1801;p13"/>
                  <p:cNvSpPr/>
                  <p:nvPr/>
                </p:nvSpPr>
                <p:spPr>
                  <a:xfrm>
                    <a:off x="7176700" y="2819304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63"/>
                          <a:pt x="84928" y="42159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02" name="Google Shape;1802;p13"/>
                <p:cNvGrpSpPr/>
                <p:nvPr/>
              </p:nvGrpSpPr>
              <p:grpSpPr>
                <a:xfrm>
                  <a:off x="7762887" y="2819259"/>
                  <a:ext cx="85614" cy="96151"/>
                  <a:chOff x="7762887" y="2819259"/>
                  <a:chExt cx="85614" cy="96151"/>
                </a:xfrm>
              </p:grpSpPr>
              <p:sp>
                <p:nvSpPr>
                  <p:cNvPr id="1803" name="Google Shape;1803;p13"/>
                  <p:cNvSpPr/>
                  <p:nvPr/>
                </p:nvSpPr>
                <p:spPr>
                  <a:xfrm>
                    <a:off x="7818219" y="2821578"/>
                    <a:ext cx="37" cy="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38" extrusionOk="0">
                        <a:moveTo>
                          <a:pt x="37" y="39"/>
                        </a:moveTo>
                        <a:cubicBezTo>
                          <a:pt x="37" y="5"/>
                          <a:pt x="-46" y="-28"/>
                          <a:pt x="37" y="39"/>
                        </a:cubicBezTo>
                        <a:lnTo>
                          <a:pt x="37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04" name="Google Shape;1804;p13"/>
                  <p:cNvSpPr/>
                  <p:nvPr/>
                </p:nvSpPr>
                <p:spPr>
                  <a:xfrm>
                    <a:off x="7762887" y="2819259"/>
                    <a:ext cx="85614" cy="961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614" h="96151" extrusionOk="0">
                        <a:moveTo>
                          <a:pt x="85453" y="47378"/>
                        </a:moveTo>
                        <a:cubicBezTo>
                          <a:pt x="81732" y="3195"/>
                          <a:pt x="41257" y="-4088"/>
                          <a:pt x="59140" y="4484"/>
                        </a:cubicBezTo>
                        <a:cubicBezTo>
                          <a:pt x="45765" y="-2263"/>
                          <a:pt x="32709" y="-1242"/>
                          <a:pt x="21028" y="6510"/>
                        </a:cubicBezTo>
                        <a:cubicBezTo>
                          <a:pt x="-24710" y="36864"/>
                          <a:pt x="12296" y="112388"/>
                          <a:pt x="54766" y="93017"/>
                        </a:cubicBezTo>
                        <a:cubicBezTo>
                          <a:pt x="91403" y="76292"/>
                          <a:pt x="84983" y="41434"/>
                          <a:pt x="85453" y="47378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805" name="Google Shape;1805;p13"/>
              <p:cNvGrpSpPr/>
              <p:nvPr/>
            </p:nvGrpSpPr>
            <p:grpSpPr>
              <a:xfrm>
                <a:off x="3072610" y="3453640"/>
                <a:ext cx="4775891" cy="96174"/>
                <a:chOff x="3072610" y="3453640"/>
                <a:chExt cx="4775891" cy="96174"/>
              </a:xfrm>
            </p:grpSpPr>
            <p:grpSp>
              <p:nvGrpSpPr>
                <p:cNvPr id="1806" name="Google Shape;1806;p13"/>
                <p:cNvGrpSpPr/>
                <p:nvPr/>
              </p:nvGrpSpPr>
              <p:grpSpPr>
                <a:xfrm>
                  <a:off x="3072610" y="3453640"/>
                  <a:ext cx="85617" cy="96151"/>
                  <a:chOff x="3072610" y="3453640"/>
                  <a:chExt cx="85617" cy="96151"/>
                </a:xfrm>
              </p:grpSpPr>
              <p:sp>
                <p:nvSpPr>
                  <p:cNvPr id="1807" name="Google Shape;1807;p13"/>
                  <p:cNvSpPr/>
                  <p:nvPr/>
                </p:nvSpPr>
                <p:spPr>
                  <a:xfrm>
                    <a:off x="3127947" y="3455946"/>
                    <a:ext cx="48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" h="51" extrusionOk="0">
                        <a:moveTo>
                          <a:pt x="49" y="51"/>
                        </a:moveTo>
                        <a:cubicBezTo>
                          <a:pt x="32" y="1"/>
                          <a:pt x="-52" y="-33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08" name="Google Shape;1808;p13"/>
                  <p:cNvSpPr/>
                  <p:nvPr/>
                </p:nvSpPr>
                <p:spPr>
                  <a:xfrm>
                    <a:off x="3072610" y="3453640"/>
                    <a:ext cx="85617" cy="961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617" h="96151" extrusionOk="0">
                        <a:moveTo>
                          <a:pt x="85453" y="47378"/>
                        </a:moveTo>
                        <a:cubicBezTo>
                          <a:pt x="81732" y="3195"/>
                          <a:pt x="41257" y="-4088"/>
                          <a:pt x="59140" y="4484"/>
                        </a:cubicBezTo>
                        <a:cubicBezTo>
                          <a:pt x="45765" y="-2263"/>
                          <a:pt x="32710" y="-1242"/>
                          <a:pt x="21028" y="6510"/>
                        </a:cubicBezTo>
                        <a:cubicBezTo>
                          <a:pt x="-24710" y="36864"/>
                          <a:pt x="12296" y="112388"/>
                          <a:pt x="54766" y="93017"/>
                        </a:cubicBezTo>
                        <a:cubicBezTo>
                          <a:pt x="91419" y="76275"/>
                          <a:pt x="84984" y="41417"/>
                          <a:pt x="85453" y="47378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09" name="Google Shape;1809;p13"/>
                <p:cNvGrpSpPr/>
                <p:nvPr/>
              </p:nvGrpSpPr>
              <p:grpSpPr>
                <a:xfrm>
                  <a:off x="3658992" y="3453685"/>
                  <a:ext cx="85527" cy="96129"/>
                  <a:chOff x="3658992" y="3453685"/>
                  <a:chExt cx="85527" cy="96129"/>
                </a:xfrm>
              </p:grpSpPr>
              <p:sp>
                <p:nvSpPr>
                  <p:cNvPr id="1810" name="Google Shape;1810;p13"/>
                  <p:cNvSpPr/>
                  <p:nvPr/>
                </p:nvSpPr>
                <p:spPr>
                  <a:xfrm>
                    <a:off x="3714231" y="3455946"/>
                    <a:ext cx="41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51" extrusionOk="0">
                        <a:moveTo>
                          <a:pt x="41" y="51"/>
                        </a:moveTo>
                        <a:cubicBezTo>
                          <a:pt x="24" y="1"/>
                          <a:pt x="-43" y="-33"/>
                          <a:pt x="41" y="51"/>
                        </a:cubicBezTo>
                        <a:lnTo>
                          <a:pt x="41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11" name="Google Shape;1811;p13"/>
                  <p:cNvSpPr/>
                  <p:nvPr/>
                </p:nvSpPr>
                <p:spPr>
                  <a:xfrm>
                    <a:off x="3658992" y="3453685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2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46"/>
                          <a:pt x="84928" y="42142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12" name="Google Shape;1812;p13"/>
                <p:cNvGrpSpPr/>
                <p:nvPr/>
              </p:nvGrpSpPr>
              <p:grpSpPr>
                <a:xfrm>
                  <a:off x="4245285" y="3453685"/>
                  <a:ext cx="85527" cy="96129"/>
                  <a:chOff x="4245285" y="3453685"/>
                  <a:chExt cx="85527" cy="96129"/>
                </a:xfrm>
              </p:grpSpPr>
              <p:sp>
                <p:nvSpPr>
                  <p:cNvPr id="1813" name="Google Shape;1813;p13"/>
                  <p:cNvSpPr/>
                  <p:nvPr/>
                </p:nvSpPr>
                <p:spPr>
                  <a:xfrm>
                    <a:off x="4300516" y="3455946"/>
                    <a:ext cx="48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" h="51" extrusionOk="0">
                        <a:moveTo>
                          <a:pt x="49" y="51"/>
                        </a:moveTo>
                        <a:cubicBezTo>
                          <a:pt x="32" y="1"/>
                          <a:pt x="-52" y="-33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14" name="Google Shape;1814;p13"/>
                  <p:cNvSpPr/>
                  <p:nvPr/>
                </p:nvSpPr>
                <p:spPr>
                  <a:xfrm>
                    <a:off x="4245285" y="3453685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2"/>
                          <a:pt x="20922" y="6465"/>
                        </a:cubicBezTo>
                        <a:cubicBezTo>
                          <a:pt x="-24464" y="36584"/>
                          <a:pt x="11955" y="112460"/>
                          <a:pt x="54660" y="92972"/>
                        </a:cubicBezTo>
                        <a:cubicBezTo>
                          <a:pt x="91280" y="76246"/>
                          <a:pt x="84928" y="42142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15" name="Google Shape;1815;p13"/>
                <p:cNvGrpSpPr/>
                <p:nvPr/>
              </p:nvGrpSpPr>
              <p:grpSpPr>
                <a:xfrm>
                  <a:off x="4831562" y="3453685"/>
                  <a:ext cx="85527" cy="96129"/>
                  <a:chOff x="4831562" y="3453685"/>
                  <a:chExt cx="85527" cy="96129"/>
                </a:xfrm>
              </p:grpSpPr>
              <p:sp>
                <p:nvSpPr>
                  <p:cNvPr id="1816" name="Google Shape;1816;p13"/>
                  <p:cNvSpPr/>
                  <p:nvPr/>
                </p:nvSpPr>
                <p:spPr>
                  <a:xfrm>
                    <a:off x="4886800" y="3455946"/>
                    <a:ext cx="41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51" extrusionOk="0">
                        <a:moveTo>
                          <a:pt x="41" y="51"/>
                        </a:moveTo>
                        <a:cubicBezTo>
                          <a:pt x="24" y="1"/>
                          <a:pt x="-43" y="-33"/>
                          <a:pt x="41" y="51"/>
                        </a:cubicBezTo>
                        <a:lnTo>
                          <a:pt x="41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17" name="Google Shape;1817;p13"/>
                  <p:cNvSpPr/>
                  <p:nvPr/>
                </p:nvSpPr>
                <p:spPr>
                  <a:xfrm>
                    <a:off x="4831562" y="3453685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2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46"/>
                          <a:pt x="84928" y="42142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18" name="Google Shape;1818;p13"/>
                <p:cNvGrpSpPr/>
                <p:nvPr/>
              </p:nvGrpSpPr>
              <p:grpSpPr>
                <a:xfrm>
                  <a:off x="5417855" y="3453685"/>
                  <a:ext cx="85527" cy="96129"/>
                  <a:chOff x="5417855" y="3453685"/>
                  <a:chExt cx="85527" cy="96129"/>
                </a:xfrm>
              </p:grpSpPr>
              <p:sp>
                <p:nvSpPr>
                  <p:cNvPr id="1819" name="Google Shape;1819;p13"/>
                  <p:cNvSpPr/>
                  <p:nvPr/>
                </p:nvSpPr>
                <p:spPr>
                  <a:xfrm>
                    <a:off x="5473080" y="3455946"/>
                    <a:ext cx="37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51" extrusionOk="0">
                        <a:moveTo>
                          <a:pt x="37" y="51"/>
                        </a:moveTo>
                        <a:cubicBezTo>
                          <a:pt x="37" y="1"/>
                          <a:pt x="-46" y="-33"/>
                          <a:pt x="37" y="51"/>
                        </a:cubicBezTo>
                        <a:lnTo>
                          <a:pt x="37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20" name="Google Shape;1820;p13"/>
                  <p:cNvSpPr/>
                  <p:nvPr/>
                </p:nvSpPr>
                <p:spPr>
                  <a:xfrm>
                    <a:off x="5417855" y="3453685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2"/>
                          <a:pt x="20922" y="6465"/>
                        </a:cubicBezTo>
                        <a:cubicBezTo>
                          <a:pt x="-24464" y="36584"/>
                          <a:pt x="11955" y="112460"/>
                          <a:pt x="54660" y="92972"/>
                        </a:cubicBezTo>
                        <a:cubicBezTo>
                          <a:pt x="91280" y="76246"/>
                          <a:pt x="84928" y="42142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21" name="Google Shape;1821;p13"/>
                <p:cNvGrpSpPr/>
                <p:nvPr/>
              </p:nvGrpSpPr>
              <p:grpSpPr>
                <a:xfrm>
                  <a:off x="6004131" y="3453685"/>
                  <a:ext cx="85527" cy="96129"/>
                  <a:chOff x="6004131" y="3453685"/>
                  <a:chExt cx="85527" cy="96129"/>
                </a:xfrm>
              </p:grpSpPr>
              <p:sp>
                <p:nvSpPr>
                  <p:cNvPr id="1822" name="Google Shape;1822;p13"/>
                  <p:cNvSpPr/>
                  <p:nvPr/>
                </p:nvSpPr>
                <p:spPr>
                  <a:xfrm>
                    <a:off x="6059369" y="3455946"/>
                    <a:ext cx="41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51" extrusionOk="0">
                        <a:moveTo>
                          <a:pt x="41" y="51"/>
                        </a:moveTo>
                        <a:cubicBezTo>
                          <a:pt x="24" y="1"/>
                          <a:pt x="-43" y="-33"/>
                          <a:pt x="41" y="51"/>
                        </a:cubicBezTo>
                        <a:lnTo>
                          <a:pt x="41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23" name="Google Shape;1823;p13"/>
                  <p:cNvSpPr/>
                  <p:nvPr/>
                </p:nvSpPr>
                <p:spPr>
                  <a:xfrm>
                    <a:off x="6004131" y="3453685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2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46"/>
                          <a:pt x="84928" y="42142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24" name="Google Shape;1824;p13"/>
                <p:cNvGrpSpPr/>
                <p:nvPr/>
              </p:nvGrpSpPr>
              <p:grpSpPr>
                <a:xfrm>
                  <a:off x="6590424" y="3453685"/>
                  <a:ext cx="85527" cy="96129"/>
                  <a:chOff x="6590424" y="3453685"/>
                  <a:chExt cx="85527" cy="96129"/>
                </a:xfrm>
              </p:grpSpPr>
              <p:sp>
                <p:nvSpPr>
                  <p:cNvPr id="1825" name="Google Shape;1825;p13"/>
                  <p:cNvSpPr/>
                  <p:nvPr/>
                </p:nvSpPr>
                <p:spPr>
                  <a:xfrm>
                    <a:off x="6645650" y="3455946"/>
                    <a:ext cx="37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51" extrusionOk="0">
                        <a:moveTo>
                          <a:pt x="37" y="51"/>
                        </a:moveTo>
                        <a:cubicBezTo>
                          <a:pt x="37" y="1"/>
                          <a:pt x="-47" y="-33"/>
                          <a:pt x="37" y="51"/>
                        </a:cubicBezTo>
                        <a:lnTo>
                          <a:pt x="37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26" name="Google Shape;1826;p13"/>
                  <p:cNvSpPr/>
                  <p:nvPr/>
                </p:nvSpPr>
                <p:spPr>
                  <a:xfrm>
                    <a:off x="6590424" y="3453685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2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46"/>
                          <a:pt x="84928" y="42142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27" name="Google Shape;1827;p13"/>
                <p:cNvGrpSpPr/>
                <p:nvPr/>
              </p:nvGrpSpPr>
              <p:grpSpPr>
                <a:xfrm>
                  <a:off x="7176700" y="3453685"/>
                  <a:ext cx="85527" cy="96129"/>
                  <a:chOff x="7176700" y="3453685"/>
                  <a:chExt cx="85527" cy="96129"/>
                </a:xfrm>
              </p:grpSpPr>
              <p:sp>
                <p:nvSpPr>
                  <p:cNvPr id="1828" name="Google Shape;1828;p13"/>
                  <p:cNvSpPr/>
                  <p:nvPr/>
                </p:nvSpPr>
                <p:spPr>
                  <a:xfrm>
                    <a:off x="7231938" y="3455946"/>
                    <a:ext cx="41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51" extrusionOk="0">
                        <a:moveTo>
                          <a:pt x="41" y="51"/>
                        </a:moveTo>
                        <a:cubicBezTo>
                          <a:pt x="24" y="1"/>
                          <a:pt x="-43" y="-33"/>
                          <a:pt x="41" y="51"/>
                        </a:cubicBezTo>
                        <a:lnTo>
                          <a:pt x="41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29" name="Google Shape;1829;p13"/>
                  <p:cNvSpPr/>
                  <p:nvPr/>
                </p:nvSpPr>
                <p:spPr>
                  <a:xfrm>
                    <a:off x="7176700" y="3453685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2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46"/>
                          <a:pt x="84928" y="42142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30" name="Google Shape;1830;p13"/>
                <p:cNvGrpSpPr/>
                <p:nvPr/>
              </p:nvGrpSpPr>
              <p:grpSpPr>
                <a:xfrm>
                  <a:off x="7762887" y="3453640"/>
                  <a:ext cx="85614" cy="96151"/>
                  <a:chOff x="7762887" y="3453640"/>
                  <a:chExt cx="85614" cy="96151"/>
                </a:xfrm>
              </p:grpSpPr>
              <p:sp>
                <p:nvSpPr>
                  <p:cNvPr id="1831" name="Google Shape;1831;p13"/>
                  <p:cNvSpPr/>
                  <p:nvPr/>
                </p:nvSpPr>
                <p:spPr>
                  <a:xfrm>
                    <a:off x="7818219" y="3455946"/>
                    <a:ext cx="37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51" extrusionOk="0">
                        <a:moveTo>
                          <a:pt x="37" y="51"/>
                        </a:moveTo>
                        <a:cubicBezTo>
                          <a:pt x="37" y="1"/>
                          <a:pt x="-46" y="-33"/>
                          <a:pt x="37" y="51"/>
                        </a:cubicBezTo>
                        <a:lnTo>
                          <a:pt x="37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32" name="Google Shape;1832;p13"/>
                  <p:cNvSpPr/>
                  <p:nvPr/>
                </p:nvSpPr>
                <p:spPr>
                  <a:xfrm>
                    <a:off x="7762887" y="3453640"/>
                    <a:ext cx="85614" cy="961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614" h="96151" extrusionOk="0">
                        <a:moveTo>
                          <a:pt x="85453" y="47378"/>
                        </a:moveTo>
                        <a:cubicBezTo>
                          <a:pt x="81732" y="3195"/>
                          <a:pt x="41257" y="-4088"/>
                          <a:pt x="59140" y="4484"/>
                        </a:cubicBezTo>
                        <a:cubicBezTo>
                          <a:pt x="45765" y="-2263"/>
                          <a:pt x="32709" y="-1242"/>
                          <a:pt x="21028" y="6510"/>
                        </a:cubicBezTo>
                        <a:cubicBezTo>
                          <a:pt x="-24710" y="36864"/>
                          <a:pt x="12296" y="112388"/>
                          <a:pt x="54766" y="93017"/>
                        </a:cubicBezTo>
                        <a:cubicBezTo>
                          <a:pt x="91403" y="76275"/>
                          <a:pt x="84983" y="41417"/>
                          <a:pt x="85453" y="47378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833" name="Google Shape;1833;p13"/>
              <p:cNvGrpSpPr/>
              <p:nvPr/>
            </p:nvGrpSpPr>
            <p:grpSpPr>
              <a:xfrm>
                <a:off x="3072610" y="4088004"/>
                <a:ext cx="4775891" cy="96174"/>
                <a:chOff x="3072610" y="4088004"/>
                <a:chExt cx="4775891" cy="96174"/>
              </a:xfrm>
            </p:grpSpPr>
            <p:grpSp>
              <p:nvGrpSpPr>
                <p:cNvPr id="1834" name="Google Shape;1834;p13"/>
                <p:cNvGrpSpPr/>
                <p:nvPr/>
              </p:nvGrpSpPr>
              <p:grpSpPr>
                <a:xfrm>
                  <a:off x="3072610" y="4088004"/>
                  <a:ext cx="85617" cy="96151"/>
                  <a:chOff x="3072610" y="4088004"/>
                  <a:chExt cx="85617" cy="96151"/>
                </a:xfrm>
              </p:grpSpPr>
              <p:sp>
                <p:nvSpPr>
                  <p:cNvPr id="1835" name="Google Shape;1835;p13"/>
                  <p:cNvSpPr/>
                  <p:nvPr/>
                </p:nvSpPr>
                <p:spPr>
                  <a:xfrm>
                    <a:off x="3127947" y="4090310"/>
                    <a:ext cx="48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" h="51" extrusionOk="0">
                        <a:moveTo>
                          <a:pt x="49" y="51"/>
                        </a:moveTo>
                        <a:cubicBezTo>
                          <a:pt x="32" y="1"/>
                          <a:pt x="-52" y="-33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36" name="Google Shape;1836;p13"/>
                  <p:cNvSpPr/>
                  <p:nvPr/>
                </p:nvSpPr>
                <p:spPr>
                  <a:xfrm>
                    <a:off x="3072610" y="4088004"/>
                    <a:ext cx="85617" cy="961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617" h="96151" extrusionOk="0">
                        <a:moveTo>
                          <a:pt x="85453" y="47378"/>
                        </a:moveTo>
                        <a:cubicBezTo>
                          <a:pt x="81732" y="3195"/>
                          <a:pt x="41257" y="-4088"/>
                          <a:pt x="59140" y="4484"/>
                        </a:cubicBezTo>
                        <a:cubicBezTo>
                          <a:pt x="45765" y="-2263"/>
                          <a:pt x="32710" y="-1242"/>
                          <a:pt x="21028" y="6510"/>
                        </a:cubicBezTo>
                        <a:cubicBezTo>
                          <a:pt x="-24710" y="36864"/>
                          <a:pt x="12296" y="112388"/>
                          <a:pt x="54766" y="93017"/>
                        </a:cubicBezTo>
                        <a:cubicBezTo>
                          <a:pt x="91419" y="76275"/>
                          <a:pt x="84984" y="41417"/>
                          <a:pt x="85453" y="47378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37" name="Google Shape;1837;p13"/>
                <p:cNvGrpSpPr/>
                <p:nvPr/>
              </p:nvGrpSpPr>
              <p:grpSpPr>
                <a:xfrm>
                  <a:off x="3658992" y="4088049"/>
                  <a:ext cx="85527" cy="96129"/>
                  <a:chOff x="3658992" y="4088049"/>
                  <a:chExt cx="85527" cy="96129"/>
                </a:xfrm>
              </p:grpSpPr>
              <p:sp>
                <p:nvSpPr>
                  <p:cNvPr id="1838" name="Google Shape;1838;p13"/>
                  <p:cNvSpPr/>
                  <p:nvPr/>
                </p:nvSpPr>
                <p:spPr>
                  <a:xfrm>
                    <a:off x="3714231" y="4090310"/>
                    <a:ext cx="41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51" extrusionOk="0">
                        <a:moveTo>
                          <a:pt x="41" y="51"/>
                        </a:moveTo>
                        <a:cubicBezTo>
                          <a:pt x="24" y="1"/>
                          <a:pt x="-43" y="-33"/>
                          <a:pt x="41" y="51"/>
                        </a:cubicBezTo>
                        <a:lnTo>
                          <a:pt x="41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39" name="Google Shape;1839;p13"/>
                  <p:cNvSpPr/>
                  <p:nvPr/>
                </p:nvSpPr>
                <p:spPr>
                  <a:xfrm>
                    <a:off x="3658992" y="4088049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2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46"/>
                          <a:pt x="84928" y="42142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40" name="Google Shape;1840;p13"/>
                <p:cNvGrpSpPr/>
                <p:nvPr/>
              </p:nvGrpSpPr>
              <p:grpSpPr>
                <a:xfrm>
                  <a:off x="4245285" y="4088049"/>
                  <a:ext cx="85527" cy="96129"/>
                  <a:chOff x="4245285" y="4088049"/>
                  <a:chExt cx="85527" cy="96129"/>
                </a:xfrm>
              </p:grpSpPr>
              <p:sp>
                <p:nvSpPr>
                  <p:cNvPr id="1841" name="Google Shape;1841;p13"/>
                  <p:cNvSpPr/>
                  <p:nvPr/>
                </p:nvSpPr>
                <p:spPr>
                  <a:xfrm>
                    <a:off x="4300516" y="4090310"/>
                    <a:ext cx="48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" h="51" extrusionOk="0">
                        <a:moveTo>
                          <a:pt x="49" y="51"/>
                        </a:moveTo>
                        <a:cubicBezTo>
                          <a:pt x="32" y="1"/>
                          <a:pt x="-52" y="-33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42" name="Google Shape;1842;p13"/>
                  <p:cNvSpPr/>
                  <p:nvPr/>
                </p:nvSpPr>
                <p:spPr>
                  <a:xfrm>
                    <a:off x="4245285" y="4088049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2"/>
                          <a:pt x="20922" y="6465"/>
                        </a:cubicBezTo>
                        <a:cubicBezTo>
                          <a:pt x="-24464" y="36584"/>
                          <a:pt x="11955" y="112460"/>
                          <a:pt x="54660" y="92972"/>
                        </a:cubicBezTo>
                        <a:cubicBezTo>
                          <a:pt x="91280" y="76246"/>
                          <a:pt x="84928" y="42142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43" name="Google Shape;1843;p13"/>
                <p:cNvGrpSpPr/>
                <p:nvPr/>
              </p:nvGrpSpPr>
              <p:grpSpPr>
                <a:xfrm>
                  <a:off x="4831562" y="4088049"/>
                  <a:ext cx="85527" cy="96129"/>
                  <a:chOff x="4831562" y="4088049"/>
                  <a:chExt cx="85527" cy="96129"/>
                </a:xfrm>
              </p:grpSpPr>
              <p:sp>
                <p:nvSpPr>
                  <p:cNvPr id="1844" name="Google Shape;1844;p13"/>
                  <p:cNvSpPr/>
                  <p:nvPr/>
                </p:nvSpPr>
                <p:spPr>
                  <a:xfrm>
                    <a:off x="4886800" y="4090310"/>
                    <a:ext cx="41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51" extrusionOk="0">
                        <a:moveTo>
                          <a:pt x="41" y="51"/>
                        </a:moveTo>
                        <a:cubicBezTo>
                          <a:pt x="24" y="1"/>
                          <a:pt x="-43" y="-33"/>
                          <a:pt x="41" y="51"/>
                        </a:cubicBezTo>
                        <a:lnTo>
                          <a:pt x="41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45" name="Google Shape;1845;p13"/>
                  <p:cNvSpPr/>
                  <p:nvPr/>
                </p:nvSpPr>
                <p:spPr>
                  <a:xfrm>
                    <a:off x="4831562" y="4088049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2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46"/>
                          <a:pt x="84928" y="42142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46" name="Google Shape;1846;p13"/>
                <p:cNvGrpSpPr/>
                <p:nvPr/>
              </p:nvGrpSpPr>
              <p:grpSpPr>
                <a:xfrm>
                  <a:off x="5417855" y="4088049"/>
                  <a:ext cx="85527" cy="96129"/>
                  <a:chOff x="5417855" y="4088049"/>
                  <a:chExt cx="85527" cy="96129"/>
                </a:xfrm>
              </p:grpSpPr>
              <p:sp>
                <p:nvSpPr>
                  <p:cNvPr id="1847" name="Google Shape;1847;p13"/>
                  <p:cNvSpPr/>
                  <p:nvPr/>
                </p:nvSpPr>
                <p:spPr>
                  <a:xfrm>
                    <a:off x="5473080" y="4090310"/>
                    <a:ext cx="37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51" extrusionOk="0">
                        <a:moveTo>
                          <a:pt x="37" y="51"/>
                        </a:moveTo>
                        <a:cubicBezTo>
                          <a:pt x="37" y="1"/>
                          <a:pt x="-46" y="-33"/>
                          <a:pt x="37" y="51"/>
                        </a:cubicBezTo>
                        <a:lnTo>
                          <a:pt x="37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48" name="Google Shape;1848;p13"/>
                  <p:cNvSpPr/>
                  <p:nvPr/>
                </p:nvSpPr>
                <p:spPr>
                  <a:xfrm>
                    <a:off x="5417855" y="4088049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2"/>
                          <a:pt x="20922" y="6465"/>
                        </a:cubicBezTo>
                        <a:cubicBezTo>
                          <a:pt x="-24464" y="36584"/>
                          <a:pt x="11955" y="112460"/>
                          <a:pt x="54660" y="92972"/>
                        </a:cubicBezTo>
                        <a:cubicBezTo>
                          <a:pt x="91280" y="76246"/>
                          <a:pt x="84928" y="42142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49" name="Google Shape;1849;p13"/>
                <p:cNvGrpSpPr/>
                <p:nvPr/>
              </p:nvGrpSpPr>
              <p:grpSpPr>
                <a:xfrm>
                  <a:off x="6004131" y="4088049"/>
                  <a:ext cx="85527" cy="96129"/>
                  <a:chOff x="6004131" y="4088049"/>
                  <a:chExt cx="85527" cy="96129"/>
                </a:xfrm>
              </p:grpSpPr>
              <p:sp>
                <p:nvSpPr>
                  <p:cNvPr id="1850" name="Google Shape;1850;p13"/>
                  <p:cNvSpPr/>
                  <p:nvPr/>
                </p:nvSpPr>
                <p:spPr>
                  <a:xfrm>
                    <a:off x="6059369" y="4090310"/>
                    <a:ext cx="41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51" extrusionOk="0">
                        <a:moveTo>
                          <a:pt x="41" y="51"/>
                        </a:moveTo>
                        <a:cubicBezTo>
                          <a:pt x="24" y="1"/>
                          <a:pt x="-43" y="-33"/>
                          <a:pt x="41" y="51"/>
                        </a:cubicBezTo>
                        <a:lnTo>
                          <a:pt x="41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51" name="Google Shape;1851;p13"/>
                  <p:cNvSpPr/>
                  <p:nvPr/>
                </p:nvSpPr>
                <p:spPr>
                  <a:xfrm>
                    <a:off x="6004131" y="4088049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2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46"/>
                          <a:pt x="84928" y="42142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52" name="Google Shape;1852;p13"/>
                <p:cNvGrpSpPr/>
                <p:nvPr/>
              </p:nvGrpSpPr>
              <p:grpSpPr>
                <a:xfrm>
                  <a:off x="6590424" y="4088049"/>
                  <a:ext cx="85527" cy="96129"/>
                  <a:chOff x="6590424" y="4088049"/>
                  <a:chExt cx="85527" cy="96129"/>
                </a:xfrm>
              </p:grpSpPr>
              <p:sp>
                <p:nvSpPr>
                  <p:cNvPr id="1853" name="Google Shape;1853;p13"/>
                  <p:cNvSpPr/>
                  <p:nvPr/>
                </p:nvSpPr>
                <p:spPr>
                  <a:xfrm>
                    <a:off x="6645650" y="4090310"/>
                    <a:ext cx="37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51" extrusionOk="0">
                        <a:moveTo>
                          <a:pt x="37" y="51"/>
                        </a:moveTo>
                        <a:cubicBezTo>
                          <a:pt x="37" y="1"/>
                          <a:pt x="-47" y="-33"/>
                          <a:pt x="37" y="51"/>
                        </a:cubicBezTo>
                        <a:lnTo>
                          <a:pt x="37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54" name="Google Shape;1854;p13"/>
                  <p:cNvSpPr/>
                  <p:nvPr/>
                </p:nvSpPr>
                <p:spPr>
                  <a:xfrm>
                    <a:off x="6590424" y="4088049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2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46"/>
                          <a:pt x="84928" y="42142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55" name="Google Shape;1855;p13"/>
                <p:cNvGrpSpPr/>
                <p:nvPr/>
              </p:nvGrpSpPr>
              <p:grpSpPr>
                <a:xfrm>
                  <a:off x="7176700" y="4088049"/>
                  <a:ext cx="85527" cy="96129"/>
                  <a:chOff x="7176700" y="4088049"/>
                  <a:chExt cx="85527" cy="96129"/>
                </a:xfrm>
              </p:grpSpPr>
              <p:sp>
                <p:nvSpPr>
                  <p:cNvPr id="1856" name="Google Shape;1856;p13"/>
                  <p:cNvSpPr/>
                  <p:nvPr/>
                </p:nvSpPr>
                <p:spPr>
                  <a:xfrm>
                    <a:off x="7231938" y="4090310"/>
                    <a:ext cx="41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51" extrusionOk="0">
                        <a:moveTo>
                          <a:pt x="41" y="51"/>
                        </a:moveTo>
                        <a:cubicBezTo>
                          <a:pt x="24" y="1"/>
                          <a:pt x="-43" y="-33"/>
                          <a:pt x="41" y="51"/>
                        </a:cubicBezTo>
                        <a:lnTo>
                          <a:pt x="41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57" name="Google Shape;1857;p13"/>
                  <p:cNvSpPr/>
                  <p:nvPr/>
                </p:nvSpPr>
                <p:spPr>
                  <a:xfrm>
                    <a:off x="7176700" y="4088049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2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46"/>
                          <a:pt x="84928" y="42142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58" name="Google Shape;1858;p13"/>
                <p:cNvGrpSpPr/>
                <p:nvPr/>
              </p:nvGrpSpPr>
              <p:grpSpPr>
                <a:xfrm>
                  <a:off x="7762887" y="4088004"/>
                  <a:ext cx="85614" cy="96151"/>
                  <a:chOff x="7762887" y="4088004"/>
                  <a:chExt cx="85614" cy="96151"/>
                </a:xfrm>
              </p:grpSpPr>
              <p:sp>
                <p:nvSpPr>
                  <p:cNvPr id="1859" name="Google Shape;1859;p13"/>
                  <p:cNvSpPr/>
                  <p:nvPr/>
                </p:nvSpPr>
                <p:spPr>
                  <a:xfrm>
                    <a:off x="7818219" y="4090310"/>
                    <a:ext cx="37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51" extrusionOk="0">
                        <a:moveTo>
                          <a:pt x="37" y="51"/>
                        </a:moveTo>
                        <a:cubicBezTo>
                          <a:pt x="37" y="1"/>
                          <a:pt x="-46" y="-33"/>
                          <a:pt x="37" y="51"/>
                        </a:cubicBezTo>
                        <a:lnTo>
                          <a:pt x="37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60" name="Google Shape;1860;p13"/>
                  <p:cNvSpPr/>
                  <p:nvPr/>
                </p:nvSpPr>
                <p:spPr>
                  <a:xfrm>
                    <a:off x="7762887" y="4088004"/>
                    <a:ext cx="85614" cy="961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614" h="96151" extrusionOk="0">
                        <a:moveTo>
                          <a:pt x="85453" y="47378"/>
                        </a:moveTo>
                        <a:cubicBezTo>
                          <a:pt x="81732" y="3195"/>
                          <a:pt x="41257" y="-4088"/>
                          <a:pt x="59140" y="4484"/>
                        </a:cubicBezTo>
                        <a:cubicBezTo>
                          <a:pt x="45765" y="-2263"/>
                          <a:pt x="32709" y="-1242"/>
                          <a:pt x="21028" y="6510"/>
                        </a:cubicBezTo>
                        <a:cubicBezTo>
                          <a:pt x="-24710" y="36864"/>
                          <a:pt x="12296" y="112388"/>
                          <a:pt x="54766" y="93017"/>
                        </a:cubicBezTo>
                        <a:cubicBezTo>
                          <a:pt x="91403" y="76275"/>
                          <a:pt x="84983" y="41417"/>
                          <a:pt x="85453" y="47378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861" name="Google Shape;1861;p13"/>
              <p:cNvGrpSpPr/>
              <p:nvPr/>
            </p:nvGrpSpPr>
            <p:grpSpPr>
              <a:xfrm>
                <a:off x="3072610" y="4722367"/>
                <a:ext cx="4775891" cy="96175"/>
                <a:chOff x="3072610" y="4722367"/>
                <a:chExt cx="4775891" cy="96175"/>
              </a:xfrm>
            </p:grpSpPr>
            <p:grpSp>
              <p:nvGrpSpPr>
                <p:cNvPr id="1862" name="Google Shape;1862;p13"/>
                <p:cNvGrpSpPr/>
                <p:nvPr/>
              </p:nvGrpSpPr>
              <p:grpSpPr>
                <a:xfrm>
                  <a:off x="3072610" y="4722367"/>
                  <a:ext cx="85617" cy="96151"/>
                  <a:chOff x="3072610" y="4722367"/>
                  <a:chExt cx="85617" cy="96151"/>
                </a:xfrm>
              </p:grpSpPr>
              <p:sp>
                <p:nvSpPr>
                  <p:cNvPr id="1863" name="Google Shape;1863;p13"/>
                  <p:cNvSpPr/>
                  <p:nvPr/>
                </p:nvSpPr>
                <p:spPr>
                  <a:xfrm>
                    <a:off x="3127947" y="4724674"/>
                    <a:ext cx="48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" h="51" extrusionOk="0">
                        <a:moveTo>
                          <a:pt x="49" y="51"/>
                        </a:moveTo>
                        <a:cubicBezTo>
                          <a:pt x="32" y="1"/>
                          <a:pt x="-52" y="-33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64" name="Google Shape;1864;p13"/>
                  <p:cNvSpPr/>
                  <p:nvPr/>
                </p:nvSpPr>
                <p:spPr>
                  <a:xfrm>
                    <a:off x="3072610" y="4722367"/>
                    <a:ext cx="85617" cy="961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617" h="96151" extrusionOk="0">
                        <a:moveTo>
                          <a:pt x="85453" y="47378"/>
                        </a:moveTo>
                        <a:cubicBezTo>
                          <a:pt x="81732" y="3195"/>
                          <a:pt x="41257" y="-4088"/>
                          <a:pt x="59140" y="4484"/>
                        </a:cubicBezTo>
                        <a:cubicBezTo>
                          <a:pt x="45765" y="-2263"/>
                          <a:pt x="32710" y="-1242"/>
                          <a:pt x="21028" y="6510"/>
                        </a:cubicBezTo>
                        <a:cubicBezTo>
                          <a:pt x="-24710" y="36864"/>
                          <a:pt x="12296" y="112388"/>
                          <a:pt x="54766" y="93017"/>
                        </a:cubicBezTo>
                        <a:cubicBezTo>
                          <a:pt x="91419" y="76292"/>
                          <a:pt x="84984" y="41418"/>
                          <a:pt x="85453" y="47378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65" name="Google Shape;1865;p13"/>
                <p:cNvGrpSpPr/>
                <p:nvPr/>
              </p:nvGrpSpPr>
              <p:grpSpPr>
                <a:xfrm>
                  <a:off x="3658992" y="4722413"/>
                  <a:ext cx="85527" cy="96129"/>
                  <a:chOff x="3658992" y="4722413"/>
                  <a:chExt cx="85527" cy="96129"/>
                </a:xfrm>
              </p:grpSpPr>
              <p:sp>
                <p:nvSpPr>
                  <p:cNvPr id="1866" name="Google Shape;1866;p13"/>
                  <p:cNvSpPr/>
                  <p:nvPr/>
                </p:nvSpPr>
                <p:spPr>
                  <a:xfrm>
                    <a:off x="3714231" y="4724674"/>
                    <a:ext cx="41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51" extrusionOk="0">
                        <a:moveTo>
                          <a:pt x="41" y="51"/>
                        </a:moveTo>
                        <a:cubicBezTo>
                          <a:pt x="24" y="1"/>
                          <a:pt x="-43" y="-33"/>
                          <a:pt x="41" y="51"/>
                        </a:cubicBezTo>
                        <a:lnTo>
                          <a:pt x="41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67" name="Google Shape;1867;p13"/>
                  <p:cNvSpPr/>
                  <p:nvPr/>
                </p:nvSpPr>
                <p:spPr>
                  <a:xfrm>
                    <a:off x="3658992" y="4722413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2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46"/>
                          <a:pt x="84928" y="42159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68" name="Google Shape;1868;p13"/>
                <p:cNvGrpSpPr/>
                <p:nvPr/>
              </p:nvGrpSpPr>
              <p:grpSpPr>
                <a:xfrm>
                  <a:off x="4245285" y="4722413"/>
                  <a:ext cx="85527" cy="96129"/>
                  <a:chOff x="4245285" y="4722413"/>
                  <a:chExt cx="85527" cy="96129"/>
                </a:xfrm>
              </p:grpSpPr>
              <p:sp>
                <p:nvSpPr>
                  <p:cNvPr id="1869" name="Google Shape;1869;p13"/>
                  <p:cNvSpPr/>
                  <p:nvPr/>
                </p:nvSpPr>
                <p:spPr>
                  <a:xfrm>
                    <a:off x="4300516" y="4724674"/>
                    <a:ext cx="48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" h="51" extrusionOk="0">
                        <a:moveTo>
                          <a:pt x="49" y="51"/>
                        </a:moveTo>
                        <a:cubicBezTo>
                          <a:pt x="32" y="1"/>
                          <a:pt x="-52" y="-33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70" name="Google Shape;1870;p13"/>
                  <p:cNvSpPr/>
                  <p:nvPr/>
                </p:nvSpPr>
                <p:spPr>
                  <a:xfrm>
                    <a:off x="4245285" y="4722413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2"/>
                          <a:pt x="20922" y="6465"/>
                        </a:cubicBezTo>
                        <a:cubicBezTo>
                          <a:pt x="-24464" y="36584"/>
                          <a:pt x="11955" y="112460"/>
                          <a:pt x="54660" y="92972"/>
                        </a:cubicBezTo>
                        <a:cubicBezTo>
                          <a:pt x="91280" y="76246"/>
                          <a:pt x="84928" y="42159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71" name="Google Shape;1871;p13"/>
                <p:cNvGrpSpPr/>
                <p:nvPr/>
              </p:nvGrpSpPr>
              <p:grpSpPr>
                <a:xfrm>
                  <a:off x="4831562" y="4722413"/>
                  <a:ext cx="85527" cy="96129"/>
                  <a:chOff x="4831562" y="4722413"/>
                  <a:chExt cx="85527" cy="96129"/>
                </a:xfrm>
              </p:grpSpPr>
              <p:sp>
                <p:nvSpPr>
                  <p:cNvPr id="1872" name="Google Shape;1872;p13"/>
                  <p:cNvSpPr/>
                  <p:nvPr/>
                </p:nvSpPr>
                <p:spPr>
                  <a:xfrm>
                    <a:off x="4886800" y="4724674"/>
                    <a:ext cx="41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51" extrusionOk="0">
                        <a:moveTo>
                          <a:pt x="41" y="51"/>
                        </a:moveTo>
                        <a:cubicBezTo>
                          <a:pt x="24" y="1"/>
                          <a:pt x="-43" y="-33"/>
                          <a:pt x="41" y="51"/>
                        </a:cubicBezTo>
                        <a:lnTo>
                          <a:pt x="41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73" name="Google Shape;1873;p13"/>
                  <p:cNvSpPr/>
                  <p:nvPr/>
                </p:nvSpPr>
                <p:spPr>
                  <a:xfrm>
                    <a:off x="4831562" y="4722413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2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46"/>
                          <a:pt x="84928" y="42159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74" name="Google Shape;1874;p13"/>
                <p:cNvGrpSpPr/>
                <p:nvPr/>
              </p:nvGrpSpPr>
              <p:grpSpPr>
                <a:xfrm>
                  <a:off x="5417855" y="4722413"/>
                  <a:ext cx="85527" cy="96129"/>
                  <a:chOff x="5417855" y="4722413"/>
                  <a:chExt cx="85527" cy="96129"/>
                </a:xfrm>
              </p:grpSpPr>
              <p:sp>
                <p:nvSpPr>
                  <p:cNvPr id="1875" name="Google Shape;1875;p13"/>
                  <p:cNvSpPr/>
                  <p:nvPr/>
                </p:nvSpPr>
                <p:spPr>
                  <a:xfrm>
                    <a:off x="5473080" y="4724674"/>
                    <a:ext cx="37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51" extrusionOk="0">
                        <a:moveTo>
                          <a:pt x="37" y="51"/>
                        </a:moveTo>
                        <a:cubicBezTo>
                          <a:pt x="37" y="1"/>
                          <a:pt x="-46" y="-33"/>
                          <a:pt x="37" y="51"/>
                        </a:cubicBezTo>
                        <a:lnTo>
                          <a:pt x="37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76" name="Google Shape;1876;p13"/>
                  <p:cNvSpPr/>
                  <p:nvPr/>
                </p:nvSpPr>
                <p:spPr>
                  <a:xfrm>
                    <a:off x="5417855" y="4722413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2"/>
                          <a:pt x="20922" y="6465"/>
                        </a:cubicBezTo>
                        <a:cubicBezTo>
                          <a:pt x="-24464" y="36584"/>
                          <a:pt x="11955" y="112460"/>
                          <a:pt x="54660" y="92972"/>
                        </a:cubicBezTo>
                        <a:cubicBezTo>
                          <a:pt x="91280" y="76246"/>
                          <a:pt x="84928" y="42159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77" name="Google Shape;1877;p13"/>
                <p:cNvGrpSpPr/>
                <p:nvPr/>
              </p:nvGrpSpPr>
              <p:grpSpPr>
                <a:xfrm>
                  <a:off x="6004131" y="4722413"/>
                  <a:ext cx="85527" cy="96129"/>
                  <a:chOff x="6004131" y="4722413"/>
                  <a:chExt cx="85527" cy="96129"/>
                </a:xfrm>
              </p:grpSpPr>
              <p:sp>
                <p:nvSpPr>
                  <p:cNvPr id="1878" name="Google Shape;1878;p13"/>
                  <p:cNvSpPr/>
                  <p:nvPr/>
                </p:nvSpPr>
                <p:spPr>
                  <a:xfrm>
                    <a:off x="6059369" y="4724674"/>
                    <a:ext cx="41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51" extrusionOk="0">
                        <a:moveTo>
                          <a:pt x="41" y="51"/>
                        </a:moveTo>
                        <a:cubicBezTo>
                          <a:pt x="24" y="1"/>
                          <a:pt x="-43" y="-33"/>
                          <a:pt x="41" y="51"/>
                        </a:cubicBezTo>
                        <a:lnTo>
                          <a:pt x="41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79" name="Google Shape;1879;p13"/>
                  <p:cNvSpPr/>
                  <p:nvPr/>
                </p:nvSpPr>
                <p:spPr>
                  <a:xfrm>
                    <a:off x="6004131" y="4722413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2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46"/>
                          <a:pt x="84928" y="42159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80" name="Google Shape;1880;p13"/>
                <p:cNvGrpSpPr/>
                <p:nvPr/>
              </p:nvGrpSpPr>
              <p:grpSpPr>
                <a:xfrm>
                  <a:off x="6590424" y="4722413"/>
                  <a:ext cx="85527" cy="96129"/>
                  <a:chOff x="6590424" y="4722413"/>
                  <a:chExt cx="85527" cy="96129"/>
                </a:xfrm>
              </p:grpSpPr>
              <p:sp>
                <p:nvSpPr>
                  <p:cNvPr id="1881" name="Google Shape;1881;p13"/>
                  <p:cNvSpPr/>
                  <p:nvPr/>
                </p:nvSpPr>
                <p:spPr>
                  <a:xfrm>
                    <a:off x="6645650" y="4724674"/>
                    <a:ext cx="37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51" extrusionOk="0">
                        <a:moveTo>
                          <a:pt x="37" y="51"/>
                        </a:moveTo>
                        <a:cubicBezTo>
                          <a:pt x="37" y="1"/>
                          <a:pt x="-47" y="-33"/>
                          <a:pt x="37" y="51"/>
                        </a:cubicBezTo>
                        <a:lnTo>
                          <a:pt x="37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82" name="Google Shape;1882;p13"/>
                  <p:cNvSpPr/>
                  <p:nvPr/>
                </p:nvSpPr>
                <p:spPr>
                  <a:xfrm>
                    <a:off x="6590424" y="4722413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2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46"/>
                          <a:pt x="84928" y="42159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83" name="Google Shape;1883;p13"/>
                <p:cNvGrpSpPr/>
                <p:nvPr/>
              </p:nvGrpSpPr>
              <p:grpSpPr>
                <a:xfrm>
                  <a:off x="7176700" y="4722413"/>
                  <a:ext cx="85527" cy="96129"/>
                  <a:chOff x="7176700" y="4722413"/>
                  <a:chExt cx="85527" cy="96129"/>
                </a:xfrm>
              </p:grpSpPr>
              <p:sp>
                <p:nvSpPr>
                  <p:cNvPr id="1884" name="Google Shape;1884;p13"/>
                  <p:cNvSpPr/>
                  <p:nvPr/>
                </p:nvSpPr>
                <p:spPr>
                  <a:xfrm>
                    <a:off x="7231938" y="4724674"/>
                    <a:ext cx="41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51" extrusionOk="0">
                        <a:moveTo>
                          <a:pt x="41" y="51"/>
                        </a:moveTo>
                        <a:cubicBezTo>
                          <a:pt x="24" y="1"/>
                          <a:pt x="-43" y="-33"/>
                          <a:pt x="41" y="51"/>
                        </a:cubicBezTo>
                        <a:lnTo>
                          <a:pt x="41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85" name="Google Shape;1885;p13"/>
                  <p:cNvSpPr/>
                  <p:nvPr/>
                </p:nvSpPr>
                <p:spPr>
                  <a:xfrm>
                    <a:off x="7176700" y="4722413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2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46"/>
                          <a:pt x="84928" y="42159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86" name="Google Shape;1886;p13"/>
                <p:cNvGrpSpPr/>
                <p:nvPr/>
              </p:nvGrpSpPr>
              <p:grpSpPr>
                <a:xfrm>
                  <a:off x="7762887" y="4722367"/>
                  <a:ext cx="85614" cy="96151"/>
                  <a:chOff x="7762887" y="4722367"/>
                  <a:chExt cx="85614" cy="96151"/>
                </a:xfrm>
              </p:grpSpPr>
              <p:sp>
                <p:nvSpPr>
                  <p:cNvPr id="1887" name="Google Shape;1887;p13"/>
                  <p:cNvSpPr/>
                  <p:nvPr/>
                </p:nvSpPr>
                <p:spPr>
                  <a:xfrm>
                    <a:off x="7818219" y="4724674"/>
                    <a:ext cx="37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51" extrusionOk="0">
                        <a:moveTo>
                          <a:pt x="37" y="51"/>
                        </a:moveTo>
                        <a:cubicBezTo>
                          <a:pt x="37" y="1"/>
                          <a:pt x="-46" y="-33"/>
                          <a:pt x="37" y="51"/>
                        </a:cubicBezTo>
                        <a:lnTo>
                          <a:pt x="37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88" name="Google Shape;1888;p13"/>
                  <p:cNvSpPr/>
                  <p:nvPr/>
                </p:nvSpPr>
                <p:spPr>
                  <a:xfrm>
                    <a:off x="7762887" y="4722367"/>
                    <a:ext cx="85614" cy="961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614" h="96151" extrusionOk="0">
                        <a:moveTo>
                          <a:pt x="85453" y="47378"/>
                        </a:moveTo>
                        <a:cubicBezTo>
                          <a:pt x="81732" y="3195"/>
                          <a:pt x="41257" y="-4088"/>
                          <a:pt x="59140" y="4484"/>
                        </a:cubicBezTo>
                        <a:cubicBezTo>
                          <a:pt x="45765" y="-2263"/>
                          <a:pt x="32709" y="-1242"/>
                          <a:pt x="21028" y="6510"/>
                        </a:cubicBezTo>
                        <a:cubicBezTo>
                          <a:pt x="-24710" y="36864"/>
                          <a:pt x="12296" y="112388"/>
                          <a:pt x="54766" y="93017"/>
                        </a:cubicBezTo>
                        <a:cubicBezTo>
                          <a:pt x="91403" y="76292"/>
                          <a:pt x="84983" y="41418"/>
                          <a:pt x="85453" y="47378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889" name="Google Shape;1889;p13"/>
              <p:cNvGrpSpPr/>
              <p:nvPr/>
            </p:nvGrpSpPr>
            <p:grpSpPr>
              <a:xfrm>
                <a:off x="3072610" y="5356731"/>
                <a:ext cx="4775891" cy="96174"/>
                <a:chOff x="3072610" y="5356731"/>
                <a:chExt cx="4775891" cy="96174"/>
              </a:xfrm>
            </p:grpSpPr>
            <p:grpSp>
              <p:nvGrpSpPr>
                <p:cNvPr id="1890" name="Google Shape;1890;p13"/>
                <p:cNvGrpSpPr/>
                <p:nvPr/>
              </p:nvGrpSpPr>
              <p:grpSpPr>
                <a:xfrm>
                  <a:off x="3072610" y="5356731"/>
                  <a:ext cx="85617" cy="96151"/>
                  <a:chOff x="3072610" y="5356731"/>
                  <a:chExt cx="85617" cy="96151"/>
                </a:xfrm>
              </p:grpSpPr>
              <p:sp>
                <p:nvSpPr>
                  <p:cNvPr id="1891" name="Google Shape;1891;p13"/>
                  <p:cNvSpPr/>
                  <p:nvPr/>
                </p:nvSpPr>
                <p:spPr>
                  <a:xfrm>
                    <a:off x="3127947" y="5359050"/>
                    <a:ext cx="48" cy="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" h="38" extrusionOk="0">
                        <a:moveTo>
                          <a:pt x="49" y="39"/>
                        </a:moveTo>
                        <a:cubicBezTo>
                          <a:pt x="32" y="5"/>
                          <a:pt x="-52" y="-29"/>
                          <a:pt x="49" y="39"/>
                        </a:cubicBezTo>
                        <a:lnTo>
                          <a:pt x="49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92" name="Google Shape;1892;p13"/>
                  <p:cNvSpPr/>
                  <p:nvPr/>
                </p:nvSpPr>
                <p:spPr>
                  <a:xfrm>
                    <a:off x="3072610" y="5356731"/>
                    <a:ext cx="85617" cy="961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617" h="96151" extrusionOk="0">
                        <a:moveTo>
                          <a:pt x="85453" y="47378"/>
                        </a:moveTo>
                        <a:cubicBezTo>
                          <a:pt x="81732" y="3195"/>
                          <a:pt x="41257" y="-4088"/>
                          <a:pt x="59140" y="4484"/>
                        </a:cubicBezTo>
                        <a:cubicBezTo>
                          <a:pt x="45765" y="-2263"/>
                          <a:pt x="32710" y="-1242"/>
                          <a:pt x="21028" y="6510"/>
                        </a:cubicBezTo>
                        <a:cubicBezTo>
                          <a:pt x="-24710" y="36863"/>
                          <a:pt x="12296" y="112388"/>
                          <a:pt x="54766" y="93017"/>
                        </a:cubicBezTo>
                        <a:cubicBezTo>
                          <a:pt x="91419" y="76292"/>
                          <a:pt x="84984" y="41434"/>
                          <a:pt x="85453" y="47378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93" name="Google Shape;1893;p13"/>
                <p:cNvGrpSpPr/>
                <p:nvPr/>
              </p:nvGrpSpPr>
              <p:grpSpPr>
                <a:xfrm>
                  <a:off x="3658992" y="5356776"/>
                  <a:ext cx="85527" cy="96129"/>
                  <a:chOff x="3658992" y="5356776"/>
                  <a:chExt cx="85527" cy="96129"/>
                </a:xfrm>
              </p:grpSpPr>
              <p:sp>
                <p:nvSpPr>
                  <p:cNvPr id="1894" name="Google Shape;1894;p13"/>
                  <p:cNvSpPr/>
                  <p:nvPr/>
                </p:nvSpPr>
                <p:spPr>
                  <a:xfrm>
                    <a:off x="3714231" y="5359050"/>
                    <a:ext cx="41" cy="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38" extrusionOk="0">
                        <a:moveTo>
                          <a:pt x="41" y="39"/>
                        </a:moveTo>
                        <a:cubicBezTo>
                          <a:pt x="24" y="5"/>
                          <a:pt x="-43" y="-29"/>
                          <a:pt x="41" y="39"/>
                        </a:cubicBezTo>
                        <a:lnTo>
                          <a:pt x="41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95" name="Google Shape;1895;p13"/>
                  <p:cNvSpPr/>
                  <p:nvPr/>
                </p:nvSpPr>
                <p:spPr>
                  <a:xfrm>
                    <a:off x="3658992" y="5356776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3"/>
                        </a:moveTo>
                        <a:cubicBezTo>
                          <a:pt x="81760" y="3167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63"/>
                          <a:pt x="84928" y="42159"/>
                          <a:pt x="85347" y="47333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96" name="Google Shape;1896;p13"/>
                <p:cNvGrpSpPr/>
                <p:nvPr/>
              </p:nvGrpSpPr>
              <p:grpSpPr>
                <a:xfrm>
                  <a:off x="4245285" y="5356776"/>
                  <a:ext cx="85527" cy="96129"/>
                  <a:chOff x="4245285" y="5356776"/>
                  <a:chExt cx="85527" cy="96129"/>
                </a:xfrm>
              </p:grpSpPr>
              <p:sp>
                <p:nvSpPr>
                  <p:cNvPr id="1897" name="Google Shape;1897;p13"/>
                  <p:cNvSpPr/>
                  <p:nvPr/>
                </p:nvSpPr>
                <p:spPr>
                  <a:xfrm>
                    <a:off x="4300516" y="5359050"/>
                    <a:ext cx="48" cy="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" h="38" extrusionOk="0">
                        <a:moveTo>
                          <a:pt x="49" y="39"/>
                        </a:moveTo>
                        <a:cubicBezTo>
                          <a:pt x="32" y="5"/>
                          <a:pt x="-52" y="-29"/>
                          <a:pt x="49" y="39"/>
                        </a:cubicBezTo>
                        <a:lnTo>
                          <a:pt x="49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98" name="Google Shape;1898;p13"/>
                  <p:cNvSpPr/>
                  <p:nvPr/>
                </p:nvSpPr>
                <p:spPr>
                  <a:xfrm>
                    <a:off x="4245285" y="5356776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3"/>
                        </a:moveTo>
                        <a:cubicBezTo>
                          <a:pt x="81760" y="3167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5" y="112460"/>
                          <a:pt x="54660" y="92972"/>
                        </a:cubicBezTo>
                        <a:cubicBezTo>
                          <a:pt x="91280" y="76263"/>
                          <a:pt x="84928" y="42159"/>
                          <a:pt x="85347" y="47333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99" name="Google Shape;1899;p13"/>
                <p:cNvGrpSpPr/>
                <p:nvPr/>
              </p:nvGrpSpPr>
              <p:grpSpPr>
                <a:xfrm>
                  <a:off x="4831562" y="5356776"/>
                  <a:ext cx="85527" cy="96129"/>
                  <a:chOff x="4831562" y="5356776"/>
                  <a:chExt cx="85527" cy="96129"/>
                </a:xfrm>
              </p:grpSpPr>
              <p:sp>
                <p:nvSpPr>
                  <p:cNvPr id="1900" name="Google Shape;1900;p13"/>
                  <p:cNvSpPr/>
                  <p:nvPr/>
                </p:nvSpPr>
                <p:spPr>
                  <a:xfrm>
                    <a:off x="4886800" y="5359050"/>
                    <a:ext cx="41" cy="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38" extrusionOk="0">
                        <a:moveTo>
                          <a:pt x="41" y="39"/>
                        </a:moveTo>
                        <a:cubicBezTo>
                          <a:pt x="24" y="5"/>
                          <a:pt x="-43" y="-29"/>
                          <a:pt x="41" y="39"/>
                        </a:cubicBezTo>
                        <a:lnTo>
                          <a:pt x="41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01" name="Google Shape;1901;p13"/>
                  <p:cNvSpPr/>
                  <p:nvPr/>
                </p:nvSpPr>
                <p:spPr>
                  <a:xfrm>
                    <a:off x="4831562" y="5356776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3"/>
                        </a:moveTo>
                        <a:cubicBezTo>
                          <a:pt x="81760" y="3167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63"/>
                          <a:pt x="84928" y="42159"/>
                          <a:pt x="85347" y="47333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02" name="Google Shape;1902;p13"/>
                <p:cNvGrpSpPr/>
                <p:nvPr/>
              </p:nvGrpSpPr>
              <p:grpSpPr>
                <a:xfrm>
                  <a:off x="5417855" y="5356776"/>
                  <a:ext cx="85527" cy="96129"/>
                  <a:chOff x="5417855" y="5356776"/>
                  <a:chExt cx="85527" cy="96129"/>
                </a:xfrm>
              </p:grpSpPr>
              <p:sp>
                <p:nvSpPr>
                  <p:cNvPr id="1903" name="Google Shape;1903;p13"/>
                  <p:cNvSpPr/>
                  <p:nvPr/>
                </p:nvSpPr>
                <p:spPr>
                  <a:xfrm>
                    <a:off x="5473080" y="5359050"/>
                    <a:ext cx="37" cy="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38" extrusionOk="0">
                        <a:moveTo>
                          <a:pt x="37" y="39"/>
                        </a:moveTo>
                        <a:cubicBezTo>
                          <a:pt x="37" y="5"/>
                          <a:pt x="-46" y="-29"/>
                          <a:pt x="37" y="39"/>
                        </a:cubicBezTo>
                        <a:lnTo>
                          <a:pt x="37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04" name="Google Shape;1904;p13"/>
                  <p:cNvSpPr/>
                  <p:nvPr/>
                </p:nvSpPr>
                <p:spPr>
                  <a:xfrm>
                    <a:off x="5417855" y="5356776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3"/>
                        </a:moveTo>
                        <a:cubicBezTo>
                          <a:pt x="81760" y="3167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5" y="112460"/>
                          <a:pt x="54660" y="92972"/>
                        </a:cubicBezTo>
                        <a:cubicBezTo>
                          <a:pt x="91280" y="76263"/>
                          <a:pt x="84928" y="42159"/>
                          <a:pt x="85347" y="47333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05" name="Google Shape;1905;p13"/>
                <p:cNvGrpSpPr/>
                <p:nvPr/>
              </p:nvGrpSpPr>
              <p:grpSpPr>
                <a:xfrm>
                  <a:off x="6004131" y="5356776"/>
                  <a:ext cx="85527" cy="96129"/>
                  <a:chOff x="6004131" y="5356776"/>
                  <a:chExt cx="85527" cy="96129"/>
                </a:xfrm>
              </p:grpSpPr>
              <p:sp>
                <p:nvSpPr>
                  <p:cNvPr id="1906" name="Google Shape;1906;p13"/>
                  <p:cNvSpPr/>
                  <p:nvPr/>
                </p:nvSpPr>
                <p:spPr>
                  <a:xfrm>
                    <a:off x="6059369" y="5359050"/>
                    <a:ext cx="41" cy="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38" extrusionOk="0">
                        <a:moveTo>
                          <a:pt x="41" y="39"/>
                        </a:moveTo>
                        <a:cubicBezTo>
                          <a:pt x="24" y="5"/>
                          <a:pt x="-43" y="-29"/>
                          <a:pt x="41" y="39"/>
                        </a:cubicBezTo>
                        <a:lnTo>
                          <a:pt x="41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07" name="Google Shape;1907;p13"/>
                  <p:cNvSpPr/>
                  <p:nvPr/>
                </p:nvSpPr>
                <p:spPr>
                  <a:xfrm>
                    <a:off x="6004131" y="5356776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3"/>
                        </a:moveTo>
                        <a:cubicBezTo>
                          <a:pt x="81760" y="3167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63"/>
                          <a:pt x="84928" y="42159"/>
                          <a:pt x="85347" y="47333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08" name="Google Shape;1908;p13"/>
                <p:cNvGrpSpPr/>
                <p:nvPr/>
              </p:nvGrpSpPr>
              <p:grpSpPr>
                <a:xfrm>
                  <a:off x="6590424" y="5356776"/>
                  <a:ext cx="85527" cy="96129"/>
                  <a:chOff x="6590424" y="5356776"/>
                  <a:chExt cx="85527" cy="96129"/>
                </a:xfrm>
              </p:grpSpPr>
              <p:sp>
                <p:nvSpPr>
                  <p:cNvPr id="1909" name="Google Shape;1909;p13"/>
                  <p:cNvSpPr/>
                  <p:nvPr/>
                </p:nvSpPr>
                <p:spPr>
                  <a:xfrm>
                    <a:off x="6645650" y="5359050"/>
                    <a:ext cx="37" cy="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38" extrusionOk="0">
                        <a:moveTo>
                          <a:pt x="37" y="39"/>
                        </a:moveTo>
                        <a:cubicBezTo>
                          <a:pt x="37" y="5"/>
                          <a:pt x="-47" y="-29"/>
                          <a:pt x="37" y="39"/>
                        </a:cubicBezTo>
                        <a:lnTo>
                          <a:pt x="37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10" name="Google Shape;1910;p13"/>
                  <p:cNvSpPr/>
                  <p:nvPr/>
                </p:nvSpPr>
                <p:spPr>
                  <a:xfrm>
                    <a:off x="6590424" y="5356776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3"/>
                        </a:moveTo>
                        <a:cubicBezTo>
                          <a:pt x="81760" y="3167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63"/>
                          <a:pt x="84928" y="42159"/>
                          <a:pt x="85347" y="47333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11" name="Google Shape;1911;p13"/>
                <p:cNvGrpSpPr/>
                <p:nvPr/>
              </p:nvGrpSpPr>
              <p:grpSpPr>
                <a:xfrm>
                  <a:off x="7176700" y="5356776"/>
                  <a:ext cx="85527" cy="96129"/>
                  <a:chOff x="7176700" y="5356776"/>
                  <a:chExt cx="85527" cy="96129"/>
                </a:xfrm>
              </p:grpSpPr>
              <p:sp>
                <p:nvSpPr>
                  <p:cNvPr id="1912" name="Google Shape;1912;p13"/>
                  <p:cNvSpPr/>
                  <p:nvPr/>
                </p:nvSpPr>
                <p:spPr>
                  <a:xfrm>
                    <a:off x="7231938" y="5359050"/>
                    <a:ext cx="41" cy="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38" extrusionOk="0">
                        <a:moveTo>
                          <a:pt x="41" y="39"/>
                        </a:moveTo>
                        <a:cubicBezTo>
                          <a:pt x="24" y="5"/>
                          <a:pt x="-43" y="-29"/>
                          <a:pt x="41" y="39"/>
                        </a:cubicBezTo>
                        <a:lnTo>
                          <a:pt x="41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13" name="Google Shape;1913;p13"/>
                  <p:cNvSpPr/>
                  <p:nvPr/>
                </p:nvSpPr>
                <p:spPr>
                  <a:xfrm>
                    <a:off x="7176700" y="5356776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3"/>
                        </a:moveTo>
                        <a:cubicBezTo>
                          <a:pt x="81760" y="3167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63"/>
                          <a:pt x="84928" y="42159"/>
                          <a:pt x="85347" y="47333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14" name="Google Shape;1914;p13"/>
                <p:cNvGrpSpPr/>
                <p:nvPr/>
              </p:nvGrpSpPr>
              <p:grpSpPr>
                <a:xfrm>
                  <a:off x="7762887" y="5356731"/>
                  <a:ext cx="85614" cy="96151"/>
                  <a:chOff x="7762887" y="5356731"/>
                  <a:chExt cx="85614" cy="96151"/>
                </a:xfrm>
              </p:grpSpPr>
              <p:sp>
                <p:nvSpPr>
                  <p:cNvPr id="1915" name="Google Shape;1915;p13"/>
                  <p:cNvSpPr/>
                  <p:nvPr/>
                </p:nvSpPr>
                <p:spPr>
                  <a:xfrm>
                    <a:off x="7818219" y="5359050"/>
                    <a:ext cx="37" cy="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38" extrusionOk="0">
                        <a:moveTo>
                          <a:pt x="37" y="39"/>
                        </a:moveTo>
                        <a:cubicBezTo>
                          <a:pt x="37" y="5"/>
                          <a:pt x="-46" y="-29"/>
                          <a:pt x="37" y="39"/>
                        </a:cubicBezTo>
                        <a:lnTo>
                          <a:pt x="37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16" name="Google Shape;1916;p13"/>
                  <p:cNvSpPr/>
                  <p:nvPr/>
                </p:nvSpPr>
                <p:spPr>
                  <a:xfrm>
                    <a:off x="7762887" y="5356731"/>
                    <a:ext cx="85614" cy="961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614" h="96151" extrusionOk="0">
                        <a:moveTo>
                          <a:pt x="85453" y="47378"/>
                        </a:moveTo>
                        <a:cubicBezTo>
                          <a:pt x="81732" y="3195"/>
                          <a:pt x="41257" y="-4088"/>
                          <a:pt x="59140" y="4484"/>
                        </a:cubicBezTo>
                        <a:cubicBezTo>
                          <a:pt x="45765" y="-2263"/>
                          <a:pt x="32709" y="-1242"/>
                          <a:pt x="21028" y="6510"/>
                        </a:cubicBezTo>
                        <a:cubicBezTo>
                          <a:pt x="-24710" y="36863"/>
                          <a:pt x="12296" y="112388"/>
                          <a:pt x="54766" y="93017"/>
                        </a:cubicBezTo>
                        <a:cubicBezTo>
                          <a:pt x="91403" y="76292"/>
                          <a:pt x="84983" y="41434"/>
                          <a:pt x="85453" y="47378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917" name="Google Shape;1917;p13"/>
              <p:cNvGrpSpPr/>
              <p:nvPr/>
            </p:nvGrpSpPr>
            <p:grpSpPr>
              <a:xfrm>
                <a:off x="3072610" y="5991095"/>
                <a:ext cx="4775891" cy="96175"/>
                <a:chOff x="3072610" y="5991095"/>
                <a:chExt cx="4775891" cy="96175"/>
              </a:xfrm>
            </p:grpSpPr>
            <p:grpSp>
              <p:nvGrpSpPr>
                <p:cNvPr id="1918" name="Google Shape;1918;p13"/>
                <p:cNvGrpSpPr/>
                <p:nvPr/>
              </p:nvGrpSpPr>
              <p:grpSpPr>
                <a:xfrm>
                  <a:off x="3072610" y="5991095"/>
                  <a:ext cx="85617" cy="96151"/>
                  <a:chOff x="3072610" y="5991095"/>
                  <a:chExt cx="85617" cy="96151"/>
                </a:xfrm>
              </p:grpSpPr>
              <p:sp>
                <p:nvSpPr>
                  <p:cNvPr id="1919" name="Google Shape;1919;p13"/>
                  <p:cNvSpPr/>
                  <p:nvPr/>
                </p:nvSpPr>
                <p:spPr>
                  <a:xfrm>
                    <a:off x="3127947" y="5993414"/>
                    <a:ext cx="48" cy="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" h="38" extrusionOk="0">
                        <a:moveTo>
                          <a:pt x="49" y="39"/>
                        </a:moveTo>
                        <a:cubicBezTo>
                          <a:pt x="32" y="5"/>
                          <a:pt x="-52" y="-28"/>
                          <a:pt x="49" y="39"/>
                        </a:cubicBezTo>
                        <a:lnTo>
                          <a:pt x="49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20" name="Google Shape;1920;p13"/>
                  <p:cNvSpPr/>
                  <p:nvPr/>
                </p:nvSpPr>
                <p:spPr>
                  <a:xfrm>
                    <a:off x="3072610" y="5991095"/>
                    <a:ext cx="85617" cy="961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617" h="96151" extrusionOk="0">
                        <a:moveTo>
                          <a:pt x="85453" y="47378"/>
                        </a:moveTo>
                        <a:cubicBezTo>
                          <a:pt x="81732" y="3195"/>
                          <a:pt x="41257" y="-4088"/>
                          <a:pt x="59140" y="4484"/>
                        </a:cubicBezTo>
                        <a:cubicBezTo>
                          <a:pt x="45765" y="-2263"/>
                          <a:pt x="32710" y="-1242"/>
                          <a:pt x="21028" y="6510"/>
                        </a:cubicBezTo>
                        <a:cubicBezTo>
                          <a:pt x="-24710" y="36864"/>
                          <a:pt x="12296" y="112388"/>
                          <a:pt x="54766" y="93017"/>
                        </a:cubicBezTo>
                        <a:cubicBezTo>
                          <a:pt x="91419" y="76292"/>
                          <a:pt x="84984" y="41434"/>
                          <a:pt x="85453" y="47378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21" name="Google Shape;1921;p13"/>
                <p:cNvGrpSpPr/>
                <p:nvPr/>
              </p:nvGrpSpPr>
              <p:grpSpPr>
                <a:xfrm>
                  <a:off x="3658992" y="5991141"/>
                  <a:ext cx="85527" cy="96129"/>
                  <a:chOff x="3658992" y="5991141"/>
                  <a:chExt cx="85527" cy="96129"/>
                </a:xfrm>
              </p:grpSpPr>
              <p:sp>
                <p:nvSpPr>
                  <p:cNvPr id="1922" name="Google Shape;1922;p13"/>
                  <p:cNvSpPr/>
                  <p:nvPr/>
                </p:nvSpPr>
                <p:spPr>
                  <a:xfrm>
                    <a:off x="3714231" y="5993414"/>
                    <a:ext cx="41" cy="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38" extrusionOk="0">
                        <a:moveTo>
                          <a:pt x="41" y="39"/>
                        </a:moveTo>
                        <a:cubicBezTo>
                          <a:pt x="24" y="5"/>
                          <a:pt x="-43" y="-28"/>
                          <a:pt x="41" y="39"/>
                        </a:cubicBezTo>
                        <a:lnTo>
                          <a:pt x="41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23" name="Google Shape;1923;p13"/>
                  <p:cNvSpPr/>
                  <p:nvPr/>
                </p:nvSpPr>
                <p:spPr>
                  <a:xfrm>
                    <a:off x="3658992" y="5991141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1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63"/>
                          <a:pt x="84928" y="42159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24" name="Google Shape;1924;p13"/>
                <p:cNvGrpSpPr/>
                <p:nvPr/>
              </p:nvGrpSpPr>
              <p:grpSpPr>
                <a:xfrm>
                  <a:off x="4245285" y="5991141"/>
                  <a:ext cx="85527" cy="96129"/>
                  <a:chOff x="4245285" y="5991141"/>
                  <a:chExt cx="85527" cy="96129"/>
                </a:xfrm>
              </p:grpSpPr>
              <p:sp>
                <p:nvSpPr>
                  <p:cNvPr id="1925" name="Google Shape;1925;p13"/>
                  <p:cNvSpPr/>
                  <p:nvPr/>
                </p:nvSpPr>
                <p:spPr>
                  <a:xfrm>
                    <a:off x="4300516" y="5993414"/>
                    <a:ext cx="48" cy="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" h="38" extrusionOk="0">
                        <a:moveTo>
                          <a:pt x="49" y="39"/>
                        </a:moveTo>
                        <a:cubicBezTo>
                          <a:pt x="32" y="5"/>
                          <a:pt x="-52" y="-28"/>
                          <a:pt x="49" y="39"/>
                        </a:cubicBezTo>
                        <a:lnTo>
                          <a:pt x="49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26" name="Google Shape;1926;p13"/>
                  <p:cNvSpPr/>
                  <p:nvPr/>
                </p:nvSpPr>
                <p:spPr>
                  <a:xfrm>
                    <a:off x="4245285" y="5991141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1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5" y="112460"/>
                          <a:pt x="54660" y="92972"/>
                        </a:cubicBezTo>
                        <a:cubicBezTo>
                          <a:pt x="91280" y="76263"/>
                          <a:pt x="84928" y="42159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27" name="Google Shape;1927;p13"/>
                <p:cNvGrpSpPr/>
                <p:nvPr/>
              </p:nvGrpSpPr>
              <p:grpSpPr>
                <a:xfrm>
                  <a:off x="4831562" y="5991141"/>
                  <a:ext cx="85527" cy="96129"/>
                  <a:chOff x="4831562" y="5991141"/>
                  <a:chExt cx="85527" cy="96129"/>
                </a:xfrm>
              </p:grpSpPr>
              <p:sp>
                <p:nvSpPr>
                  <p:cNvPr id="1928" name="Google Shape;1928;p13"/>
                  <p:cNvSpPr/>
                  <p:nvPr/>
                </p:nvSpPr>
                <p:spPr>
                  <a:xfrm>
                    <a:off x="4886800" y="5993414"/>
                    <a:ext cx="41" cy="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38" extrusionOk="0">
                        <a:moveTo>
                          <a:pt x="41" y="39"/>
                        </a:moveTo>
                        <a:cubicBezTo>
                          <a:pt x="24" y="5"/>
                          <a:pt x="-43" y="-28"/>
                          <a:pt x="41" y="39"/>
                        </a:cubicBezTo>
                        <a:lnTo>
                          <a:pt x="41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29" name="Google Shape;1929;p13"/>
                  <p:cNvSpPr/>
                  <p:nvPr/>
                </p:nvSpPr>
                <p:spPr>
                  <a:xfrm>
                    <a:off x="4831562" y="5991141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1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63"/>
                          <a:pt x="84928" y="42159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30" name="Google Shape;1930;p13"/>
                <p:cNvGrpSpPr/>
                <p:nvPr/>
              </p:nvGrpSpPr>
              <p:grpSpPr>
                <a:xfrm>
                  <a:off x="5417855" y="5991141"/>
                  <a:ext cx="85527" cy="96129"/>
                  <a:chOff x="5417855" y="5991141"/>
                  <a:chExt cx="85527" cy="96129"/>
                </a:xfrm>
              </p:grpSpPr>
              <p:sp>
                <p:nvSpPr>
                  <p:cNvPr id="1931" name="Google Shape;1931;p13"/>
                  <p:cNvSpPr/>
                  <p:nvPr/>
                </p:nvSpPr>
                <p:spPr>
                  <a:xfrm>
                    <a:off x="5473080" y="5993414"/>
                    <a:ext cx="37" cy="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38" extrusionOk="0">
                        <a:moveTo>
                          <a:pt x="37" y="39"/>
                        </a:moveTo>
                        <a:cubicBezTo>
                          <a:pt x="37" y="5"/>
                          <a:pt x="-46" y="-28"/>
                          <a:pt x="37" y="39"/>
                        </a:cubicBezTo>
                        <a:lnTo>
                          <a:pt x="37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32" name="Google Shape;1932;p13"/>
                  <p:cNvSpPr/>
                  <p:nvPr/>
                </p:nvSpPr>
                <p:spPr>
                  <a:xfrm>
                    <a:off x="5417855" y="5991141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1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5" y="112460"/>
                          <a:pt x="54660" y="92972"/>
                        </a:cubicBezTo>
                        <a:cubicBezTo>
                          <a:pt x="91280" y="76263"/>
                          <a:pt x="84928" y="42159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33" name="Google Shape;1933;p13"/>
                <p:cNvGrpSpPr/>
                <p:nvPr/>
              </p:nvGrpSpPr>
              <p:grpSpPr>
                <a:xfrm>
                  <a:off x="6004131" y="5991141"/>
                  <a:ext cx="85527" cy="96129"/>
                  <a:chOff x="6004131" y="5991141"/>
                  <a:chExt cx="85527" cy="96129"/>
                </a:xfrm>
              </p:grpSpPr>
              <p:sp>
                <p:nvSpPr>
                  <p:cNvPr id="1934" name="Google Shape;1934;p13"/>
                  <p:cNvSpPr/>
                  <p:nvPr/>
                </p:nvSpPr>
                <p:spPr>
                  <a:xfrm>
                    <a:off x="6059369" y="5993414"/>
                    <a:ext cx="41" cy="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38" extrusionOk="0">
                        <a:moveTo>
                          <a:pt x="41" y="39"/>
                        </a:moveTo>
                        <a:cubicBezTo>
                          <a:pt x="24" y="5"/>
                          <a:pt x="-43" y="-28"/>
                          <a:pt x="41" y="39"/>
                        </a:cubicBezTo>
                        <a:lnTo>
                          <a:pt x="41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35" name="Google Shape;1935;p13"/>
                  <p:cNvSpPr/>
                  <p:nvPr/>
                </p:nvSpPr>
                <p:spPr>
                  <a:xfrm>
                    <a:off x="6004131" y="5991141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1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63"/>
                          <a:pt x="84928" y="42159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36" name="Google Shape;1936;p13"/>
                <p:cNvGrpSpPr/>
                <p:nvPr/>
              </p:nvGrpSpPr>
              <p:grpSpPr>
                <a:xfrm>
                  <a:off x="6590424" y="5991141"/>
                  <a:ext cx="85527" cy="96129"/>
                  <a:chOff x="6590424" y="5991141"/>
                  <a:chExt cx="85527" cy="96129"/>
                </a:xfrm>
              </p:grpSpPr>
              <p:sp>
                <p:nvSpPr>
                  <p:cNvPr id="1937" name="Google Shape;1937;p13"/>
                  <p:cNvSpPr/>
                  <p:nvPr/>
                </p:nvSpPr>
                <p:spPr>
                  <a:xfrm>
                    <a:off x="6645650" y="5993414"/>
                    <a:ext cx="37" cy="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38" extrusionOk="0">
                        <a:moveTo>
                          <a:pt x="37" y="39"/>
                        </a:moveTo>
                        <a:cubicBezTo>
                          <a:pt x="37" y="5"/>
                          <a:pt x="-47" y="-28"/>
                          <a:pt x="37" y="39"/>
                        </a:cubicBezTo>
                        <a:lnTo>
                          <a:pt x="37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38" name="Google Shape;1938;p13"/>
                  <p:cNvSpPr/>
                  <p:nvPr/>
                </p:nvSpPr>
                <p:spPr>
                  <a:xfrm>
                    <a:off x="6590424" y="5991141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1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63"/>
                          <a:pt x="84928" y="42159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39" name="Google Shape;1939;p13"/>
                <p:cNvGrpSpPr/>
                <p:nvPr/>
              </p:nvGrpSpPr>
              <p:grpSpPr>
                <a:xfrm>
                  <a:off x="7176700" y="5991141"/>
                  <a:ext cx="85527" cy="96129"/>
                  <a:chOff x="7176700" y="5991141"/>
                  <a:chExt cx="85527" cy="96129"/>
                </a:xfrm>
              </p:grpSpPr>
              <p:sp>
                <p:nvSpPr>
                  <p:cNvPr id="1940" name="Google Shape;1940;p13"/>
                  <p:cNvSpPr/>
                  <p:nvPr/>
                </p:nvSpPr>
                <p:spPr>
                  <a:xfrm>
                    <a:off x="7231938" y="5993414"/>
                    <a:ext cx="41" cy="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38" extrusionOk="0">
                        <a:moveTo>
                          <a:pt x="41" y="39"/>
                        </a:moveTo>
                        <a:cubicBezTo>
                          <a:pt x="24" y="5"/>
                          <a:pt x="-43" y="-28"/>
                          <a:pt x="41" y="39"/>
                        </a:cubicBezTo>
                        <a:lnTo>
                          <a:pt x="41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41" name="Google Shape;1941;p13"/>
                  <p:cNvSpPr/>
                  <p:nvPr/>
                </p:nvSpPr>
                <p:spPr>
                  <a:xfrm>
                    <a:off x="7176700" y="5991141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1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63"/>
                          <a:pt x="84928" y="42159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42" name="Google Shape;1942;p13"/>
                <p:cNvGrpSpPr/>
                <p:nvPr/>
              </p:nvGrpSpPr>
              <p:grpSpPr>
                <a:xfrm>
                  <a:off x="7762887" y="5991095"/>
                  <a:ext cx="85614" cy="96151"/>
                  <a:chOff x="7762887" y="5991095"/>
                  <a:chExt cx="85614" cy="96151"/>
                </a:xfrm>
              </p:grpSpPr>
              <p:sp>
                <p:nvSpPr>
                  <p:cNvPr id="1943" name="Google Shape;1943;p13"/>
                  <p:cNvSpPr/>
                  <p:nvPr/>
                </p:nvSpPr>
                <p:spPr>
                  <a:xfrm>
                    <a:off x="7818219" y="5993414"/>
                    <a:ext cx="37" cy="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38" extrusionOk="0">
                        <a:moveTo>
                          <a:pt x="37" y="39"/>
                        </a:moveTo>
                        <a:cubicBezTo>
                          <a:pt x="37" y="5"/>
                          <a:pt x="-46" y="-28"/>
                          <a:pt x="37" y="39"/>
                        </a:cubicBezTo>
                        <a:lnTo>
                          <a:pt x="37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44" name="Google Shape;1944;p13"/>
                  <p:cNvSpPr/>
                  <p:nvPr/>
                </p:nvSpPr>
                <p:spPr>
                  <a:xfrm>
                    <a:off x="7762887" y="5991095"/>
                    <a:ext cx="85614" cy="961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614" h="96151" extrusionOk="0">
                        <a:moveTo>
                          <a:pt x="85453" y="47378"/>
                        </a:moveTo>
                        <a:cubicBezTo>
                          <a:pt x="81732" y="3195"/>
                          <a:pt x="41257" y="-4088"/>
                          <a:pt x="59140" y="4484"/>
                        </a:cubicBezTo>
                        <a:cubicBezTo>
                          <a:pt x="45765" y="-2263"/>
                          <a:pt x="32709" y="-1242"/>
                          <a:pt x="21028" y="6510"/>
                        </a:cubicBezTo>
                        <a:cubicBezTo>
                          <a:pt x="-24710" y="36864"/>
                          <a:pt x="12296" y="112388"/>
                          <a:pt x="54766" y="93017"/>
                        </a:cubicBezTo>
                        <a:cubicBezTo>
                          <a:pt x="91403" y="76292"/>
                          <a:pt x="84983" y="41434"/>
                          <a:pt x="85453" y="47378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945" name="Google Shape;1945;p13"/>
              <p:cNvGrpSpPr/>
              <p:nvPr/>
            </p:nvGrpSpPr>
            <p:grpSpPr>
              <a:xfrm>
                <a:off x="3072610" y="6625476"/>
                <a:ext cx="4775891" cy="96174"/>
                <a:chOff x="3072610" y="6625476"/>
                <a:chExt cx="4775891" cy="96174"/>
              </a:xfrm>
            </p:grpSpPr>
            <p:grpSp>
              <p:nvGrpSpPr>
                <p:cNvPr id="1946" name="Google Shape;1946;p13"/>
                <p:cNvGrpSpPr/>
                <p:nvPr/>
              </p:nvGrpSpPr>
              <p:grpSpPr>
                <a:xfrm>
                  <a:off x="3072610" y="6625476"/>
                  <a:ext cx="85617" cy="96151"/>
                  <a:chOff x="3072610" y="6625476"/>
                  <a:chExt cx="85617" cy="96151"/>
                </a:xfrm>
              </p:grpSpPr>
              <p:sp>
                <p:nvSpPr>
                  <p:cNvPr id="1947" name="Google Shape;1947;p13"/>
                  <p:cNvSpPr/>
                  <p:nvPr/>
                </p:nvSpPr>
                <p:spPr>
                  <a:xfrm>
                    <a:off x="3127947" y="6627782"/>
                    <a:ext cx="48" cy="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" h="50" extrusionOk="0">
                        <a:moveTo>
                          <a:pt x="49" y="51"/>
                        </a:moveTo>
                        <a:cubicBezTo>
                          <a:pt x="32" y="1"/>
                          <a:pt x="-52" y="-33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48" name="Google Shape;1948;p13"/>
                  <p:cNvSpPr/>
                  <p:nvPr/>
                </p:nvSpPr>
                <p:spPr>
                  <a:xfrm>
                    <a:off x="3072610" y="6625476"/>
                    <a:ext cx="85617" cy="961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617" h="96151" extrusionOk="0">
                        <a:moveTo>
                          <a:pt x="85453" y="47378"/>
                        </a:moveTo>
                        <a:cubicBezTo>
                          <a:pt x="81732" y="3195"/>
                          <a:pt x="41257" y="-4088"/>
                          <a:pt x="59140" y="4484"/>
                        </a:cubicBezTo>
                        <a:cubicBezTo>
                          <a:pt x="45765" y="-2263"/>
                          <a:pt x="32710" y="-1242"/>
                          <a:pt x="21028" y="6510"/>
                        </a:cubicBezTo>
                        <a:cubicBezTo>
                          <a:pt x="-24710" y="36864"/>
                          <a:pt x="12296" y="112388"/>
                          <a:pt x="54766" y="93017"/>
                        </a:cubicBezTo>
                        <a:cubicBezTo>
                          <a:pt x="91419" y="76275"/>
                          <a:pt x="84984" y="41417"/>
                          <a:pt x="85453" y="47378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49" name="Google Shape;1949;p13"/>
                <p:cNvGrpSpPr/>
                <p:nvPr/>
              </p:nvGrpSpPr>
              <p:grpSpPr>
                <a:xfrm>
                  <a:off x="3658992" y="6625521"/>
                  <a:ext cx="85527" cy="96129"/>
                  <a:chOff x="3658992" y="6625521"/>
                  <a:chExt cx="85527" cy="96129"/>
                </a:xfrm>
              </p:grpSpPr>
              <p:sp>
                <p:nvSpPr>
                  <p:cNvPr id="1950" name="Google Shape;1950;p13"/>
                  <p:cNvSpPr/>
                  <p:nvPr/>
                </p:nvSpPr>
                <p:spPr>
                  <a:xfrm>
                    <a:off x="3714231" y="6627782"/>
                    <a:ext cx="41" cy="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50" extrusionOk="0">
                        <a:moveTo>
                          <a:pt x="41" y="51"/>
                        </a:moveTo>
                        <a:cubicBezTo>
                          <a:pt x="24" y="1"/>
                          <a:pt x="-43" y="-33"/>
                          <a:pt x="41" y="51"/>
                        </a:cubicBezTo>
                        <a:lnTo>
                          <a:pt x="41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51" name="Google Shape;1951;p13"/>
                  <p:cNvSpPr/>
                  <p:nvPr/>
                </p:nvSpPr>
                <p:spPr>
                  <a:xfrm>
                    <a:off x="3658992" y="6625521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7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46"/>
                          <a:pt x="84928" y="42142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52" name="Google Shape;1952;p13"/>
                <p:cNvGrpSpPr/>
                <p:nvPr/>
              </p:nvGrpSpPr>
              <p:grpSpPr>
                <a:xfrm>
                  <a:off x="4245285" y="6625521"/>
                  <a:ext cx="85527" cy="96129"/>
                  <a:chOff x="4245285" y="6625521"/>
                  <a:chExt cx="85527" cy="96129"/>
                </a:xfrm>
              </p:grpSpPr>
              <p:sp>
                <p:nvSpPr>
                  <p:cNvPr id="1953" name="Google Shape;1953;p13"/>
                  <p:cNvSpPr/>
                  <p:nvPr/>
                </p:nvSpPr>
                <p:spPr>
                  <a:xfrm>
                    <a:off x="4300516" y="6627782"/>
                    <a:ext cx="48" cy="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" h="50" extrusionOk="0">
                        <a:moveTo>
                          <a:pt x="49" y="51"/>
                        </a:moveTo>
                        <a:cubicBezTo>
                          <a:pt x="32" y="1"/>
                          <a:pt x="-52" y="-33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54" name="Google Shape;1954;p13"/>
                  <p:cNvSpPr/>
                  <p:nvPr/>
                </p:nvSpPr>
                <p:spPr>
                  <a:xfrm>
                    <a:off x="4245285" y="6625521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7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5" y="112460"/>
                          <a:pt x="54660" y="92972"/>
                        </a:cubicBezTo>
                        <a:cubicBezTo>
                          <a:pt x="91280" y="76246"/>
                          <a:pt x="84928" y="42142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55" name="Google Shape;1955;p13"/>
                <p:cNvGrpSpPr/>
                <p:nvPr/>
              </p:nvGrpSpPr>
              <p:grpSpPr>
                <a:xfrm>
                  <a:off x="4831562" y="6625521"/>
                  <a:ext cx="85527" cy="96129"/>
                  <a:chOff x="4831562" y="6625521"/>
                  <a:chExt cx="85527" cy="96129"/>
                </a:xfrm>
              </p:grpSpPr>
              <p:sp>
                <p:nvSpPr>
                  <p:cNvPr id="1956" name="Google Shape;1956;p13"/>
                  <p:cNvSpPr/>
                  <p:nvPr/>
                </p:nvSpPr>
                <p:spPr>
                  <a:xfrm>
                    <a:off x="4886800" y="6627782"/>
                    <a:ext cx="41" cy="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50" extrusionOk="0">
                        <a:moveTo>
                          <a:pt x="41" y="51"/>
                        </a:moveTo>
                        <a:cubicBezTo>
                          <a:pt x="24" y="1"/>
                          <a:pt x="-43" y="-33"/>
                          <a:pt x="41" y="51"/>
                        </a:cubicBezTo>
                        <a:lnTo>
                          <a:pt x="41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57" name="Google Shape;1957;p13"/>
                  <p:cNvSpPr/>
                  <p:nvPr/>
                </p:nvSpPr>
                <p:spPr>
                  <a:xfrm>
                    <a:off x="4831562" y="6625521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7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46"/>
                          <a:pt x="84928" y="42142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58" name="Google Shape;1958;p13"/>
                <p:cNvGrpSpPr/>
                <p:nvPr/>
              </p:nvGrpSpPr>
              <p:grpSpPr>
                <a:xfrm>
                  <a:off x="5417855" y="6625521"/>
                  <a:ext cx="85527" cy="96129"/>
                  <a:chOff x="5417855" y="6625521"/>
                  <a:chExt cx="85527" cy="96129"/>
                </a:xfrm>
              </p:grpSpPr>
              <p:sp>
                <p:nvSpPr>
                  <p:cNvPr id="1959" name="Google Shape;1959;p13"/>
                  <p:cNvSpPr/>
                  <p:nvPr/>
                </p:nvSpPr>
                <p:spPr>
                  <a:xfrm>
                    <a:off x="5473080" y="6627782"/>
                    <a:ext cx="37" cy="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50" extrusionOk="0">
                        <a:moveTo>
                          <a:pt x="37" y="51"/>
                        </a:moveTo>
                        <a:cubicBezTo>
                          <a:pt x="37" y="1"/>
                          <a:pt x="-46" y="-33"/>
                          <a:pt x="37" y="51"/>
                        </a:cubicBezTo>
                        <a:lnTo>
                          <a:pt x="37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60" name="Google Shape;1960;p13"/>
                  <p:cNvSpPr/>
                  <p:nvPr/>
                </p:nvSpPr>
                <p:spPr>
                  <a:xfrm>
                    <a:off x="5417855" y="6625521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7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5" y="112460"/>
                          <a:pt x="54660" y="92972"/>
                        </a:cubicBezTo>
                        <a:cubicBezTo>
                          <a:pt x="91280" y="76246"/>
                          <a:pt x="84928" y="42142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61" name="Google Shape;1961;p13"/>
                <p:cNvGrpSpPr/>
                <p:nvPr/>
              </p:nvGrpSpPr>
              <p:grpSpPr>
                <a:xfrm>
                  <a:off x="6004131" y="6625521"/>
                  <a:ext cx="85527" cy="96129"/>
                  <a:chOff x="6004131" y="6625521"/>
                  <a:chExt cx="85527" cy="96129"/>
                </a:xfrm>
              </p:grpSpPr>
              <p:sp>
                <p:nvSpPr>
                  <p:cNvPr id="1962" name="Google Shape;1962;p13"/>
                  <p:cNvSpPr/>
                  <p:nvPr/>
                </p:nvSpPr>
                <p:spPr>
                  <a:xfrm>
                    <a:off x="6059369" y="6627782"/>
                    <a:ext cx="41" cy="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50" extrusionOk="0">
                        <a:moveTo>
                          <a:pt x="41" y="51"/>
                        </a:moveTo>
                        <a:cubicBezTo>
                          <a:pt x="24" y="1"/>
                          <a:pt x="-43" y="-33"/>
                          <a:pt x="41" y="51"/>
                        </a:cubicBezTo>
                        <a:lnTo>
                          <a:pt x="41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63" name="Google Shape;1963;p13"/>
                  <p:cNvSpPr/>
                  <p:nvPr/>
                </p:nvSpPr>
                <p:spPr>
                  <a:xfrm>
                    <a:off x="6004131" y="6625521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7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46"/>
                          <a:pt x="84928" y="42142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64" name="Google Shape;1964;p13"/>
                <p:cNvGrpSpPr/>
                <p:nvPr/>
              </p:nvGrpSpPr>
              <p:grpSpPr>
                <a:xfrm>
                  <a:off x="6590424" y="6625521"/>
                  <a:ext cx="85527" cy="96129"/>
                  <a:chOff x="6590424" y="6625521"/>
                  <a:chExt cx="85527" cy="96129"/>
                </a:xfrm>
              </p:grpSpPr>
              <p:sp>
                <p:nvSpPr>
                  <p:cNvPr id="1965" name="Google Shape;1965;p13"/>
                  <p:cNvSpPr/>
                  <p:nvPr/>
                </p:nvSpPr>
                <p:spPr>
                  <a:xfrm>
                    <a:off x="6645650" y="6627782"/>
                    <a:ext cx="37" cy="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50" extrusionOk="0">
                        <a:moveTo>
                          <a:pt x="37" y="51"/>
                        </a:moveTo>
                        <a:cubicBezTo>
                          <a:pt x="37" y="1"/>
                          <a:pt x="-47" y="-33"/>
                          <a:pt x="37" y="51"/>
                        </a:cubicBezTo>
                        <a:lnTo>
                          <a:pt x="37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66" name="Google Shape;1966;p13"/>
                  <p:cNvSpPr/>
                  <p:nvPr/>
                </p:nvSpPr>
                <p:spPr>
                  <a:xfrm>
                    <a:off x="6590424" y="6625521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7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46"/>
                          <a:pt x="84928" y="42142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67" name="Google Shape;1967;p13"/>
                <p:cNvGrpSpPr/>
                <p:nvPr/>
              </p:nvGrpSpPr>
              <p:grpSpPr>
                <a:xfrm>
                  <a:off x="7176700" y="6625521"/>
                  <a:ext cx="85527" cy="96129"/>
                  <a:chOff x="7176700" y="6625521"/>
                  <a:chExt cx="85527" cy="96129"/>
                </a:xfrm>
              </p:grpSpPr>
              <p:sp>
                <p:nvSpPr>
                  <p:cNvPr id="1968" name="Google Shape;1968;p13"/>
                  <p:cNvSpPr/>
                  <p:nvPr/>
                </p:nvSpPr>
                <p:spPr>
                  <a:xfrm>
                    <a:off x="7231938" y="6627782"/>
                    <a:ext cx="41" cy="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50" extrusionOk="0">
                        <a:moveTo>
                          <a:pt x="41" y="51"/>
                        </a:moveTo>
                        <a:cubicBezTo>
                          <a:pt x="24" y="1"/>
                          <a:pt x="-43" y="-33"/>
                          <a:pt x="41" y="51"/>
                        </a:cubicBezTo>
                        <a:lnTo>
                          <a:pt x="41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69" name="Google Shape;1969;p13"/>
                  <p:cNvSpPr/>
                  <p:nvPr/>
                </p:nvSpPr>
                <p:spPr>
                  <a:xfrm>
                    <a:off x="7176700" y="6625521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7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46"/>
                          <a:pt x="84928" y="42142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70" name="Google Shape;1970;p13"/>
                <p:cNvGrpSpPr/>
                <p:nvPr/>
              </p:nvGrpSpPr>
              <p:grpSpPr>
                <a:xfrm>
                  <a:off x="7762887" y="6625476"/>
                  <a:ext cx="85614" cy="96151"/>
                  <a:chOff x="7762887" y="6625476"/>
                  <a:chExt cx="85614" cy="96151"/>
                </a:xfrm>
              </p:grpSpPr>
              <p:sp>
                <p:nvSpPr>
                  <p:cNvPr id="1971" name="Google Shape;1971;p13"/>
                  <p:cNvSpPr/>
                  <p:nvPr/>
                </p:nvSpPr>
                <p:spPr>
                  <a:xfrm>
                    <a:off x="7818219" y="6627782"/>
                    <a:ext cx="37" cy="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50" extrusionOk="0">
                        <a:moveTo>
                          <a:pt x="37" y="51"/>
                        </a:moveTo>
                        <a:cubicBezTo>
                          <a:pt x="37" y="1"/>
                          <a:pt x="-46" y="-33"/>
                          <a:pt x="37" y="51"/>
                        </a:cubicBezTo>
                        <a:lnTo>
                          <a:pt x="37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72" name="Google Shape;1972;p13"/>
                  <p:cNvSpPr/>
                  <p:nvPr/>
                </p:nvSpPr>
                <p:spPr>
                  <a:xfrm>
                    <a:off x="7762887" y="6625476"/>
                    <a:ext cx="85614" cy="961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614" h="96151" extrusionOk="0">
                        <a:moveTo>
                          <a:pt x="85453" y="47378"/>
                        </a:moveTo>
                        <a:cubicBezTo>
                          <a:pt x="81732" y="3195"/>
                          <a:pt x="41257" y="-4088"/>
                          <a:pt x="59140" y="4484"/>
                        </a:cubicBezTo>
                        <a:cubicBezTo>
                          <a:pt x="45765" y="-2263"/>
                          <a:pt x="32709" y="-1242"/>
                          <a:pt x="21028" y="6510"/>
                        </a:cubicBezTo>
                        <a:cubicBezTo>
                          <a:pt x="-24710" y="36864"/>
                          <a:pt x="12296" y="112388"/>
                          <a:pt x="54766" y="93017"/>
                        </a:cubicBezTo>
                        <a:cubicBezTo>
                          <a:pt x="91403" y="76275"/>
                          <a:pt x="84983" y="41417"/>
                          <a:pt x="85453" y="47378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973" name="Google Shape;1973;p13"/>
              <p:cNvGrpSpPr/>
              <p:nvPr/>
            </p:nvGrpSpPr>
            <p:grpSpPr>
              <a:xfrm>
                <a:off x="3072610" y="7259840"/>
                <a:ext cx="4775891" cy="96174"/>
                <a:chOff x="3072610" y="7259840"/>
                <a:chExt cx="4775891" cy="96174"/>
              </a:xfrm>
            </p:grpSpPr>
            <p:grpSp>
              <p:nvGrpSpPr>
                <p:cNvPr id="1974" name="Google Shape;1974;p13"/>
                <p:cNvGrpSpPr/>
                <p:nvPr/>
              </p:nvGrpSpPr>
              <p:grpSpPr>
                <a:xfrm>
                  <a:off x="3072610" y="7259840"/>
                  <a:ext cx="85617" cy="96151"/>
                  <a:chOff x="3072610" y="7259840"/>
                  <a:chExt cx="85617" cy="96151"/>
                </a:xfrm>
              </p:grpSpPr>
              <p:sp>
                <p:nvSpPr>
                  <p:cNvPr id="1975" name="Google Shape;1975;p13"/>
                  <p:cNvSpPr/>
                  <p:nvPr/>
                </p:nvSpPr>
                <p:spPr>
                  <a:xfrm>
                    <a:off x="3127947" y="7262146"/>
                    <a:ext cx="48" cy="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" h="50" extrusionOk="0">
                        <a:moveTo>
                          <a:pt x="49" y="51"/>
                        </a:moveTo>
                        <a:cubicBezTo>
                          <a:pt x="32" y="1"/>
                          <a:pt x="-52" y="-33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76" name="Google Shape;1976;p13"/>
                  <p:cNvSpPr/>
                  <p:nvPr/>
                </p:nvSpPr>
                <p:spPr>
                  <a:xfrm>
                    <a:off x="3072610" y="7259840"/>
                    <a:ext cx="85617" cy="961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617" h="96151" extrusionOk="0">
                        <a:moveTo>
                          <a:pt x="85453" y="47378"/>
                        </a:moveTo>
                        <a:cubicBezTo>
                          <a:pt x="81732" y="3195"/>
                          <a:pt x="41257" y="-4088"/>
                          <a:pt x="59140" y="4484"/>
                        </a:cubicBezTo>
                        <a:cubicBezTo>
                          <a:pt x="45765" y="-2263"/>
                          <a:pt x="32710" y="-1242"/>
                          <a:pt x="21028" y="6510"/>
                        </a:cubicBezTo>
                        <a:cubicBezTo>
                          <a:pt x="-24710" y="36864"/>
                          <a:pt x="12296" y="112388"/>
                          <a:pt x="54766" y="93017"/>
                        </a:cubicBezTo>
                        <a:cubicBezTo>
                          <a:pt x="91419" y="76275"/>
                          <a:pt x="84984" y="41418"/>
                          <a:pt x="85453" y="47378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77" name="Google Shape;1977;p13"/>
                <p:cNvGrpSpPr/>
                <p:nvPr/>
              </p:nvGrpSpPr>
              <p:grpSpPr>
                <a:xfrm>
                  <a:off x="3658992" y="7259885"/>
                  <a:ext cx="85527" cy="96129"/>
                  <a:chOff x="3658992" y="7259885"/>
                  <a:chExt cx="85527" cy="96129"/>
                </a:xfrm>
              </p:grpSpPr>
              <p:sp>
                <p:nvSpPr>
                  <p:cNvPr id="1978" name="Google Shape;1978;p13"/>
                  <p:cNvSpPr/>
                  <p:nvPr/>
                </p:nvSpPr>
                <p:spPr>
                  <a:xfrm>
                    <a:off x="3714231" y="7262146"/>
                    <a:ext cx="41" cy="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50" extrusionOk="0">
                        <a:moveTo>
                          <a:pt x="41" y="51"/>
                        </a:moveTo>
                        <a:cubicBezTo>
                          <a:pt x="24" y="1"/>
                          <a:pt x="-43" y="-33"/>
                          <a:pt x="41" y="51"/>
                        </a:cubicBezTo>
                        <a:lnTo>
                          <a:pt x="41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79" name="Google Shape;1979;p13"/>
                  <p:cNvSpPr/>
                  <p:nvPr/>
                </p:nvSpPr>
                <p:spPr>
                  <a:xfrm>
                    <a:off x="3658992" y="7259885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8"/>
                        </a:cubicBezTo>
                        <a:cubicBezTo>
                          <a:pt x="45391" y="-2425"/>
                          <a:pt x="32168" y="-1003"/>
                          <a:pt x="20922" y="6464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46"/>
                          <a:pt x="84928" y="42142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80" name="Google Shape;1980;p13"/>
                <p:cNvGrpSpPr/>
                <p:nvPr/>
              </p:nvGrpSpPr>
              <p:grpSpPr>
                <a:xfrm>
                  <a:off x="4245285" y="7259885"/>
                  <a:ext cx="85527" cy="96129"/>
                  <a:chOff x="4245285" y="7259885"/>
                  <a:chExt cx="85527" cy="96129"/>
                </a:xfrm>
              </p:grpSpPr>
              <p:sp>
                <p:nvSpPr>
                  <p:cNvPr id="1981" name="Google Shape;1981;p13"/>
                  <p:cNvSpPr/>
                  <p:nvPr/>
                </p:nvSpPr>
                <p:spPr>
                  <a:xfrm>
                    <a:off x="4300516" y="7262146"/>
                    <a:ext cx="48" cy="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" h="50" extrusionOk="0">
                        <a:moveTo>
                          <a:pt x="49" y="51"/>
                        </a:moveTo>
                        <a:cubicBezTo>
                          <a:pt x="32" y="1"/>
                          <a:pt x="-52" y="-33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82" name="Google Shape;1982;p13"/>
                  <p:cNvSpPr/>
                  <p:nvPr/>
                </p:nvSpPr>
                <p:spPr>
                  <a:xfrm>
                    <a:off x="4245285" y="7259885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8"/>
                        </a:cubicBezTo>
                        <a:cubicBezTo>
                          <a:pt x="45391" y="-2425"/>
                          <a:pt x="32168" y="-1003"/>
                          <a:pt x="20922" y="6464"/>
                        </a:cubicBezTo>
                        <a:cubicBezTo>
                          <a:pt x="-24464" y="36584"/>
                          <a:pt x="11955" y="112460"/>
                          <a:pt x="54660" y="92972"/>
                        </a:cubicBezTo>
                        <a:cubicBezTo>
                          <a:pt x="91280" y="76246"/>
                          <a:pt x="84928" y="42142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83" name="Google Shape;1983;p13"/>
                <p:cNvGrpSpPr/>
                <p:nvPr/>
              </p:nvGrpSpPr>
              <p:grpSpPr>
                <a:xfrm>
                  <a:off x="4831562" y="7259885"/>
                  <a:ext cx="85527" cy="96129"/>
                  <a:chOff x="4831562" y="7259885"/>
                  <a:chExt cx="85527" cy="96129"/>
                </a:xfrm>
              </p:grpSpPr>
              <p:sp>
                <p:nvSpPr>
                  <p:cNvPr id="1984" name="Google Shape;1984;p13"/>
                  <p:cNvSpPr/>
                  <p:nvPr/>
                </p:nvSpPr>
                <p:spPr>
                  <a:xfrm>
                    <a:off x="4886800" y="7262146"/>
                    <a:ext cx="41" cy="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50" extrusionOk="0">
                        <a:moveTo>
                          <a:pt x="41" y="51"/>
                        </a:moveTo>
                        <a:cubicBezTo>
                          <a:pt x="24" y="1"/>
                          <a:pt x="-43" y="-33"/>
                          <a:pt x="41" y="51"/>
                        </a:cubicBezTo>
                        <a:lnTo>
                          <a:pt x="41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85" name="Google Shape;1985;p13"/>
                  <p:cNvSpPr/>
                  <p:nvPr/>
                </p:nvSpPr>
                <p:spPr>
                  <a:xfrm>
                    <a:off x="4831562" y="7259885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8"/>
                        </a:cubicBezTo>
                        <a:cubicBezTo>
                          <a:pt x="45391" y="-2425"/>
                          <a:pt x="32168" y="-1003"/>
                          <a:pt x="20922" y="6464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46"/>
                          <a:pt x="84928" y="42142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86" name="Google Shape;1986;p13"/>
                <p:cNvGrpSpPr/>
                <p:nvPr/>
              </p:nvGrpSpPr>
              <p:grpSpPr>
                <a:xfrm>
                  <a:off x="5417855" y="7259885"/>
                  <a:ext cx="85527" cy="96129"/>
                  <a:chOff x="5417855" y="7259885"/>
                  <a:chExt cx="85527" cy="96129"/>
                </a:xfrm>
              </p:grpSpPr>
              <p:sp>
                <p:nvSpPr>
                  <p:cNvPr id="1987" name="Google Shape;1987;p13"/>
                  <p:cNvSpPr/>
                  <p:nvPr/>
                </p:nvSpPr>
                <p:spPr>
                  <a:xfrm>
                    <a:off x="5473080" y="7262146"/>
                    <a:ext cx="37" cy="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50" extrusionOk="0">
                        <a:moveTo>
                          <a:pt x="37" y="51"/>
                        </a:moveTo>
                        <a:cubicBezTo>
                          <a:pt x="37" y="1"/>
                          <a:pt x="-46" y="-33"/>
                          <a:pt x="37" y="51"/>
                        </a:cubicBezTo>
                        <a:lnTo>
                          <a:pt x="37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88" name="Google Shape;1988;p13"/>
                  <p:cNvSpPr/>
                  <p:nvPr/>
                </p:nvSpPr>
                <p:spPr>
                  <a:xfrm>
                    <a:off x="5417855" y="7259885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8"/>
                        </a:cubicBezTo>
                        <a:cubicBezTo>
                          <a:pt x="45391" y="-2425"/>
                          <a:pt x="32168" y="-1003"/>
                          <a:pt x="20922" y="6464"/>
                        </a:cubicBezTo>
                        <a:cubicBezTo>
                          <a:pt x="-24464" y="36584"/>
                          <a:pt x="11955" y="112460"/>
                          <a:pt x="54660" y="92972"/>
                        </a:cubicBezTo>
                        <a:cubicBezTo>
                          <a:pt x="91280" y="76246"/>
                          <a:pt x="84928" y="42142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89" name="Google Shape;1989;p13"/>
                <p:cNvGrpSpPr/>
                <p:nvPr/>
              </p:nvGrpSpPr>
              <p:grpSpPr>
                <a:xfrm>
                  <a:off x="6004131" y="7259885"/>
                  <a:ext cx="85527" cy="96129"/>
                  <a:chOff x="6004131" y="7259885"/>
                  <a:chExt cx="85527" cy="96129"/>
                </a:xfrm>
              </p:grpSpPr>
              <p:sp>
                <p:nvSpPr>
                  <p:cNvPr id="1990" name="Google Shape;1990;p13"/>
                  <p:cNvSpPr/>
                  <p:nvPr/>
                </p:nvSpPr>
                <p:spPr>
                  <a:xfrm>
                    <a:off x="6059369" y="7262146"/>
                    <a:ext cx="41" cy="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50" extrusionOk="0">
                        <a:moveTo>
                          <a:pt x="41" y="51"/>
                        </a:moveTo>
                        <a:cubicBezTo>
                          <a:pt x="24" y="1"/>
                          <a:pt x="-43" y="-33"/>
                          <a:pt x="41" y="51"/>
                        </a:cubicBezTo>
                        <a:lnTo>
                          <a:pt x="41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91" name="Google Shape;1991;p13"/>
                  <p:cNvSpPr/>
                  <p:nvPr/>
                </p:nvSpPr>
                <p:spPr>
                  <a:xfrm>
                    <a:off x="6004131" y="7259885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8"/>
                        </a:cubicBezTo>
                        <a:cubicBezTo>
                          <a:pt x="45391" y="-2425"/>
                          <a:pt x="32168" y="-1003"/>
                          <a:pt x="20922" y="6464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46"/>
                          <a:pt x="84928" y="42142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92" name="Google Shape;1992;p13"/>
                <p:cNvGrpSpPr/>
                <p:nvPr/>
              </p:nvGrpSpPr>
              <p:grpSpPr>
                <a:xfrm>
                  <a:off x="6590424" y="7259885"/>
                  <a:ext cx="85527" cy="96129"/>
                  <a:chOff x="6590424" y="7259885"/>
                  <a:chExt cx="85527" cy="96129"/>
                </a:xfrm>
              </p:grpSpPr>
              <p:sp>
                <p:nvSpPr>
                  <p:cNvPr id="1993" name="Google Shape;1993;p13"/>
                  <p:cNvSpPr/>
                  <p:nvPr/>
                </p:nvSpPr>
                <p:spPr>
                  <a:xfrm>
                    <a:off x="6645650" y="7262146"/>
                    <a:ext cx="37" cy="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50" extrusionOk="0">
                        <a:moveTo>
                          <a:pt x="37" y="51"/>
                        </a:moveTo>
                        <a:cubicBezTo>
                          <a:pt x="37" y="1"/>
                          <a:pt x="-47" y="-33"/>
                          <a:pt x="37" y="51"/>
                        </a:cubicBezTo>
                        <a:lnTo>
                          <a:pt x="37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94" name="Google Shape;1994;p13"/>
                  <p:cNvSpPr/>
                  <p:nvPr/>
                </p:nvSpPr>
                <p:spPr>
                  <a:xfrm>
                    <a:off x="6590424" y="7259885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8"/>
                        </a:cubicBezTo>
                        <a:cubicBezTo>
                          <a:pt x="45391" y="-2425"/>
                          <a:pt x="32168" y="-1003"/>
                          <a:pt x="20922" y="6464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46"/>
                          <a:pt x="84928" y="42142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95" name="Google Shape;1995;p13"/>
                <p:cNvGrpSpPr/>
                <p:nvPr/>
              </p:nvGrpSpPr>
              <p:grpSpPr>
                <a:xfrm>
                  <a:off x="7176700" y="7259885"/>
                  <a:ext cx="85527" cy="96129"/>
                  <a:chOff x="7176700" y="7259885"/>
                  <a:chExt cx="85527" cy="96129"/>
                </a:xfrm>
              </p:grpSpPr>
              <p:sp>
                <p:nvSpPr>
                  <p:cNvPr id="1996" name="Google Shape;1996;p13"/>
                  <p:cNvSpPr/>
                  <p:nvPr/>
                </p:nvSpPr>
                <p:spPr>
                  <a:xfrm>
                    <a:off x="7231938" y="7262146"/>
                    <a:ext cx="41" cy="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50" extrusionOk="0">
                        <a:moveTo>
                          <a:pt x="41" y="51"/>
                        </a:moveTo>
                        <a:cubicBezTo>
                          <a:pt x="24" y="1"/>
                          <a:pt x="-43" y="-33"/>
                          <a:pt x="41" y="51"/>
                        </a:cubicBezTo>
                        <a:lnTo>
                          <a:pt x="41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97" name="Google Shape;1997;p13"/>
                  <p:cNvSpPr/>
                  <p:nvPr/>
                </p:nvSpPr>
                <p:spPr>
                  <a:xfrm>
                    <a:off x="7176700" y="7259885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8"/>
                        </a:cubicBezTo>
                        <a:cubicBezTo>
                          <a:pt x="45391" y="-2425"/>
                          <a:pt x="32168" y="-1003"/>
                          <a:pt x="20922" y="6464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46"/>
                          <a:pt x="84928" y="42142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98" name="Google Shape;1998;p13"/>
                <p:cNvGrpSpPr/>
                <p:nvPr/>
              </p:nvGrpSpPr>
              <p:grpSpPr>
                <a:xfrm>
                  <a:off x="7762887" y="7259840"/>
                  <a:ext cx="85614" cy="96151"/>
                  <a:chOff x="7762887" y="7259840"/>
                  <a:chExt cx="85614" cy="96151"/>
                </a:xfrm>
              </p:grpSpPr>
              <p:sp>
                <p:nvSpPr>
                  <p:cNvPr id="1999" name="Google Shape;1999;p13"/>
                  <p:cNvSpPr/>
                  <p:nvPr/>
                </p:nvSpPr>
                <p:spPr>
                  <a:xfrm>
                    <a:off x="7818219" y="7262146"/>
                    <a:ext cx="37" cy="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50" extrusionOk="0">
                        <a:moveTo>
                          <a:pt x="37" y="51"/>
                        </a:moveTo>
                        <a:cubicBezTo>
                          <a:pt x="37" y="1"/>
                          <a:pt x="-46" y="-33"/>
                          <a:pt x="37" y="51"/>
                        </a:cubicBezTo>
                        <a:lnTo>
                          <a:pt x="37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00" name="Google Shape;2000;p13"/>
                  <p:cNvSpPr/>
                  <p:nvPr/>
                </p:nvSpPr>
                <p:spPr>
                  <a:xfrm>
                    <a:off x="7762887" y="7259840"/>
                    <a:ext cx="85614" cy="961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614" h="96151" extrusionOk="0">
                        <a:moveTo>
                          <a:pt x="85453" y="47378"/>
                        </a:moveTo>
                        <a:cubicBezTo>
                          <a:pt x="81732" y="3195"/>
                          <a:pt x="41257" y="-4088"/>
                          <a:pt x="59140" y="4484"/>
                        </a:cubicBezTo>
                        <a:cubicBezTo>
                          <a:pt x="45765" y="-2263"/>
                          <a:pt x="32709" y="-1242"/>
                          <a:pt x="21028" y="6510"/>
                        </a:cubicBezTo>
                        <a:cubicBezTo>
                          <a:pt x="-24710" y="36864"/>
                          <a:pt x="12296" y="112388"/>
                          <a:pt x="54766" y="93017"/>
                        </a:cubicBezTo>
                        <a:cubicBezTo>
                          <a:pt x="91403" y="76275"/>
                          <a:pt x="84983" y="41418"/>
                          <a:pt x="85453" y="47378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001" name="Google Shape;2001;p13"/>
              <p:cNvGrpSpPr/>
              <p:nvPr/>
            </p:nvGrpSpPr>
            <p:grpSpPr>
              <a:xfrm>
                <a:off x="3658992" y="7894203"/>
                <a:ext cx="4189509" cy="96175"/>
                <a:chOff x="3658992" y="7894203"/>
                <a:chExt cx="4189509" cy="96175"/>
              </a:xfrm>
            </p:grpSpPr>
            <p:grpSp>
              <p:nvGrpSpPr>
                <p:cNvPr id="2002" name="Google Shape;2002;p13"/>
                <p:cNvGrpSpPr/>
                <p:nvPr/>
              </p:nvGrpSpPr>
              <p:grpSpPr>
                <a:xfrm>
                  <a:off x="3658992" y="7894249"/>
                  <a:ext cx="85527" cy="96129"/>
                  <a:chOff x="3658992" y="7894249"/>
                  <a:chExt cx="85527" cy="96129"/>
                </a:xfrm>
              </p:grpSpPr>
              <p:sp>
                <p:nvSpPr>
                  <p:cNvPr id="2003" name="Google Shape;2003;p13"/>
                  <p:cNvSpPr/>
                  <p:nvPr/>
                </p:nvSpPr>
                <p:spPr>
                  <a:xfrm>
                    <a:off x="3714231" y="7896510"/>
                    <a:ext cx="41" cy="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50" extrusionOk="0">
                        <a:moveTo>
                          <a:pt x="41" y="51"/>
                        </a:moveTo>
                        <a:cubicBezTo>
                          <a:pt x="24" y="1"/>
                          <a:pt x="-43" y="-33"/>
                          <a:pt x="41" y="51"/>
                        </a:cubicBezTo>
                        <a:lnTo>
                          <a:pt x="41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04" name="Google Shape;2004;p13"/>
                  <p:cNvSpPr/>
                  <p:nvPr/>
                </p:nvSpPr>
                <p:spPr>
                  <a:xfrm>
                    <a:off x="3658992" y="7894249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3"/>
                        </a:moveTo>
                        <a:cubicBezTo>
                          <a:pt x="81760" y="3167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46"/>
                          <a:pt x="84928" y="42159"/>
                          <a:pt x="85347" y="47333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05" name="Google Shape;2005;p13"/>
                <p:cNvGrpSpPr/>
                <p:nvPr/>
              </p:nvGrpSpPr>
              <p:grpSpPr>
                <a:xfrm>
                  <a:off x="4245285" y="7894249"/>
                  <a:ext cx="85527" cy="96129"/>
                  <a:chOff x="4245285" y="7894249"/>
                  <a:chExt cx="85527" cy="96129"/>
                </a:xfrm>
              </p:grpSpPr>
              <p:sp>
                <p:nvSpPr>
                  <p:cNvPr id="2006" name="Google Shape;2006;p13"/>
                  <p:cNvSpPr/>
                  <p:nvPr/>
                </p:nvSpPr>
                <p:spPr>
                  <a:xfrm>
                    <a:off x="4300516" y="7896510"/>
                    <a:ext cx="48" cy="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" h="50" extrusionOk="0">
                        <a:moveTo>
                          <a:pt x="49" y="51"/>
                        </a:moveTo>
                        <a:cubicBezTo>
                          <a:pt x="32" y="1"/>
                          <a:pt x="-52" y="-33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07" name="Google Shape;2007;p13"/>
                  <p:cNvSpPr/>
                  <p:nvPr/>
                </p:nvSpPr>
                <p:spPr>
                  <a:xfrm>
                    <a:off x="4245285" y="7894249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3"/>
                        </a:moveTo>
                        <a:cubicBezTo>
                          <a:pt x="81760" y="3167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5" y="112460"/>
                          <a:pt x="54660" y="92972"/>
                        </a:cubicBezTo>
                        <a:cubicBezTo>
                          <a:pt x="91280" y="76246"/>
                          <a:pt x="84928" y="42159"/>
                          <a:pt x="85347" y="47333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08" name="Google Shape;2008;p13"/>
                <p:cNvGrpSpPr/>
                <p:nvPr/>
              </p:nvGrpSpPr>
              <p:grpSpPr>
                <a:xfrm>
                  <a:off x="4831562" y="7894249"/>
                  <a:ext cx="85527" cy="96129"/>
                  <a:chOff x="4831562" y="7894249"/>
                  <a:chExt cx="85527" cy="96129"/>
                </a:xfrm>
              </p:grpSpPr>
              <p:sp>
                <p:nvSpPr>
                  <p:cNvPr id="2009" name="Google Shape;2009;p13"/>
                  <p:cNvSpPr/>
                  <p:nvPr/>
                </p:nvSpPr>
                <p:spPr>
                  <a:xfrm>
                    <a:off x="4886800" y="7896510"/>
                    <a:ext cx="41" cy="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50" extrusionOk="0">
                        <a:moveTo>
                          <a:pt x="41" y="51"/>
                        </a:moveTo>
                        <a:cubicBezTo>
                          <a:pt x="24" y="1"/>
                          <a:pt x="-43" y="-33"/>
                          <a:pt x="41" y="51"/>
                        </a:cubicBezTo>
                        <a:lnTo>
                          <a:pt x="41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10" name="Google Shape;2010;p13"/>
                  <p:cNvSpPr/>
                  <p:nvPr/>
                </p:nvSpPr>
                <p:spPr>
                  <a:xfrm>
                    <a:off x="4831562" y="7894249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3"/>
                        </a:moveTo>
                        <a:cubicBezTo>
                          <a:pt x="81760" y="3167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46"/>
                          <a:pt x="84928" y="42159"/>
                          <a:pt x="85347" y="47333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11" name="Google Shape;2011;p13"/>
                <p:cNvGrpSpPr/>
                <p:nvPr/>
              </p:nvGrpSpPr>
              <p:grpSpPr>
                <a:xfrm>
                  <a:off x="5417855" y="7894249"/>
                  <a:ext cx="85527" cy="96129"/>
                  <a:chOff x="5417855" y="7894249"/>
                  <a:chExt cx="85527" cy="96129"/>
                </a:xfrm>
              </p:grpSpPr>
              <p:sp>
                <p:nvSpPr>
                  <p:cNvPr id="2012" name="Google Shape;2012;p13"/>
                  <p:cNvSpPr/>
                  <p:nvPr/>
                </p:nvSpPr>
                <p:spPr>
                  <a:xfrm>
                    <a:off x="5473080" y="7896510"/>
                    <a:ext cx="37" cy="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50" extrusionOk="0">
                        <a:moveTo>
                          <a:pt x="37" y="51"/>
                        </a:moveTo>
                        <a:cubicBezTo>
                          <a:pt x="37" y="1"/>
                          <a:pt x="-46" y="-33"/>
                          <a:pt x="37" y="51"/>
                        </a:cubicBezTo>
                        <a:lnTo>
                          <a:pt x="37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13" name="Google Shape;2013;p13"/>
                  <p:cNvSpPr/>
                  <p:nvPr/>
                </p:nvSpPr>
                <p:spPr>
                  <a:xfrm>
                    <a:off x="5417855" y="7894249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3"/>
                        </a:moveTo>
                        <a:cubicBezTo>
                          <a:pt x="81760" y="3167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5" y="112460"/>
                          <a:pt x="54660" y="92972"/>
                        </a:cubicBezTo>
                        <a:cubicBezTo>
                          <a:pt x="91280" y="76246"/>
                          <a:pt x="84928" y="42159"/>
                          <a:pt x="85347" y="47333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14" name="Google Shape;2014;p13"/>
                <p:cNvGrpSpPr/>
                <p:nvPr/>
              </p:nvGrpSpPr>
              <p:grpSpPr>
                <a:xfrm>
                  <a:off x="6004131" y="7894249"/>
                  <a:ext cx="85527" cy="96129"/>
                  <a:chOff x="6004131" y="7894249"/>
                  <a:chExt cx="85527" cy="96129"/>
                </a:xfrm>
              </p:grpSpPr>
              <p:sp>
                <p:nvSpPr>
                  <p:cNvPr id="2015" name="Google Shape;2015;p13"/>
                  <p:cNvSpPr/>
                  <p:nvPr/>
                </p:nvSpPr>
                <p:spPr>
                  <a:xfrm>
                    <a:off x="6059369" y="7896510"/>
                    <a:ext cx="41" cy="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50" extrusionOk="0">
                        <a:moveTo>
                          <a:pt x="41" y="51"/>
                        </a:moveTo>
                        <a:cubicBezTo>
                          <a:pt x="24" y="1"/>
                          <a:pt x="-43" y="-33"/>
                          <a:pt x="41" y="51"/>
                        </a:cubicBezTo>
                        <a:lnTo>
                          <a:pt x="41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16" name="Google Shape;2016;p13"/>
                  <p:cNvSpPr/>
                  <p:nvPr/>
                </p:nvSpPr>
                <p:spPr>
                  <a:xfrm>
                    <a:off x="6004131" y="7894249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3"/>
                        </a:moveTo>
                        <a:cubicBezTo>
                          <a:pt x="81760" y="3167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46"/>
                          <a:pt x="84928" y="42159"/>
                          <a:pt x="85347" y="47333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17" name="Google Shape;2017;p13"/>
                <p:cNvGrpSpPr/>
                <p:nvPr/>
              </p:nvGrpSpPr>
              <p:grpSpPr>
                <a:xfrm>
                  <a:off x="6590424" y="7894249"/>
                  <a:ext cx="85527" cy="96129"/>
                  <a:chOff x="6590424" y="7894249"/>
                  <a:chExt cx="85527" cy="96129"/>
                </a:xfrm>
              </p:grpSpPr>
              <p:sp>
                <p:nvSpPr>
                  <p:cNvPr id="2018" name="Google Shape;2018;p13"/>
                  <p:cNvSpPr/>
                  <p:nvPr/>
                </p:nvSpPr>
                <p:spPr>
                  <a:xfrm>
                    <a:off x="6645650" y="7896510"/>
                    <a:ext cx="37" cy="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50" extrusionOk="0">
                        <a:moveTo>
                          <a:pt x="37" y="51"/>
                        </a:moveTo>
                        <a:cubicBezTo>
                          <a:pt x="37" y="1"/>
                          <a:pt x="-47" y="-33"/>
                          <a:pt x="37" y="51"/>
                        </a:cubicBezTo>
                        <a:lnTo>
                          <a:pt x="37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19" name="Google Shape;2019;p13"/>
                  <p:cNvSpPr/>
                  <p:nvPr/>
                </p:nvSpPr>
                <p:spPr>
                  <a:xfrm>
                    <a:off x="6590424" y="7894249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3"/>
                        </a:moveTo>
                        <a:cubicBezTo>
                          <a:pt x="81760" y="3167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46"/>
                          <a:pt x="84928" y="42159"/>
                          <a:pt x="85347" y="47333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20" name="Google Shape;2020;p13"/>
                <p:cNvGrpSpPr/>
                <p:nvPr/>
              </p:nvGrpSpPr>
              <p:grpSpPr>
                <a:xfrm>
                  <a:off x="7176700" y="7894249"/>
                  <a:ext cx="85527" cy="96129"/>
                  <a:chOff x="7176700" y="7894249"/>
                  <a:chExt cx="85527" cy="96129"/>
                </a:xfrm>
              </p:grpSpPr>
              <p:sp>
                <p:nvSpPr>
                  <p:cNvPr id="2021" name="Google Shape;2021;p13"/>
                  <p:cNvSpPr/>
                  <p:nvPr/>
                </p:nvSpPr>
                <p:spPr>
                  <a:xfrm>
                    <a:off x="7231938" y="7896510"/>
                    <a:ext cx="41" cy="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50" extrusionOk="0">
                        <a:moveTo>
                          <a:pt x="41" y="51"/>
                        </a:moveTo>
                        <a:cubicBezTo>
                          <a:pt x="24" y="1"/>
                          <a:pt x="-43" y="-33"/>
                          <a:pt x="41" y="51"/>
                        </a:cubicBezTo>
                        <a:lnTo>
                          <a:pt x="41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22" name="Google Shape;2022;p13"/>
                  <p:cNvSpPr/>
                  <p:nvPr/>
                </p:nvSpPr>
                <p:spPr>
                  <a:xfrm>
                    <a:off x="7176700" y="7894249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3"/>
                        </a:moveTo>
                        <a:cubicBezTo>
                          <a:pt x="81760" y="3167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46"/>
                          <a:pt x="84928" y="42159"/>
                          <a:pt x="85347" y="47333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23" name="Google Shape;2023;p13"/>
                <p:cNvGrpSpPr/>
                <p:nvPr/>
              </p:nvGrpSpPr>
              <p:grpSpPr>
                <a:xfrm>
                  <a:off x="7762887" y="7894203"/>
                  <a:ext cx="85614" cy="96151"/>
                  <a:chOff x="7762887" y="7894203"/>
                  <a:chExt cx="85614" cy="96151"/>
                </a:xfrm>
              </p:grpSpPr>
              <p:sp>
                <p:nvSpPr>
                  <p:cNvPr id="2024" name="Google Shape;2024;p13"/>
                  <p:cNvSpPr/>
                  <p:nvPr/>
                </p:nvSpPr>
                <p:spPr>
                  <a:xfrm>
                    <a:off x="7818219" y="7896510"/>
                    <a:ext cx="37" cy="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50" extrusionOk="0">
                        <a:moveTo>
                          <a:pt x="37" y="51"/>
                        </a:moveTo>
                        <a:cubicBezTo>
                          <a:pt x="37" y="1"/>
                          <a:pt x="-46" y="-33"/>
                          <a:pt x="37" y="51"/>
                        </a:cubicBezTo>
                        <a:lnTo>
                          <a:pt x="37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25" name="Google Shape;2025;p13"/>
                  <p:cNvSpPr/>
                  <p:nvPr/>
                </p:nvSpPr>
                <p:spPr>
                  <a:xfrm>
                    <a:off x="7762887" y="7894203"/>
                    <a:ext cx="85614" cy="961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614" h="96151" extrusionOk="0">
                        <a:moveTo>
                          <a:pt x="85453" y="47378"/>
                        </a:moveTo>
                        <a:cubicBezTo>
                          <a:pt x="81732" y="3195"/>
                          <a:pt x="41257" y="-4088"/>
                          <a:pt x="59140" y="4484"/>
                        </a:cubicBezTo>
                        <a:cubicBezTo>
                          <a:pt x="45765" y="-2263"/>
                          <a:pt x="32709" y="-1242"/>
                          <a:pt x="21028" y="6510"/>
                        </a:cubicBezTo>
                        <a:cubicBezTo>
                          <a:pt x="-24710" y="36864"/>
                          <a:pt x="12296" y="112388"/>
                          <a:pt x="54766" y="93017"/>
                        </a:cubicBezTo>
                        <a:cubicBezTo>
                          <a:pt x="91403" y="76292"/>
                          <a:pt x="84983" y="41417"/>
                          <a:pt x="85453" y="47378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026" name="Google Shape;2026;p13"/>
              <p:cNvGrpSpPr/>
              <p:nvPr/>
            </p:nvGrpSpPr>
            <p:grpSpPr>
              <a:xfrm>
                <a:off x="4245285" y="8528584"/>
                <a:ext cx="3603212" cy="96158"/>
                <a:chOff x="4245285" y="8528584"/>
                <a:chExt cx="3603212" cy="96158"/>
              </a:xfrm>
            </p:grpSpPr>
            <p:grpSp>
              <p:nvGrpSpPr>
                <p:cNvPr id="2027" name="Google Shape;2027;p13"/>
                <p:cNvGrpSpPr/>
                <p:nvPr/>
              </p:nvGrpSpPr>
              <p:grpSpPr>
                <a:xfrm>
                  <a:off x="4245285" y="8528613"/>
                  <a:ext cx="85527" cy="96129"/>
                  <a:chOff x="4245285" y="8528613"/>
                  <a:chExt cx="85527" cy="96129"/>
                </a:xfrm>
              </p:grpSpPr>
              <p:sp>
                <p:nvSpPr>
                  <p:cNvPr id="2028" name="Google Shape;2028;p13"/>
                  <p:cNvSpPr/>
                  <p:nvPr/>
                </p:nvSpPr>
                <p:spPr>
                  <a:xfrm>
                    <a:off x="4300516" y="8530886"/>
                    <a:ext cx="48" cy="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" h="38" extrusionOk="0">
                        <a:moveTo>
                          <a:pt x="49" y="39"/>
                        </a:moveTo>
                        <a:cubicBezTo>
                          <a:pt x="32" y="5"/>
                          <a:pt x="-52" y="-28"/>
                          <a:pt x="49" y="39"/>
                        </a:cubicBezTo>
                        <a:lnTo>
                          <a:pt x="49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29" name="Google Shape;2029;p13"/>
                  <p:cNvSpPr/>
                  <p:nvPr/>
                </p:nvSpPr>
                <p:spPr>
                  <a:xfrm>
                    <a:off x="4245285" y="8528613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8"/>
                        </a:cubicBezTo>
                        <a:cubicBezTo>
                          <a:pt x="45391" y="-2425"/>
                          <a:pt x="32168" y="-1003"/>
                          <a:pt x="20922" y="6464"/>
                        </a:cubicBezTo>
                        <a:cubicBezTo>
                          <a:pt x="-24464" y="36584"/>
                          <a:pt x="11955" y="112460"/>
                          <a:pt x="54660" y="92972"/>
                        </a:cubicBezTo>
                        <a:cubicBezTo>
                          <a:pt x="91280" y="76263"/>
                          <a:pt x="84928" y="42159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30" name="Google Shape;2030;p13"/>
                <p:cNvGrpSpPr/>
                <p:nvPr/>
              </p:nvGrpSpPr>
              <p:grpSpPr>
                <a:xfrm>
                  <a:off x="4831562" y="8528613"/>
                  <a:ext cx="85527" cy="96129"/>
                  <a:chOff x="4831562" y="8528613"/>
                  <a:chExt cx="85527" cy="96129"/>
                </a:xfrm>
              </p:grpSpPr>
              <p:sp>
                <p:nvSpPr>
                  <p:cNvPr id="2031" name="Google Shape;2031;p13"/>
                  <p:cNvSpPr/>
                  <p:nvPr/>
                </p:nvSpPr>
                <p:spPr>
                  <a:xfrm>
                    <a:off x="4886800" y="8530886"/>
                    <a:ext cx="41" cy="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38" extrusionOk="0">
                        <a:moveTo>
                          <a:pt x="41" y="39"/>
                        </a:moveTo>
                        <a:cubicBezTo>
                          <a:pt x="24" y="5"/>
                          <a:pt x="-43" y="-28"/>
                          <a:pt x="41" y="39"/>
                        </a:cubicBezTo>
                        <a:lnTo>
                          <a:pt x="41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32" name="Google Shape;2032;p13"/>
                  <p:cNvSpPr/>
                  <p:nvPr/>
                </p:nvSpPr>
                <p:spPr>
                  <a:xfrm>
                    <a:off x="4831562" y="8528613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8"/>
                        </a:cubicBezTo>
                        <a:cubicBezTo>
                          <a:pt x="45391" y="-2425"/>
                          <a:pt x="32168" y="-1003"/>
                          <a:pt x="20922" y="6464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63"/>
                          <a:pt x="84928" y="42159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33" name="Google Shape;2033;p13"/>
                <p:cNvGrpSpPr/>
                <p:nvPr/>
              </p:nvGrpSpPr>
              <p:grpSpPr>
                <a:xfrm>
                  <a:off x="5417855" y="8528613"/>
                  <a:ext cx="85527" cy="96129"/>
                  <a:chOff x="5417855" y="8528613"/>
                  <a:chExt cx="85527" cy="96129"/>
                </a:xfrm>
              </p:grpSpPr>
              <p:sp>
                <p:nvSpPr>
                  <p:cNvPr id="2034" name="Google Shape;2034;p13"/>
                  <p:cNvSpPr/>
                  <p:nvPr/>
                </p:nvSpPr>
                <p:spPr>
                  <a:xfrm>
                    <a:off x="5473080" y="8530886"/>
                    <a:ext cx="37" cy="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38" extrusionOk="0">
                        <a:moveTo>
                          <a:pt x="37" y="39"/>
                        </a:moveTo>
                        <a:cubicBezTo>
                          <a:pt x="37" y="5"/>
                          <a:pt x="-46" y="-28"/>
                          <a:pt x="37" y="39"/>
                        </a:cubicBezTo>
                        <a:lnTo>
                          <a:pt x="37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35" name="Google Shape;2035;p13"/>
                  <p:cNvSpPr/>
                  <p:nvPr/>
                </p:nvSpPr>
                <p:spPr>
                  <a:xfrm>
                    <a:off x="5417855" y="8528613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8"/>
                        </a:cubicBezTo>
                        <a:cubicBezTo>
                          <a:pt x="45391" y="-2425"/>
                          <a:pt x="32168" y="-1003"/>
                          <a:pt x="20922" y="6464"/>
                        </a:cubicBezTo>
                        <a:cubicBezTo>
                          <a:pt x="-24464" y="36584"/>
                          <a:pt x="11955" y="112460"/>
                          <a:pt x="54660" y="92972"/>
                        </a:cubicBezTo>
                        <a:cubicBezTo>
                          <a:pt x="91280" y="76263"/>
                          <a:pt x="84928" y="42159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36" name="Google Shape;2036;p13"/>
                <p:cNvGrpSpPr/>
                <p:nvPr/>
              </p:nvGrpSpPr>
              <p:grpSpPr>
                <a:xfrm>
                  <a:off x="6004131" y="8528613"/>
                  <a:ext cx="85527" cy="96129"/>
                  <a:chOff x="6004131" y="8528613"/>
                  <a:chExt cx="85527" cy="96129"/>
                </a:xfrm>
              </p:grpSpPr>
              <p:sp>
                <p:nvSpPr>
                  <p:cNvPr id="2037" name="Google Shape;2037;p13"/>
                  <p:cNvSpPr/>
                  <p:nvPr/>
                </p:nvSpPr>
                <p:spPr>
                  <a:xfrm>
                    <a:off x="6059369" y="8530886"/>
                    <a:ext cx="41" cy="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38" extrusionOk="0">
                        <a:moveTo>
                          <a:pt x="41" y="39"/>
                        </a:moveTo>
                        <a:cubicBezTo>
                          <a:pt x="24" y="5"/>
                          <a:pt x="-43" y="-28"/>
                          <a:pt x="41" y="39"/>
                        </a:cubicBezTo>
                        <a:lnTo>
                          <a:pt x="41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38" name="Google Shape;2038;p13"/>
                  <p:cNvSpPr/>
                  <p:nvPr/>
                </p:nvSpPr>
                <p:spPr>
                  <a:xfrm>
                    <a:off x="6004131" y="8528613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8"/>
                        </a:cubicBezTo>
                        <a:cubicBezTo>
                          <a:pt x="45391" y="-2425"/>
                          <a:pt x="32168" y="-1003"/>
                          <a:pt x="20922" y="6464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63"/>
                          <a:pt x="84928" y="42159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39" name="Google Shape;2039;p13"/>
                <p:cNvGrpSpPr/>
                <p:nvPr/>
              </p:nvGrpSpPr>
              <p:grpSpPr>
                <a:xfrm>
                  <a:off x="6590424" y="8528613"/>
                  <a:ext cx="85527" cy="96129"/>
                  <a:chOff x="6590424" y="8528613"/>
                  <a:chExt cx="85527" cy="96129"/>
                </a:xfrm>
              </p:grpSpPr>
              <p:sp>
                <p:nvSpPr>
                  <p:cNvPr id="2040" name="Google Shape;2040;p13"/>
                  <p:cNvSpPr/>
                  <p:nvPr/>
                </p:nvSpPr>
                <p:spPr>
                  <a:xfrm>
                    <a:off x="6645650" y="8530886"/>
                    <a:ext cx="37" cy="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38" extrusionOk="0">
                        <a:moveTo>
                          <a:pt x="37" y="39"/>
                        </a:moveTo>
                        <a:cubicBezTo>
                          <a:pt x="37" y="5"/>
                          <a:pt x="-47" y="-28"/>
                          <a:pt x="37" y="39"/>
                        </a:cubicBezTo>
                        <a:lnTo>
                          <a:pt x="37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41" name="Google Shape;2041;p13"/>
                  <p:cNvSpPr/>
                  <p:nvPr/>
                </p:nvSpPr>
                <p:spPr>
                  <a:xfrm>
                    <a:off x="6590424" y="8528613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8"/>
                        </a:cubicBezTo>
                        <a:cubicBezTo>
                          <a:pt x="45391" y="-2425"/>
                          <a:pt x="32168" y="-1003"/>
                          <a:pt x="20922" y="6464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63"/>
                          <a:pt x="84928" y="42159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42" name="Google Shape;2042;p13"/>
                <p:cNvGrpSpPr/>
                <p:nvPr/>
              </p:nvGrpSpPr>
              <p:grpSpPr>
                <a:xfrm>
                  <a:off x="7176700" y="8528613"/>
                  <a:ext cx="85527" cy="96129"/>
                  <a:chOff x="7176700" y="8528613"/>
                  <a:chExt cx="85527" cy="96129"/>
                </a:xfrm>
              </p:grpSpPr>
              <p:sp>
                <p:nvSpPr>
                  <p:cNvPr id="2043" name="Google Shape;2043;p13"/>
                  <p:cNvSpPr/>
                  <p:nvPr/>
                </p:nvSpPr>
                <p:spPr>
                  <a:xfrm>
                    <a:off x="7231938" y="8530886"/>
                    <a:ext cx="41" cy="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38" extrusionOk="0">
                        <a:moveTo>
                          <a:pt x="41" y="39"/>
                        </a:moveTo>
                        <a:cubicBezTo>
                          <a:pt x="24" y="5"/>
                          <a:pt x="-43" y="-28"/>
                          <a:pt x="41" y="39"/>
                        </a:cubicBezTo>
                        <a:lnTo>
                          <a:pt x="41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44" name="Google Shape;2044;p13"/>
                  <p:cNvSpPr/>
                  <p:nvPr/>
                </p:nvSpPr>
                <p:spPr>
                  <a:xfrm>
                    <a:off x="7176700" y="8528613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8"/>
                        </a:cubicBezTo>
                        <a:cubicBezTo>
                          <a:pt x="45391" y="-2425"/>
                          <a:pt x="32168" y="-1003"/>
                          <a:pt x="20922" y="6464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63"/>
                          <a:pt x="84928" y="42159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45" name="Google Shape;2045;p13"/>
                <p:cNvGrpSpPr/>
                <p:nvPr/>
              </p:nvGrpSpPr>
              <p:grpSpPr>
                <a:xfrm>
                  <a:off x="7762943" y="8528584"/>
                  <a:ext cx="85554" cy="96115"/>
                  <a:chOff x="7762943" y="8528584"/>
                  <a:chExt cx="85554" cy="96115"/>
                </a:xfrm>
              </p:grpSpPr>
              <p:sp>
                <p:nvSpPr>
                  <p:cNvPr id="2046" name="Google Shape;2046;p13"/>
                  <p:cNvSpPr/>
                  <p:nvPr/>
                </p:nvSpPr>
                <p:spPr>
                  <a:xfrm>
                    <a:off x="7818219" y="8530886"/>
                    <a:ext cx="37" cy="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38" extrusionOk="0">
                        <a:moveTo>
                          <a:pt x="37" y="39"/>
                        </a:moveTo>
                        <a:cubicBezTo>
                          <a:pt x="37" y="5"/>
                          <a:pt x="-46" y="-28"/>
                          <a:pt x="37" y="39"/>
                        </a:cubicBezTo>
                        <a:lnTo>
                          <a:pt x="37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47" name="Google Shape;2047;p13"/>
                  <p:cNvSpPr/>
                  <p:nvPr/>
                </p:nvSpPr>
                <p:spPr>
                  <a:xfrm>
                    <a:off x="7762943" y="8528584"/>
                    <a:ext cx="85554" cy="96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54" h="96115" extrusionOk="0">
                        <a:moveTo>
                          <a:pt x="85397" y="47361"/>
                        </a:moveTo>
                        <a:cubicBezTo>
                          <a:pt x="81676" y="3178"/>
                          <a:pt x="41201" y="-4105"/>
                          <a:pt x="59083" y="4467"/>
                        </a:cubicBezTo>
                        <a:cubicBezTo>
                          <a:pt x="45709" y="-2280"/>
                          <a:pt x="32687" y="-1208"/>
                          <a:pt x="20972" y="6493"/>
                        </a:cubicBezTo>
                        <a:cubicBezTo>
                          <a:pt x="-24615" y="37048"/>
                          <a:pt x="12189" y="112271"/>
                          <a:pt x="54709" y="93001"/>
                        </a:cubicBezTo>
                        <a:cubicBezTo>
                          <a:pt x="91313" y="76175"/>
                          <a:pt x="84927" y="41417"/>
                          <a:pt x="85397" y="4736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sp>
          <p:nvSpPr>
            <p:cNvPr id="2048" name="Google Shape;2048;p13"/>
            <p:cNvSpPr/>
            <p:nvPr/>
          </p:nvSpPr>
          <p:spPr>
            <a:xfrm>
              <a:off x="2662240" y="7480817"/>
              <a:ext cx="1536559" cy="1781911"/>
            </a:xfrm>
            <a:custGeom>
              <a:avLst/>
              <a:gdLst/>
              <a:ahLst/>
              <a:cxnLst/>
              <a:rect l="l" t="t" r="r" b="b"/>
              <a:pathLst>
                <a:path w="1536559" h="1781911" extrusionOk="0">
                  <a:moveTo>
                    <a:pt x="1042412" y="1424582"/>
                  </a:moveTo>
                  <a:cubicBezTo>
                    <a:pt x="1145469" y="1524298"/>
                    <a:pt x="1257642" y="1614238"/>
                    <a:pt x="1377944" y="1692324"/>
                  </a:cubicBezTo>
                  <a:cubicBezTo>
                    <a:pt x="1439369" y="1732204"/>
                    <a:pt x="1498314" y="1767463"/>
                    <a:pt x="1536560" y="1781911"/>
                  </a:cubicBezTo>
                  <a:cubicBezTo>
                    <a:pt x="1408799" y="1644341"/>
                    <a:pt x="1369196" y="1439080"/>
                    <a:pt x="1307050" y="1252605"/>
                  </a:cubicBezTo>
                  <a:cubicBezTo>
                    <a:pt x="1230676" y="1021412"/>
                    <a:pt x="1285262" y="800162"/>
                    <a:pt x="1218893" y="786501"/>
                  </a:cubicBezTo>
                  <a:cubicBezTo>
                    <a:pt x="679679" y="676253"/>
                    <a:pt x="249185" y="468063"/>
                    <a:pt x="0" y="0"/>
                  </a:cubicBezTo>
                  <a:cubicBezTo>
                    <a:pt x="13793" y="56271"/>
                    <a:pt x="34509" y="121281"/>
                    <a:pt x="61659" y="192000"/>
                  </a:cubicBezTo>
                  <a:cubicBezTo>
                    <a:pt x="177453" y="493612"/>
                    <a:pt x="360571" y="764887"/>
                    <a:pt x="592863" y="989618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49" name="Google Shape;2049;p13"/>
          <p:cNvGrpSpPr/>
          <p:nvPr/>
        </p:nvGrpSpPr>
        <p:grpSpPr>
          <a:xfrm>
            <a:off x="661824" y="1129617"/>
            <a:ext cx="597193" cy="957471"/>
            <a:chOff x="1450227" y="1895738"/>
            <a:chExt cx="1194386" cy="1914942"/>
          </a:xfrm>
        </p:grpSpPr>
        <p:sp>
          <p:nvSpPr>
            <p:cNvPr id="2050" name="Google Shape;2050;p13"/>
            <p:cNvSpPr/>
            <p:nvPr/>
          </p:nvSpPr>
          <p:spPr>
            <a:xfrm>
              <a:off x="1701461" y="2656461"/>
              <a:ext cx="645065" cy="620472"/>
            </a:xfrm>
            <a:custGeom>
              <a:avLst/>
              <a:gdLst/>
              <a:ahLst/>
              <a:cxnLst/>
              <a:rect l="l" t="t" r="r" b="b"/>
              <a:pathLst>
                <a:path w="645065" h="620472" extrusionOk="0">
                  <a:moveTo>
                    <a:pt x="378849" y="184272"/>
                  </a:moveTo>
                  <a:cubicBezTo>
                    <a:pt x="226520" y="49647"/>
                    <a:pt x="154682" y="-13760"/>
                    <a:pt x="88923" y="2497"/>
                  </a:cubicBezTo>
                  <a:cubicBezTo>
                    <a:pt x="32882" y="16354"/>
                    <a:pt x="-1529" y="75779"/>
                    <a:pt x="52" y="135372"/>
                  </a:cubicBezTo>
                  <a:cubicBezTo>
                    <a:pt x="3336" y="259280"/>
                    <a:pt x="283934" y="478377"/>
                    <a:pt x="383480" y="553102"/>
                  </a:cubicBezTo>
                  <a:cubicBezTo>
                    <a:pt x="442258" y="597215"/>
                    <a:pt x="518673" y="643277"/>
                    <a:pt x="583189" y="607915"/>
                  </a:cubicBezTo>
                  <a:cubicBezTo>
                    <a:pt x="613841" y="591114"/>
                    <a:pt x="637576" y="558253"/>
                    <a:pt x="643513" y="518449"/>
                  </a:cubicBezTo>
                  <a:cubicBezTo>
                    <a:pt x="659677" y="410059"/>
                    <a:pt x="548173" y="333906"/>
                    <a:pt x="378849" y="1842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1" name="Google Shape;2051;p13"/>
            <p:cNvSpPr/>
            <p:nvPr/>
          </p:nvSpPr>
          <p:spPr>
            <a:xfrm>
              <a:off x="1450227" y="3470026"/>
              <a:ext cx="709582" cy="340654"/>
            </a:xfrm>
            <a:custGeom>
              <a:avLst/>
              <a:gdLst/>
              <a:ahLst/>
              <a:cxnLst/>
              <a:rect l="l" t="t" r="r" b="b"/>
              <a:pathLst>
                <a:path w="709582" h="340654" extrusionOk="0">
                  <a:moveTo>
                    <a:pt x="677075" y="34201"/>
                  </a:moveTo>
                  <a:cubicBezTo>
                    <a:pt x="635797" y="-9360"/>
                    <a:pt x="560810" y="-8614"/>
                    <a:pt x="334813" y="21252"/>
                  </a:cubicBezTo>
                  <a:cubicBezTo>
                    <a:pt x="238808" y="33944"/>
                    <a:pt x="148219" y="43599"/>
                    <a:pt x="60217" y="93066"/>
                  </a:cubicBezTo>
                  <a:cubicBezTo>
                    <a:pt x="-33274" y="145620"/>
                    <a:pt x="-14139" y="316586"/>
                    <a:pt x="91565" y="334663"/>
                  </a:cubicBezTo>
                  <a:cubicBezTo>
                    <a:pt x="188600" y="351258"/>
                    <a:pt x="279132" y="330259"/>
                    <a:pt x="372133" y="309627"/>
                  </a:cubicBezTo>
                  <a:cubicBezTo>
                    <a:pt x="601004" y="258843"/>
                    <a:pt x="666281" y="233305"/>
                    <a:pt x="694070" y="182054"/>
                  </a:cubicBezTo>
                  <a:cubicBezTo>
                    <a:pt x="719838" y="134540"/>
                    <a:pt x="713051" y="72170"/>
                    <a:pt x="677075" y="342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2" name="Google Shape;2052;p13"/>
            <p:cNvSpPr/>
            <p:nvPr/>
          </p:nvSpPr>
          <p:spPr>
            <a:xfrm>
              <a:off x="2089168" y="1895738"/>
              <a:ext cx="555445" cy="1006629"/>
            </a:xfrm>
            <a:custGeom>
              <a:avLst/>
              <a:gdLst/>
              <a:ahLst/>
              <a:cxnLst/>
              <a:rect l="l" t="t" r="r" b="b"/>
              <a:pathLst>
                <a:path w="555445" h="1006629" extrusionOk="0">
                  <a:moveTo>
                    <a:pt x="513568" y="693665"/>
                  </a:moveTo>
                  <a:cubicBezTo>
                    <a:pt x="267434" y="85057"/>
                    <a:pt x="260051" y="40305"/>
                    <a:pt x="159280" y="5775"/>
                  </a:cubicBezTo>
                  <a:cubicBezTo>
                    <a:pt x="95243" y="-16171"/>
                    <a:pt x="33863" y="26893"/>
                    <a:pt x="11827" y="93315"/>
                  </a:cubicBezTo>
                  <a:cubicBezTo>
                    <a:pt x="-22779" y="197622"/>
                    <a:pt x="15582" y="252669"/>
                    <a:pt x="166461" y="588903"/>
                  </a:cubicBezTo>
                  <a:cubicBezTo>
                    <a:pt x="300976" y="888672"/>
                    <a:pt x="338338" y="967583"/>
                    <a:pt x="419297" y="1000478"/>
                  </a:cubicBezTo>
                  <a:cubicBezTo>
                    <a:pt x="487758" y="1028298"/>
                    <a:pt x="624429" y="967817"/>
                    <a:pt x="513568" y="6936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53" name="Google Shape;2053;p13"/>
          <p:cNvSpPr/>
          <p:nvPr/>
        </p:nvSpPr>
        <p:spPr>
          <a:xfrm rot="2639269">
            <a:off x="3665323" y="1183048"/>
            <a:ext cx="1656894" cy="540665"/>
          </a:xfrm>
          <a:custGeom>
            <a:avLst/>
            <a:gdLst/>
            <a:ahLst/>
            <a:cxnLst/>
            <a:rect l="l" t="t" r="r" b="b"/>
            <a:pathLst>
              <a:path w="3311429" h="1080561" extrusionOk="0">
                <a:moveTo>
                  <a:pt x="3238326" y="1052796"/>
                </a:moveTo>
                <a:cubicBezTo>
                  <a:pt x="3237663" y="1052796"/>
                  <a:pt x="1759547" y="1093106"/>
                  <a:pt x="1118708" y="1076586"/>
                </a:cubicBezTo>
                <a:cubicBezTo>
                  <a:pt x="989560" y="1072885"/>
                  <a:pt x="957571" y="1049690"/>
                  <a:pt x="563768" y="1063105"/>
                </a:cubicBezTo>
                <a:cubicBezTo>
                  <a:pt x="453628" y="1066871"/>
                  <a:pt x="343157" y="1070638"/>
                  <a:pt x="232752" y="1065285"/>
                </a:cubicBezTo>
                <a:cubicBezTo>
                  <a:pt x="77244" y="1057818"/>
                  <a:pt x="36049" y="1096080"/>
                  <a:pt x="89696" y="930608"/>
                </a:cubicBezTo>
                <a:cubicBezTo>
                  <a:pt x="81483" y="911510"/>
                  <a:pt x="65389" y="899285"/>
                  <a:pt x="56117" y="882037"/>
                </a:cubicBezTo>
                <a:cubicBezTo>
                  <a:pt x="46580" y="850912"/>
                  <a:pt x="86119" y="825603"/>
                  <a:pt x="115393" y="762427"/>
                </a:cubicBezTo>
                <a:cubicBezTo>
                  <a:pt x="98835" y="733946"/>
                  <a:pt x="73072" y="712469"/>
                  <a:pt x="55057" y="685110"/>
                </a:cubicBezTo>
                <a:cubicBezTo>
                  <a:pt x="42672" y="656893"/>
                  <a:pt x="98835" y="601251"/>
                  <a:pt x="114730" y="576470"/>
                </a:cubicBezTo>
                <a:cubicBezTo>
                  <a:pt x="63601" y="466508"/>
                  <a:pt x="38897" y="512634"/>
                  <a:pt x="89828" y="385160"/>
                </a:cubicBezTo>
                <a:cubicBezTo>
                  <a:pt x="68370" y="356810"/>
                  <a:pt x="38169" y="336192"/>
                  <a:pt x="16048" y="308305"/>
                </a:cubicBezTo>
                <a:cubicBezTo>
                  <a:pt x="-18391" y="266673"/>
                  <a:pt x="65455" y="213939"/>
                  <a:pt x="40421" y="175347"/>
                </a:cubicBezTo>
                <a:cubicBezTo>
                  <a:pt x="12141" y="116401"/>
                  <a:pt x="-2960" y="113030"/>
                  <a:pt x="484" y="96245"/>
                </a:cubicBezTo>
                <a:cubicBezTo>
                  <a:pt x="12273" y="26858"/>
                  <a:pt x="544628" y="37167"/>
                  <a:pt x="673842" y="29964"/>
                </a:cubicBezTo>
                <a:cubicBezTo>
                  <a:pt x="760603" y="18928"/>
                  <a:pt x="848027" y="17937"/>
                  <a:pt x="935384" y="20250"/>
                </a:cubicBezTo>
                <a:cubicBezTo>
                  <a:pt x="935847" y="20250"/>
                  <a:pt x="1855779" y="21902"/>
                  <a:pt x="3186534" y="161"/>
                </a:cubicBezTo>
                <a:cubicBezTo>
                  <a:pt x="3204946" y="-1756"/>
                  <a:pt x="3224417" y="13708"/>
                  <a:pt x="3218788" y="33533"/>
                </a:cubicBezTo>
                <a:cubicBezTo>
                  <a:pt x="3212496" y="53424"/>
                  <a:pt x="3202032" y="73182"/>
                  <a:pt x="3195806" y="92346"/>
                </a:cubicBezTo>
                <a:cubicBezTo>
                  <a:pt x="3211105" y="108801"/>
                  <a:pt x="3232431" y="119705"/>
                  <a:pt x="3245677" y="137745"/>
                </a:cubicBezTo>
                <a:cubicBezTo>
                  <a:pt x="3258592" y="175413"/>
                  <a:pt x="3220708" y="207199"/>
                  <a:pt x="3206535" y="239315"/>
                </a:cubicBezTo>
                <a:cubicBezTo>
                  <a:pt x="3255943" y="311279"/>
                  <a:pt x="3295879" y="337580"/>
                  <a:pt x="3222563" y="415095"/>
                </a:cubicBezTo>
                <a:cubicBezTo>
                  <a:pt x="3221106" y="460759"/>
                  <a:pt x="3258460" y="496510"/>
                  <a:pt x="3274024" y="535102"/>
                </a:cubicBezTo>
                <a:cubicBezTo>
                  <a:pt x="3277269" y="566822"/>
                  <a:pt x="3249254" y="591867"/>
                  <a:pt x="3235147" y="618102"/>
                </a:cubicBezTo>
                <a:cubicBezTo>
                  <a:pt x="3326676" y="729584"/>
                  <a:pt x="3339326" y="703614"/>
                  <a:pt x="3240975" y="805579"/>
                </a:cubicBezTo>
                <a:cubicBezTo>
                  <a:pt x="3261241" y="843974"/>
                  <a:pt x="3296409" y="862345"/>
                  <a:pt x="3298860" y="881707"/>
                </a:cubicBezTo>
                <a:cubicBezTo>
                  <a:pt x="3302105" y="915409"/>
                  <a:pt x="3265612" y="933186"/>
                  <a:pt x="3246008" y="955059"/>
                </a:cubicBezTo>
                <a:cubicBezTo>
                  <a:pt x="3263824" y="974355"/>
                  <a:pt x="3285283" y="990149"/>
                  <a:pt x="3303827" y="1008718"/>
                </a:cubicBezTo>
                <a:cubicBezTo>
                  <a:pt x="3334359" y="1049954"/>
                  <a:pt x="3264818" y="1053787"/>
                  <a:pt x="3238326" y="105279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4" name="Google Shape;2054;p13"/>
          <p:cNvSpPr txBox="1"/>
          <p:nvPr/>
        </p:nvSpPr>
        <p:spPr>
          <a:xfrm>
            <a:off x="1121219" y="1650500"/>
            <a:ext cx="3494965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chemeClr val="dk1"/>
                </a:solidFill>
                <a:latin typeface="Calibri" panose="020F0502020204030204" pitchFamily="34" charset="0"/>
                <a:ea typeface="Fredoka One"/>
                <a:cs typeface="Calibri" panose="020F0502020204030204" pitchFamily="34" charset="0"/>
                <a:sym typeface="Fredoka One"/>
              </a:rPr>
              <a:t>Tahukah</a:t>
            </a:r>
            <a:r>
              <a:rPr lang="en-US" sz="4400" b="1" dirty="0">
                <a:solidFill>
                  <a:schemeClr val="dk1"/>
                </a:solidFill>
                <a:latin typeface="Calibri" panose="020F0502020204030204" pitchFamily="34" charset="0"/>
                <a:ea typeface="Fredoka One"/>
                <a:cs typeface="Calibri" panose="020F0502020204030204" pitchFamily="34" charset="0"/>
                <a:sym typeface="Fredoka One"/>
              </a:rPr>
              <a:t> </a:t>
            </a:r>
            <a:r>
              <a:rPr lang="en-US" sz="4400" b="1" dirty="0" err="1">
                <a:solidFill>
                  <a:schemeClr val="dk1"/>
                </a:solidFill>
                <a:latin typeface="Calibri" panose="020F0502020204030204" pitchFamily="34" charset="0"/>
                <a:ea typeface="Fredoka One"/>
                <a:cs typeface="Calibri" panose="020F0502020204030204" pitchFamily="34" charset="0"/>
                <a:sym typeface="Fredoka One"/>
              </a:rPr>
              <a:t>kamu</a:t>
            </a:r>
            <a:r>
              <a:rPr lang="en-US" sz="4400" b="1" dirty="0">
                <a:solidFill>
                  <a:schemeClr val="dk1"/>
                </a:solidFill>
                <a:latin typeface="Calibri" panose="020F0502020204030204" pitchFamily="34" charset="0"/>
                <a:ea typeface="Fredoka One"/>
                <a:cs typeface="Calibri" panose="020F0502020204030204" pitchFamily="34" charset="0"/>
                <a:sym typeface="Fredoka One"/>
              </a:rPr>
              <a:t> </a:t>
            </a:r>
            <a:r>
              <a:rPr lang="en-US" sz="4400" b="1" dirty="0" err="1">
                <a:solidFill>
                  <a:schemeClr val="dk1"/>
                </a:solidFill>
                <a:latin typeface="Calibri" panose="020F0502020204030204" pitchFamily="34" charset="0"/>
                <a:ea typeface="Fredoka One"/>
                <a:cs typeface="Calibri" panose="020F0502020204030204" pitchFamily="34" charset="0"/>
                <a:sym typeface="Fredoka One"/>
              </a:rPr>
              <a:t>Perjanjian</a:t>
            </a:r>
            <a:r>
              <a:rPr lang="en-US" sz="4400" b="1" dirty="0">
                <a:solidFill>
                  <a:schemeClr val="dk1"/>
                </a:solidFill>
                <a:latin typeface="Calibri" panose="020F0502020204030204" pitchFamily="34" charset="0"/>
                <a:ea typeface="Fredoka One"/>
                <a:cs typeface="Calibri" panose="020F0502020204030204" pitchFamily="34" charset="0"/>
                <a:sym typeface="Fredoka One"/>
              </a:rPr>
              <a:t> </a:t>
            </a:r>
            <a:r>
              <a:rPr lang="en-US" sz="4400" b="1" dirty="0" err="1">
                <a:solidFill>
                  <a:schemeClr val="dk1"/>
                </a:solidFill>
                <a:latin typeface="Calibri" panose="020F0502020204030204" pitchFamily="34" charset="0"/>
                <a:ea typeface="Fredoka One"/>
                <a:cs typeface="Calibri" panose="020F0502020204030204" pitchFamily="34" charset="0"/>
                <a:sym typeface="Fredoka One"/>
              </a:rPr>
              <a:t>Hudaibiyah</a:t>
            </a:r>
            <a:r>
              <a:rPr lang="en-US" sz="4400" b="1" dirty="0">
                <a:solidFill>
                  <a:schemeClr val="dk1"/>
                </a:solidFill>
                <a:latin typeface="Calibri" panose="020F0502020204030204" pitchFamily="34" charset="0"/>
                <a:ea typeface="Fredoka One"/>
                <a:cs typeface="Calibri" panose="020F0502020204030204" pitchFamily="34" charset="0"/>
                <a:sym typeface="Fredoka One"/>
              </a:rPr>
              <a:t>?</a:t>
            </a:r>
            <a:endParaRPr sz="4400" b="1" dirty="0">
              <a:solidFill>
                <a:schemeClr val="dk1"/>
              </a:solidFill>
              <a:latin typeface="Calibri" panose="020F0502020204030204" pitchFamily="34" charset="0"/>
              <a:ea typeface="Fredoka One"/>
              <a:cs typeface="Calibri" panose="020F0502020204030204" pitchFamily="34" charset="0"/>
              <a:sym typeface="Fredoka One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91E6965-1213-4554-937B-1A42752F7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13501"/>
            <a:ext cx="9144000" cy="529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BD1F168-6D6F-3A6E-1536-793897BB3A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17"/>
          <a:stretch/>
        </p:blipFill>
        <p:spPr>
          <a:xfrm>
            <a:off x="5902935" y="431037"/>
            <a:ext cx="2305748" cy="38862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1" name="Google Shape;2091;p15"/>
          <p:cNvGrpSpPr/>
          <p:nvPr/>
        </p:nvGrpSpPr>
        <p:grpSpPr>
          <a:xfrm rot="-80445">
            <a:off x="306370" y="-895586"/>
            <a:ext cx="8020611" cy="5275567"/>
            <a:chOff x="835574" y="-644659"/>
            <a:chExt cx="16025350" cy="11430740"/>
          </a:xfrm>
        </p:grpSpPr>
        <p:sp>
          <p:nvSpPr>
            <p:cNvPr id="2092" name="Google Shape;2092;p15"/>
            <p:cNvSpPr/>
            <p:nvPr/>
          </p:nvSpPr>
          <p:spPr>
            <a:xfrm>
              <a:off x="1716383" y="1892443"/>
              <a:ext cx="15144541" cy="8893638"/>
            </a:xfrm>
            <a:custGeom>
              <a:avLst/>
              <a:gdLst/>
              <a:ahLst/>
              <a:cxnLst/>
              <a:rect l="l" t="t" r="r" b="b"/>
              <a:pathLst>
                <a:path w="15365356" h="10796489" extrusionOk="0">
                  <a:moveTo>
                    <a:pt x="15080697" y="4064"/>
                  </a:moveTo>
                  <a:cubicBezTo>
                    <a:pt x="15494332" y="2953296"/>
                    <a:pt x="14729595" y="3413075"/>
                    <a:pt x="15365357" y="10287992"/>
                  </a:cubicBezTo>
                  <a:cubicBezTo>
                    <a:pt x="14800182" y="10388076"/>
                    <a:pt x="14209010" y="10303280"/>
                    <a:pt x="13629455" y="10303280"/>
                  </a:cubicBezTo>
                  <a:cubicBezTo>
                    <a:pt x="12506233" y="10303280"/>
                    <a:pt x="9231811" y="10729827"/>
                    <a:pt x="6381627" y="10729827"/>
                  </a:cubicBezTo>
                  <a:cubicBezTo>
                    <a:pt x="4355732" y="10729827"/>
                    <a:pt x="2327592" y="10613117"/>
                    <a:pt x="300099" y="10762649"/>
                  </a:cubicBezTo>
                  <a:cubicBezTo>
                    <a:pt x="219428" y="11074451"/>
                    <a:pt x="0" y="9220307"/>
                    <a:pt x="0" y="5668157"/>
                  </a:cubicBezTo>
                  <a:cubicBezTo>
                    <a:pt x="0" y="4528675"/>
                    <a:pt x="32022" y="2795300"/>
                    <a:pt x="32022" y="2211923"/>
                  </a:cubicBezTo>
                  <a:cubicBezTo>
                    <a:pt x="32022" y="1946826"/>
                    <a:pt x="-25372" y="292503"/>
                    <a:pt x="54803" y="192290"/>
                  </a:cubicBezTo>
                  <a:cubicBezTo>
                    <a:pt x="1214583" y="221030"/>
                    <a:pt x="2261215" y="42521"/>
                    <a:pt x="3550207" y="42521"/>
                  </a:cubicBezTo>
                  <a:cubicBezTo>
                    <a:pt x="5736710" y="42521"/>
                    <a:pt x="7924120" y="163744"/>
                    <a:pt x="10113063" y="163744"/>
                  </a:cubicBezTo>
                  <a:cubicBezTo>
                    <a:pt x="12364496" y="163723"/>
                    <a:pt x="13425186" y="-30225"/>
                    <a:pt x="15080697" y="40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3" name="Google Shape;2093;p15"/>
            <p:cNvSpPr/>
            <p:nvPr/>
          </p:nvSpPr>
          <p:spPr>
            <a:xfrm>
              <a:off x="2601571" y="2401711"/>
              <a:ext cx="13257066" cy="7554034"/>
            </a:xfrm>
            <a:custGeom>
              <a:avLst/>
              <a:gdLst/>
              <a:ahLst/>
              <a:cxnLst/>
              <a:rect l="l" t="t" r="r" b="b"/>
              <a:pathLst>
                <a:path w="13931388" h="9191948" extrusionOk="0">
                  <a:moveTo>
                    <a:pt x="5656465" y="9191949"/>
                  </a:moveTo>
                  <a:cubicBezTo>
                    <a:pt x="4385849" y="9191949"/>
                    <a:pt x="3084484" y="9146733"/>
                    <a:pt x="1790137" y="9146733"/>
                  </a:cubicBezTo>
                  <a:cubicBezTo>
                    <a:pt x="174120" y="9146733"/>
                    <a:pt x="131236" y="9228959"/>
                    <a:pt x="121066" y="9089252"/>
                  </a:cubicBezTo>
                  <a:cubicBezTo>
                    <a:pt x="-80807" y="6320819"/>
                    <a:pt x="30743" y="2543520"/>
                    <a:pt x="30743" y="1304710"/>
                  </a:cubicBezTo>
                  <a:cubicBezTo>
                    <a:pt x="30743" y="332768"/>
                    <a:pt x="-48374" y="184597"/>
                    <a:pt x="99883" y="177147"/>
                  </a:cubicBezTo>
                  <a:cubicBezTo>
                    <a:pt x="2144327" y="74559"/>
                    <a:pt x="1337980" y="-30167"/>
                    <a:pt x="6096292" y="101680"/>
                  </a:cubicBezTo>
                  <a:cubicBezTo>
                    <a:pt x="13022213" y="293555"/>
                    <a:pt x="13817372" y="-192006"/>
                    <a:pt x="13832855" y="90905"/>
                  </a:cubicBezTo>
                  <a:cubicBezTo>
                    <a:pt x="13975714" y="2702854"/>
                    <a:pt x="13499633" y="3543835"/>
                    <a:pt x="13931060" y="8666009"/>
                  </a:cubicBezTo>
                  <a:cubicBezTo>
                    <a:pt x="13935595" y="8719797"/>
                    <a:pt x="13892733" y="8768273"/>
                    <a:pt x="13834086" y="8765596"/>
                  </a:cubicBezTo>
                  <a:cubicBezTo>
                    <a:pt x="12028591" y="8683046"/>
                    <a:pt x="8984069" y="9191949"/>
                    <a:pt x="5656465" y="91919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4" name="Google Shape;2094;p15"/>
            <p:cNvSpPr/>
            <p:nvPr/>
          </p:nvSpPr>
          <p:spPr>
            <a:xfrm>
              <a:off x="835574" y="-644659"/>
              <a:ext cx="14726272" cy="10233227"/>
            </a:xfrm>
            <a:custGeom>
              <a:avLst/>
              <a:gdLst/>
              <a:ahLst/>
              <a:cxnLst/>
              <a:rect l="l" t="t" r="r" b="b"/>
              <a:pathLst>
                <a:path w="14726272" h="10233227" extrusionOk="0">
                  <a:moveTo>
                    <a:pt x="813645" y="10233228"/>
                  </a:moveTo>
                  <a:cubicBezTo>
                    <a:pt x="713000" y="10233228"/>
                    <a:pt x="626347" y="10231889"/>
                    <a:pt x="551571" y="10229082"/>
                  </a:cubicBezTo>
                  <a:cubicBezTo>
                    <a:pt x="204529" y="10216018"/>
                    <a:pt x="96694" y="10172962"/>
                    <a:pt x="89957" y="10044786"/>
                  </a:cubicBezTo>
                  <a:cubicBezTo>
                    <a:pt x="31310" y="8926379"/>
                    <a:pt x="454" y="7986524"/>
                    <a:pt x="40444" y="7034900"/>
                  </a:cubicBezTo>
                  <a:cubicBezTo>
                    <a:pt x="167108" y="4019681"/>
                    <a:pt x="75921" y="2253593"/>
                    <a:pt x="26927" y="1304776"/>
                  </a:cubicBezTo>
                  <a:cubicBezTo>
                    <a:pt x="-7449" y="639173"/>
                    <a:pt x="-21657" y="363690"/>
                    <a:pt x="63635" y="278031"/>
                  </a:cubicBezTo>
                  <a:cubicBezTo>
                    <a:pt x="84321" y="257280"/>
                    <a:pt x="111506" y="247520"/>
                    <a:pt x="144306" y="249096"/>
                  </a:cubicBezTo>
                  <a:cubicBezTo>
                    <a:pt x="1102688" y="294830"/>
                    <a:pt x="2401807" y="230116"/>
                    <a:pt x="3906081" y="155189"/>
                  </a:cubicBezTo>
                  <a:cubicBezTo>
                    <a:pt x="5366780" y="82442"/>
                    <a:pt x="7022355" y="0"/>
                    <a:pt x="8744891" y="0"/>
                  </a:cubicBezTo>
                  <a:cubicBezTo>
                    <a:pt x="9411357" y="0"/>
                    <a:pt x="10098553" y="24659"/>
                    <a:pt x="10763119" y="48498"/>
                  </a:cubicBezTo>
                  <a:cubicBezTo>
                    <a:pt x="11436647" y="72660"/>
                    <a:pt x="12133128" y="97643"/>
                    <a:pt x="12817689" y="97643"/>
                  </a:cubicBezTo>
                  <a:cubicBezTo>
                    <a:pt x="13536649" y="97643"/>
                    <a:pt x="13963672" y="77065"/>
                    <a:pt x="14218813" y="64757"/>
                  </a:cubicBezTo>
                  <a:cubicBezTo>
                    <a:pt x="14573305" y="47656"/>
                    <a:pt x="14610359" y="45863"/>
                    <a:pt x="14617765" y="151885"/>
                  </a:cubicBezTo>
                  <a:cubicBezTo>
                    <a:pt x="14778633" y="2453241"/>
                    <a:pt x="14723139" y="5128523"/>
                    <a:pt x="14686431" y="6898821"/>
                  </a:cubicBezTo>
                  <a:cubicBezTo>
                    <a:pt x="14674965" y="7452421"/>
                    <a:pt x="14665033" y="7930512"/>
                    <a:pt x="14665033" y="8260668"/>
                  </a:cubicBezTo>
                  <a:cubicBezTo>
                    <a:pt x="14665033" y="8660375"/>
                    <a:pt x="14679953" y="8941882"/>
                    <a:pt x="14689820" y="9128165"/>
                  </a:cubicBezTo>
                  <a:cubicBezTo>
                    <a:pt x="14698415" y="9290134"/>
                    <a:pt x="14703597" y="9387885"/>
                    <a:pt x="14694226" y="9449533"/>
                  </a:cubicBezTo>
                  <a:cubicBezTo>
                    <a:pt x="14684099" y="9516298"/>
                    <a:pt x="14655640" y="9544801"/>
                    <a:pt x="14596021" y="9547910"/>
                  </a:cubicBezTo>
                  <a:cubicBezTo>
                    <a:pt x="13789330" y="9590124"/>
                    <a:pt x="13324606" y="9653910"/>
                    <a:pt x="12832589" y="9721432"/>
                  </a:cubicBezTo>
                  <a:cubicBezTo>
                    <a:pt x="12010307" y="9834276"/>
                    <a:pt x="11078312" y="9962171"/>
                    <a:pt x="8281419" y="10024726"/>
                  </a:cubicBezTo>
                  <a:cubicBezTo>
                    <a:pt x="5725785" y="10081883"/>
                    <a:pt x="3937218" y="10141760"/>
                    <a:pt x="2753708" y="10181383"/>
                  </a:cubicBezTo>
                  <a:cubicBezTo>
                    <a:pt x="1811585" y="10212952"/>
                    <a:pt x="1206248" y="10233228"/>
                    <a:pt x="813645" y="10233228"/>
                  </a:cubicBezTo>
                  <a:close/>
                  <a:moveTo>
                    <a:pt x="137353" y="284898"/>
                  </a:moveTo>
                  <a:cubicBezTo>
                    <a:pt x="117077" y="284898"/>
                    <a:pt x="101660" y="290836"/>
                    <a:pt x="89136" y="303424"/>
                  </a:cubicBezTo>
                  <a:cubicBezTo>
                    <a:pt x="15094" y="377769"/>
                    <a:pt x="31073" y="686937"/>
                    <a:pt x="62879" y="1302919"/>
                  </a:cubicBezTo>
                  <a:cubicBezTo>
                    <a:pt x="111917" y="2252319"/>
                    <a:pt x="203169" y="4019486"/>
                    <a:pt x="76418" y="7036390"/>
                  </a:cubicBezTo>
                  <a:cubicBezTo>
                    <a:pt x="36492" y="7986588"/>
                    <a:pt x="67327" y="8925493"/>
                    <a:pt x="125931" y="10042886"/>
                  </a:cubicBezTo>
                  <a:cubicBezTo>
                    <a:pt x="130703" y="10133965"/>
                    <a:pt x="195827" y="10179677"/>
                    <a:pt x="552953" y="10193108"/>
                  </a:cubicBezTo>
                  <a:cubicBezTo>
                    <a:pt x="918133" y="10206884"/>
                    <a:pt x="1569701" y="10185032"/>
                    <a:pt x="2752563" y="10145431"/>
                  </a:cubicBezTo>
                  <a:cubicBezTo>
                    <a:pt x="3936160" y="10105786"/>
                    <a:pt x="5724834" y="10045908"/>
                    <a:pt x="8280685" y="9988752"/>
                  </a:cubicBezTo>
                  <a:cubicBezTo>
                    <a:pt x="11075526" y="9926240"/>
                    <a:pt x="12006442" y="9798497"/>
                    <a:pt x="12827774" y="9685782"/>
                  </a:cubicBezTo>
                  <a:cubicBezTo>
                    <a:pt x="13320568" y="9618152"/>
                    <a:pt x="13786026" y="9554281"/>
                    <a:pt x="14594207" y="9511980"/>
                  </a:cubicBezTo>
                  <a:cubicBezTo>
                    <a:pt x="14631240" y="9510058"/>
                    <a:pt x="14650350" y="9499391"/>
                    <a:pt x="14658728" y="9444113"/>
                  </a:cubicBezTo>
                  <a:cubicBezTo>
                    <a:pt x="14667537" y="9386093"/>
                    <a:pt x="14662419" y="9289723"/>
                    <a:pt x="14653956" y="9130044"/>
                  </a:cubicBezTo>
                  <a:cubicBezTo>
                    <a:pt x="14644066" y="8943394"/>
                    <a:pt x="14629102" y="8661282"/>
                    <a:pt x="14629102" y="8260625"/>
                  </a:cubicBezTo>
                  <a:cubicBezTo>
                    <a:pt x="14629102" y="7930101"/>
                    <a:pt x="14639013" y="7451839"/>
                    <a:pt x="14650500" y="6898044"/>
                  </a:cubicBezTo>
                  <a:cubicBezTo>
                    <a:pt x="14687208" y="5128393"/>
                    <a:pt x="14742659" y="2454083"/>
                    <a:pt x="14581899" y="154346"/>
                  </a:cubicBezTo>
                  <a:cubicBezTo>
                    <a:pt x="14577214" y="87451"/>
                    <a:pt x="14576954" y="83478"/>
                    <a:pt x="14220562" y="100645"/>
                  </a:cubicBezTo>
                  <a:cubicBezTo>
                    <a:pt x="13965096" y="112953"/>
                    <a:pt x="13537535" y="133574"/>
                    <a:pt x="12817712" y="133574"/>
                  </a:cubicBezTo>
                  <a:cubicBezTo>
                    <a:pt x="12132502" y="133574"/>
                    <a:pt x="11435698" y="108569"/>
                    <a:pt x="10761846" y="84385"/>
                  </a:cubicBezTo>
                  <a:cubicBezTo>
                    <a:pt x="10097603" y="60547"/>
                    <a:pt x="9410731" y="35909"/>
                    <a:pt x="8744912" y="35909"/>
                  </a:cubicBezTo>
                  <a:cubicBezTo>
                    <a:pt x="7023284" y="35909"/>
                    <a:pt x="5368183" y="118351"/>
                    <a:pt x="3907894" y="191055"/>
                  </a:cubicBezTo>
                  <a:cubicBezTo>
                    <a:pt x="2402671" y="266025"/>
                    <a:pt x="1102710" y="330761"/>
                    <a:pt x="142622" y="284962"/>
                  </a:cubicBezTo>
                  <a:cubicBezTo>
                    <a:pt x="140830" y="284941"/>
                    <a:pt x="139059" y="284898"/>
                    <a:pt x="137353" y="2848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95" name="Google Shape;2095;p15"/>
          <p:cNvGrpSpPr/>
          <p:nvPr/>
        </p:nvGrpSpPr>
        <p:grpSpPr>
          <a:xfrm rot="18024036">
            <a:off x="159179" y="627453"/>
            <a:ext cx="1991985" cy="581707"/>
            <a:chOff x="-825446" y="8490835"/>
            <a:chExt cx="4374219" cy="1536797"/>
          </a:xfrm>
        </p:grpSpPr>
        <p:sp>
          <p:nvSpPr>
            <p:cNvPr id="2096" name="Google Shape;2096;p15"/>
            <p:cNvSpPr/>
            <p:nvPr/>
          </p:nvSpPr>
          <p:spPr>
            <a:xfrm>
              <a:off x="-825446" y="8490835"/>
              <a:ext cx="4374219" cy="1536797"/>
            </a:xfrm>
            <a:custGeom>
              <a:avLst/>
              <a:gdLst/>
              <a:ahLst/>
              <a:cxnLst/>
              <a:rect l="l" t="t" r="r" b="b"/>
              <a:pathLst>
                <a:path w="4374219" h="1536797" extrusionOk="0">
                  <a:moveTo>
                    <a:pt x="2187121" y="1532588"/>
                  </a:moveTo>
                  <a:cubicBezTo>
                    <a:pt x="3289508" y="1490627"/>
                    <a:pt x="2777253" y="1551595"/>
                    <a:pt x="3843947" y="1527799"/>
                  </a:cubicBezTo>
                  <a:cubicBezTo>
                    <a:pt x="4248561" y="1518703"/>
                    <a:pt x="4350130" y="1565734"/>
                    <a:pt x="4373042" y="1505380"/>
                  </a:cubicBezTo>
                  <a:cubicBezTo>
                    <a:pt x="4376323" y="1493872"/>
                    <a:pt x="4372719" y="1478760"/>
                    <a:pt x="4362614" y="1471594"/>
                  </a:cubicBezTo>
                  <a:cubicBezTo>
                    <a:pt x="4317507" y="1449306"/>
                    <a:pt x="4289644" y="1404810"/>
                    <a:pt x="4263679" y="1362998"/>
                  </a:cubicBezTo>
                  <a:cubicBezTo>
                    <a:pt x="4287019" y="1323362"/>
                    <a:pt x="4336457" y="1283988"/>
                    <a:pt x="4324130" y="1233308"/>
                  </a:cubicBezTo>
                  <a:cubicBezTo>
                    <a:pt x="4298821" y="1182953"/>
                    <a:pt x="4262104" y="1144308"/>
                    <a:pt x="4239025" y="1091260"/>
                  </a:cubicBezTo>
                  <a:cubicBezTo>
                    <a:pt x="4372841" y="892813"/>
                    <a:pt x="4327008" y="947957"/>
                    <a:pt x="4224206" y="758781"/>
                  </a:cubicBezTo>
                  <a:cubicBezTo>
                    <a:pt x="4249121" y="710865"/>
                    <a:pt x="4300256" y="664062"/>
                    <a:pt x="4292784" y="606348"/>
                  </a:cubicBezTo>
                  <a:cubicBezTo>
                    <a:pt x="4262690" y="551923"/>
                    <a:pt x="4226043" y="506041"/>
                    <a:pt x="4197059" y="449836"/>
                  </a:cubicBezTo>
                  <a:cubicBezTo>
                    <a:pt x="4224862" y="403884"/>
                    <a:pt x="4310614" y="347029"/>
                    <a:pt x="4277895" y="287736"/>
                  </a:cubicBezTo>
                  <a:cubicBezTo>
                    <a:pt x="4261631" y="267028"/>
                    <a:pt x="4244520" y="246459"/>
                    <a:pt x="4232062" y="223119"/>
                  </a:cubicBezTo>
                  <a:cubicBezTo>
                    <a:pt x="4242883" y="171914"/>
                    <a:pt x="4299591" y="14744"/>
                    <a:pt x="4200331" y="31049"/>
                  </a:cubicBezTo>
                  <a:cubicBezTo>
                    <a:pt x="4142373" y="30856"/>
                    <a:pt x="4083890" y="27699"/>
                    <a:pt x="4025800" y="26909"/>
                  </a:cubicBezTo>
                  <a:cubicBezTo>
                    <a:pt x="3682539" y="67634"/>
                    <a:pt x="2941207" y="-7491"/>
                    <a:pt x="2315644" y="2657"/>
                  </a:cubicBezTo>
                  <a:cubicBezTo>
                    <a:pt x="1560612" y="-9886"/>
                    <a:pt x="1726219" y="25760"/>
                    <a:pt x="173884" y="31040"/>
                  </a:cubicBezTo>
                  <a:cubicBezTo>
                    <a:pt x="74625" y="14735"/>
                    <a:pt x="131340" y="171905"/>
                    <a:pt x="142154" y="223111"/>
                  </a:cubicBezTo>
                  <a:cubicBezTo>
                    <a:pt x="129696" y="246442"/>
                    <a:pt x="112584" y="267019"/>
                    <a:pt x="96321" y="287728"/>
                  </a:cubicBezTo>
                  <a:cubicBezTo>
                    <a:pt x="63602" y="347020"/>
                    <a:pt x="149362" y="403875"/>
                    <a:pt x="177156" y="449827"/>
                  </a:cubicBezTo>
                  <a:cubicBezTo>
                    <a:pt x="148181" y="506032"/>
                    <a:pt x="111525" y="551914"/>
                    <a:pt x="81431" y="606339"/>
                  </a:cubicBezTo>
                  <a:cubicBezTo>
                    <a:pt x="73960" y="664053"/>
                    <a:pt x="125094" y="710856"/>
                    <a:pt x="150010" y="758772"/>
                  </a:cubicBezTo>
                  <a:cubicBezTo>
                    <a:pt x="47207" y="947957"/>
                    <a:pt x="1374" y="892804"/>
                    <a:pt x="135190" y="1091251"/>
                  </a:cubicBezTo>
                  <a:cubicBezTo>
                    <a:pt x="112111" y="1144299"/>
                    <a:pt x="75394" y="1182953"/>
                    <a:pt x="50085" y="1233299"/>
                  </a:cubicBezTo>
                  <a:cubicBezTo>
                    <a:pt x="37759" y="1283979"/>
                    <a:pt x="87196" y="1323353"/>
                    <a:pt x="110537" y="1362989"/>
                  </a:cubicBezTo>
                  <a:cubicBezTo>
                    <a:pt x="84571" y="1404793"/>
                    <a:pt x="56708" y="1449297"/>
                    <a:pt x="11601" y="1471585"/>
                  </a:cubicBezTo>
                  <a:cubicBezTo>
                    <a:pt x="1505" y="1478751"/>
                    <a:pt x="-2099" y="1493872"/>
                    <a:pt x="1173" y="1505371"/>
                  </a:cubicBezTo>
                  <a:cubicBezTo>
                    <a:pt x="24164" y="1565936"/>
                    <a:pt x="123458" y="1518642"/>
                    <a:pt x="530268" y="1527790"/>
                  </a:cubicBezTo>
                  <a:cubicBezTo>
                    <a:pt x="1592850" y="1551499"/>
                    <a:pt x="1087279" y="1490715"/>
                    <a:pt x="2187121" y="15325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7" name="Google Shape;2097;p15"/>
            <p:cNvSpPr/>
            <p:nvPr/>
          </p:nvSpPr>
          <p:spPr>
            <a:xfrm>
              <a:off x="-825446" y="8490835"/>
              <a:ext cx="4374219" cy="1536797"/>
            </a:xfrm>
            <a:custGeom>
              <a:avLst/>
              <a:gdLst/>
              <a:ahLst/>
              <a:cxnLst/>
              <a:rect l="l" t="t" r="r" b="b"/>
              <a:pathLst>
                <a:path w="4374219" h="1536797" extrusionOk="0">
                  <a:moveTo>
                    <a:pt x="2187121" y="1532588"/>
                  </a:moveTo>
                  <a:cubicBezTo>
                    <a:pt x="3289508" y="1490627"/>
                    <a:pt x="2777253" y="1551595"/>
                    <a:pt x="3843947" y="1527799"/>
                  </a:cubicBezTo>
                  <a:cubicBezTo>
                    <a:pt x="4248561" y="1518703"/>
                    <a:pt x="4350130" y="1565734"/>
                    <a:pt x="4373042" y="1505380"/>
                  </a:cubicBezTo>
                  <a:cubicBezTo>
                    <a:pt x="4376323" y="1493872"/>
                    <a:pt x="4372719" y="1478760"/>
                    <a:pt x="4362614" y="1471594"/>
                  </a:cubicBezTo>
                  <a:cubicBezTo>
                    <a:pt x="4317507" y="1449306"/>
                    <a:pt x="4289644" y="1404810"/>
                    <a:pt x="4263679" y="1362998"/>
                  </a:cubicBezTo>
                  <a:cubicBezTo>
                    <a:pt x="4287019" y="1323362"/>
                    <a:pt x="4336457" y="1283988"/>
                    <a:pt x="4324130" y="1233308"/>
                  </a:cubicBezTo>
                  <a:cubicBezTo>
                    <a:pt x="4298821" y="1182953"/>
                    <a:pt x="4262104" y="1144308"/>
                    <a:pt x="4239025" y="1091260"/>
                  </a:cubicBezTo>
                  <a:cubicBezTo>
                    <a:pt x="4372841" y="892813"/>
                    <a:pt x="4327008" y="947957"/>
                    <a:pt x="4224206" y="758781"/>
                  </a:cubicBezTo>
                  <a:cubicBezTo>
                    <a:pt x="4249121" y="710865"/>
                    <a:pt x="4300256" y="664062"/>
                    <a:pt x="4292784" y="606348"/>
                  </a:cubicBezTo>
                  <a:cubicBezTo>
                    <a:pt x="4262690" y="551923"/>
                    <a:pt x="4226043" y="506041"/>
                    <a:pt x="4197059" y="449836"/>
                  </a:cubicBezTo>
                  <a:cubicBezTo>
                    <a:pt x="4224862" y="403884"/>
                    <a:pt x="4310614" y="347029"/>
                    <a:pt x="4277895" y="287736"/>
                  </a:cubicBezTo>
                  <a:cubicBezTo>
                    <a:pt x="4261631" y="267028"/>
                    <a:pt x="4244520" y="246459"/>
                    <a:pt x="4232062" y="223119"/>
                  </a:cubicBezTo>
                  <a:cubicBezTo>
                    <a:pt x="4242883" y="171914"/>
                    <a:pt x="4299591" y="14744"/>
                    <a:pt x="4200331" y="31049"/>
                  </a:cubicBezTo>
                  <a:cubicBezTo>
                    <a:pt x="4142373" y="30856"/>
                    <a:pt x="4083890" y="27699"/>
                    <a:pt x="4025800" y="26909"/>
                  </a:cubicBezTo>
                  <a:cubicBezTo>
                    <a:pt x="3682539" y="67634"/>
                    <a:pt x="2941207" y="-7491"/>
                    <a:pt x="2315644" y="2657"/>
                  </a:cubicBezTo>
                  <a:cubicBezTo>
                    <a:pt x="1560612" y="-9886"/>
                    <a:pt x="1726219" y="25760"/>
                    <a:pt x="173884" y="31040"/>
                  </a:cubicBezTo>
                  <a:cubicBezTo>
                    <a:pt x="74625" y="14735"/>
                    <a:pt x="131340" y="171905"/>
                    <a:pt x="142154" y="223111"/>
                  </a:cubicBezTo>
                  <a:cubicBezTo>
                    <a:pt x="129696" y="246442"/>
                    <a:pt x="112584" y="267019"/>
                    <a:pt x="96321" y="287728"/>
                  </a:cubicBezTo>
                  <a:cubicBezTo>
                    <a:pt x="63602" y="347020"/>
                    <a:pt x="149362" y="403875"/>
                    <a:pt x="177156" y="449827"/>
                  </a:cubicBezTo>
                  <a:cubicBezTo>
                    <a:pt x="148181" y="506032"/>
                    <a:pt x="111525" y="551914"/>
                    <a:pt x="81431" y="606339"/>
                  </a:cubicBezTo>
                  <a:cubicBezTo>
                    <a:pt x="73960" y="664053"/>
                    <a:pt x="125094" y="710856"/>
                    <a:pt x="150010" y="758772"/>
                  </a:cubicBezTo>
                  <a:cubicBezTo>
                    <a:pt x="47207" y="947957"/>
                    <a:pt x="1374" y="892804"/>
                    <a:pt x="135190" y="1091251"/>
                  </a:cubicBezTo>
                  <a:cubicBezTo>
                    <a:pt x="112111" y="1144299"/>
                    <a:pt x="75394" y="1182953"/>
                    <a:pt x="50085" y="1233299"/>
                  </a:cubicBezTo>
                  <a:cubicBezTo>
                    <a:pt x="37759" y="1283979"/>
                    <a:pt x="87196" y="1323353"/>
                    <a:pt x="110537" y="1362989"/>
                  </a:cubicBezTo>
                  <a:cubicBezTo>
                    <a:pt x="84571" y="1404793"/>
                    <a:pt x="56708" y="1449297"/>
                    <a:pt x="11601" y="1471585"/>
                  </a:cubicBezTo>
                  <a:cubicBezTo>
                    <a:pt x="1505" y="1478751"/>
                    <a:pt x="-2099" y="1493872"/>
                    <a:pt x="1173" y="1505371"/>
                  </a:cubicBezTo>
                  <a:cubicBezTo>
                    <a:pt x="24164" y="1565936"/>
                    <a:pt x="123458" y="1518642"/>
                    <a:pt x="530268" y="1527790"/>
                  </a:cubicBezTo>
                  <a:cubicBezTo>
                    <a:pt x="1592850" y="1551499"/>
                    <a:pt x="1087279" y="1490715"/>
                    <a:pt x="2187121" y="15325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01" name="Google Shape;2101;p15"/>
          <p:cNvGrpSpPr/>
          <p:nvPr/>
        </p:nvGrpSpPr>
        <p:grpSpPr>
          <a:xfrm>
            <a:off x="7472462" y="2947785"/>
            <a:ext cx="1197017" cy="1233252"/>
            <a:chOff x="14490469" y="1935376"/>
            <a:chExt cx="3491409" cy="3208124"/>
          </a:xfrm>
        </p:grpSpPr>
        <p:sp>
          <p:nvSpPr>
            <p:cNvPr id="2102" name="Google Shape;2102;p15"/>
            <p:cNvSpPr/>
            <p:nvPr/>
          </p:nvSpPr>
          <p:spPr>
            <a:xfrm>
              <a:off x="14490469" y="2995472"/>
              <a:ext cx="1656330" cy="1568674"/>
            </a:xfrm>
            <a:custGeom>
              <a:avLst/>
              <a:gdLst/>
              <a:ahLst/>
              <a:cxnLst/>
              <a:rect l="l" t="t" r="r" b="b"/>
              <a:pathLst>
                <a:path w="1656330" h="1568674" extrusionOk="0">
                  <a:moveTo>
                    <a:pt x="178959" y="995015"/>
                  </a:moveTo>
                  <a:cubicBezTo>
                    <a:pt x="189736" y="849719"/>
                    <a:pt x="176722" y="843059"/>
                    <a:pt x="101950" y="724936"/>
                  </a:cubicBezTo>
                  <a:cubicBezTo>
                    <a:pt x="-134231" y="351863"/>
                    <a:pt x="50573" y="25681"/>
                    <a:pt x="546310" y="1389"/>
                  </a:cubicBezTo>
                  <a:cubicBezTo>
                    <a:pt x="836485" y="-13965"/>
                    <a:pt x="1064671" y="99910"/>
                    <a:pt x="1314213" y="248748"/>
                  </a:cubicBezTo>
                  <a:cubicBezTo>
                    <a:pt x="2541080" y="969818"/>
                    <a:pt x="65049" y="2351942"/>
                    <a:pt x="178959" y="9950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3" name="Google Shape;2103;p15"/>
            <p:cNvSpPr/>
            <p:nvPr/>
          </p:nvSpPr>
          <p:spPr>
            <a:xfrm>
              <a:off x="15021394" y="1935376"/>
              <a:ext cx="1642033" cy="1588825"/>
            </a:xfrm>
            <a:custGeom>
              <a:avLst/>
              <a:gdLst/>
              <a:ahLst/>
              <a:cxnLst/>
              <a:rect l="l" t="t" r="r" b="b"/>
              <a:pathLst>
                <a:path w="1642033" h="1588825" extrusionOk="0">
                  <a:moveTo>
                    <a:pt x="1634471" y="466179"/>
                  </a:moveTo>
                  <a:cubicBezTo>
                    <a:pt x="1681297" y="865071"/>
                    <a:pt x="1511393" y="1431150"/>
                    <a:pt x="1104845" y="1557198"/>
                  </a:cubicBezTo>
                  <a:cubicBezTo>
                    <a:pt x="385781" y="1780034"/>
                    <a:pt x="-200967" y="766030"/>
                    <a:pt x="65455" y="372463"/>
                  </a:cubicBezTo>
                  <a:cubicBezTo>
                    <a:pt x="301079" y="33275"/>
                    <a:pt x="625200" y="420335"/>
                    <a:pt x="818395" y="211557"/>
                  </a:cubicBezTo>
                  <a:cubicBezTo>
                    <a:pt x="1178847" y="-173059"/>
                    <a:pt x="1640901" y="-603"/>
                    <a:pt x="1634471" y="46617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4" name="Google Shape;2104;p15"/>
            <p:cNvSpPr/>
            <p:nvPr/>
          </p:nvSpPr>
          <p:spPr>
            <a:xfrm>
              <a:off x="15608972" y="3395529"/>
              <a:ext cx="1628072" cy="1747971"/>
            </a:xfrm>
            <a:custGeom>
              <a:avLst/>
              <a:gdLst/>
              <a:ahLst/>
              <a:cxnLst/>
              <a:rect l="l" t="t" r="r" b="b"/>
              <a:pathLst>
                <a:path w="1628072" h="1747971" extrusionOk="0">
                  <a:moveTo>
                    <a:pt x="1553432" y="1532680"/>
                  </a:moveTo>
                  <a:cubicBezTo>
                    <a:pt x="1456100" y="1706445"/>
                    <a:pt x="1264154" y="1790638"/>
                    <a:pt x="1073389" y="1726579"/>
                  </a:cubicBezTo>
                  <a:cubicBezTo>
                    <a:pt x="978487" y="1694542"/>
                    <a:pt x="889117" y="1635134"/>
                    <a:pt x="787740" y="1632439"/>
                  </a:cubicBezTo>
                  <a:cubicBezTo>
                    <a:pt x="671739" y="1628930"/>
                    <a:pt x="561265" y="1679978"/>
                    <a:pt x="447450" y="1696929"/>
                  </a:cubicBezTo>
                  <a:cubicBezTo>
                    <a:pt x="254851" y="1725539"/>
                    <a:pt x="60117" y="1655673"/>
                    <a:pt x="10912" y="1449512"/>
                  </a:cubicBezTo>
                  <a:cubicBezTo>
                    <a:pt x="-52165" y="1182988"/>
                    <a:pt x="170527" y="428707"/>
                    <a:pt x="362453" y="194135"/>
                  </a:cubicBezTo>
                  <a:cubicBezTo>
                    <a:pt x="945976" y="-517792"/>
                    <a:pt x="1902517" y="911606"/>
                    <a:pt x="1553432" y="15326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5" name="Google Shape;2105;p15"/>
            <p:cNvSpPr/>
            <p:nvPr/>
          </p:nvSpPr>
          <p:spPr>
            <a:xfrm>
              <a:off x="16169088" y="2512201"/>
              <a:ext cx="1812790" cy="1576956"/>
            </a:xfrm>
            <a:custGeom>
              <a:avLst/>
              <a:gdLst/>
              <a:ahLst/>
              <a:cxnLst/>
              <a:rect l="l" t="t" r="r" b="b"/>
              <a:pathLst>
                <a:path w="1812790" h="1576956" extrusionOk="0">
                  <a:moveTo>
                    <a:pt x="1669984" y="1160791"/>
                  </a:moveTo>
                  <a:cubicBezTo>
                    <a:pt x="1687909" y="1419962"/>
                    <a:pt x="1511286" y="1563551"/>
                    <a:pt x="1296563" y="1576384"/>
                  </a:cubicBezTo>
                  <a:cubicBezTo>
                    <a:pt x="1026070" y="1593008"/>
                    <a:pt x="108905" y="1244061"/>
                    <a:pt x="17760" y="961894"/>
                  </a:cubicBezTo>
                  <a:cubicBezTo>
                    <a:pt x="-62480" y="716934"/>
                    <a:pt x="145345" y="521604"/>
                    <a:pt x="317494" y="385522"/>
                  </a:cubicBezTo>
                  <a:cubicBezTo>
                    <a:pt x="1185172" y="-298501"/>
                    <a:pt x="1848704" y="45416"/>
                    <a:pt x="1811283" y="510190"/>
                  </a:cubicBezTo>
                  <a:cubicBezTo>
                    <a:pt x="1802237" y="628326"/>
                    <a:pt x="1733806" y="723581"/>
                    <a:pt x="1684582" y="828006"/>
                  </a:cubicBezTo>
                  <a:cubicBezTo>
                    <a:pt x="1632300" y="938840"/>
                    <a:pt x="1663169" y="1042950"/>
                    <a:pt x="1669984" y="11607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6" name="Google Shape;2106;p15"/>
            <p:cNvSpPr/>
            <p:nvPr/>
          </p:nvSpPr>
          <p:spPr>
            <a:xfrm>
              <a:off x="15663164" y="3090732"/>
              <a:ext cx="1082767" cy="700033"/>
            </a:xfrm>
            <a:custGeom>
              <a:avLst/>
              <a:gdLst/>
              <a:ahLst/>
              <a:cxnLst/>
              <a:rect l="l" t="t" r="r" b="b"/>
              <a:pathLst>
                <a:path w="1082767" h="700033" extrusionOk="0">
                  <a:moveTo>
                    <a:pt x="846683" y="513312"/>
                  </a:moveTo>
                  <a:cubicBezTo>
                    <a:pt x="797325" y="516045"/>
                    <a:pt x="757314" y="508730"/>
                    <a:pt x="750781" y="561254"/>
                  </a:cubicBezTo>
                  <a:cubicBezTo>
                    <a:pt x="749454" y="571937"/>
                    <a:pt x="757833" y="696290"/>
                    <a:pt x="648154" y="699979"/>
                  </a:cubicBezTo>
                  <a:cubicBezTo>
                    <a:pt x="546110" y="702982"/>
                    <a:pt x="504739" y="579700"/>
                    <a:pt x="488635" y="559483"/>
                  </a:cubicBezTo>
                  <a:cubicBezTo>
                    <a:pt x="461933" y="525669"/>
                    <a:pt x="431936" y="543577"/>
                    <a:pt x="397983" y="556660"/>
                  </a:cubicBezTo>
                  <a:cubicBezTo>
                    <a:pt x="304870" y="592867"/>
                    <a:pt x="214783" y="555903"/>
                    <a:pt x="232964" y="445485"/>
                  </a:cubicBezTo>
                  <a:cubicBezTo>
                    <a:pt x="239542" y="391300"/>
                    <a:pt x="249242" y="397011"/>
                    <a:pt x="187350" y="378737"/>
                  </a:cubicBezTo>
                  <a:cubicBezTo>
                    <a:pt x="111495" y="359251"/>
                    <a:pt x="6444" y="368728"/>
                    <a:pt x="238" y="294165"/>
                  </a:cubicBezTo>
                  <a:cubicBezTo>
                    <a:pt x="-3704" y="250470"/>
                    <a:pt x="39653" y="131391"/>
                    <a:pt x="250832" y="142959"/>
                  </a:cubicBezTo>
                  <a:cubicBezTo>
                    <a:pt x="309691" y="145366"/>
                    <a:pt x="308217" y="145956"/>
                    <a:pt x="302408" y="137473"/>
                  </a:cubicBezTo>
                  <a:cubicBezTo>
                    <a:pt x="252422" y="19132"/>
                    <a:pt x="466286" y="-107229"/>
                    <a:pt x="560791" y="150993"/>
                  </a:cubicBezTo>
                  <a:cubicBezTo>
                    <a:pt x="610239" y="129928"/>
                    <a:pt x="663591" y="109794"/>
                    <a:pt x="713385" y="117981"/>
                  </a:cubicBezTo>
                  <a:cubicBezTo>
                    <a:pt x="767097" y="128074"/>
                    <a:pt x="814365" y="170421"/>
                    <a:pt x="829617" y="223875"/>
                  </a:cubicBezTo>
                  <a:cubicBezTo>
                    <a:pt x="837778" y="254987"/>
                    <a:pt x="825418" y="280492"/>
                    <a:pt x="862499" y="285901"/>
                  </a:cubicBezTo>
                  <a:cubicBezTo>
                    <a:pt x="890297" y="289538"/>
                    <a:pt x="1046418" y="244785"/>
                    <a:pt x="1077723" y="357474"/>
                  </a:cubicBezTo>
                  <a:cubicBezTo>
                    <a:pt x="1115413" y="495500"/>
                    <a:pt x="932353" y="506446"/>
                    <a:pt x="846683" y="5133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07" name="Google Shape;2107;p15"/>
            <p:cNvGrpSpPr/>
            <p:nvPr/>
          </p:nvGrpSpPr>
          <p:grpSpPr>
            <a:xfrm>
              <a:off x="15401158" y="2732476"/>
              <a:ext cx="1606732" cy="821927"/>
              <a:chOff x="15401158" y="2732476"/>
              <a:chExt cx="1606732" cy="821927"/>
            </a:xfrm>
          </p:grpSpPr>
          <p:sp>
            <p:nvSpPr>
              <p:cNvPr id="2108" name="Google Shape;2108;p15"/>
              <p:cNvSpPr/>
              <p:nvPr/>
            </p:nvSpPr>
            <p:spPr>
              <a:xfrm>
                <a:off x="16170350" y="2732476"/>
                <a:ext cx="243123" cy="797003"/>
              </a:xfrm>
              <a:custGeom>
                <a:avLst/>
                <a:gdLst/>
                <a:ahLst/>
                <a:cxnLst/>
                <a:rect l="l" t="t" r="r" b="b"/>
                <a:pathLst>
                  <a:path w="243123" h="797003" extrusionOk="0">
                    <a:moveTo>
                      <a:pt x="199308" y="27228"/>
                    </a:moveTo>
                    <a:cubicBezTo>
                      <a:pt x="108611" y="-54265"/>
                      <a:pt x="-5716" y="66457"/>
                      <a:pt x="78634" y="136926"/>
                    </a:cubicBezTo>
                    <a:cubicBezTo>
                      <a:pt x="99540" y="154391"/>
                      <a:pt x="126530" y="164112"/>
                      <a:pt x="125466" y="215853"/>
                    </a:cubicBezTo>
                    <a:cubicBezTo>
                      <a:pt x="74351" y="397233"/>
                      <a:pt x="-19051" y="568194"/>
                      <a:pt x="3433" y="761246"/>
                    </a:cubicBezTo>
                    <a:cubicBezTo>
                      <a:pt x="10715" y="823785"/>
                      <a:pt x="66190" y="796144"/>
                      <a:pt x="72421" y="740746"/>
                    </a:cubicBezTo>
                    <a:cubicBezTo>
                      <a:pt x="104367" y="456866"/>
                      <a:pt x="338510" y="152300"/>
                      <a:pt x="199308" y="2722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9" name="Google Shape;2109;p15"/>
              <p:cNvSpPr/>
              <p:nvPr/>
            </p:nvSpPr>
            <p:spPr>
              <a:xfrm>
                <a:off x="16255200" y="3129083"/>
                <a:ext cx="752690" cy="421249"/>
              </a:xfrm>
              <a:custGeom>
                <a:avLst/>
                <a:gdLst/>
                <a:ahLst/>
                <a:cxnLst/>
                <a:rect l="l" t="t" r="r" b="b"/>
                <a:pathLst>
                  <a:path w="752690" h="421249" extrusionOk="0">
                    <a:moveTo>
                      <a:pt x="585077" y="29756"/>
                    </a:moveTo>
                    <a:cubicBezTo>
                      <a:pt x="564068" y="47285"/>
                      <a:pt x="548675" y="75767"/>
                      <a:pt x="522672" y="85988"/>
                    </a:cubicBezTo>
                    <a:cubicBezTo>
                      <a:pt x="497580" y="95850"/>
                      <a:pt x="113855" y="79713"/>
                      <a:pt x="4939" y="354367"/>
                    </a:cubicBezTo>
                    <a:cubicBezTo>
                      <a:pt x="-12781" y="399056"/>
                      <a:pt x="16985" y="468679"/>
                      <a:pt x="97398" y="374161"/>
                    </a:cubicBezTo>
                    <a:cubicBezTo>
                      <a:pt x="278150" y="161700"/>
                      <a:pt x="594629" y="280696"/>
                      <a:pt x="706674" y="191163"/>
                    </a:cubicBezTo>
                    <a:cubicBezTo>
                      <a:pt x="819906" y="100688"/>
                      <a:pt x="702866" y="-68566"/>
                      <a:pt x="585077" y="297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0" name="Google Shape;2110;p15"/>
              <p:cNvSpPr/>
              <p:nvPr/>
            </p:nvSpPr>
            <p:spPr>
              <a:xfrm>
                <a:off x="15401158" y="3115623"/>
                <a:ext cx="743185" cy="438780"/>
              </a:xfrm>
              <a:custGeom>
                <a:avLst/>
                <a:gdLst/>
                <a:ahLst/>
                <a:cxnLst/>
                <a:rect l="l" t="t" r="r" b="b"/>
                <a:pathLst>
                  <a:path w="743185" h="438780" extrusionOk="0">
                    <a:moveTo>
                      <a:pt x="701167" y="301361"/>
                    </a:moveTo>
                    <a:cubicBezTo>
                      <a:pt x="526814" y="25571"/>
                      <a:pt x="255776" y="109290"/>
                      <a:pt x="206853" y="75778"/>
                    </a:cubicBezTo>
                    <a:cubicBezTo>
                      <a:pt x="203347" y="73379"/>
                      <a:pt x="107823" y="-49730"/>
                      <a:pt x="28159" y="22908"/>
                    </a:cubicBezTo>
                    <a:cubicBezTo>
                      <a:pt x="-39951" y="85024"/>
                      <a:pt x="22428" y="213747"/>
                      <a:pt x="140923" y="215717"/>
                    </a:cubicBezTo>
                    <a:cubicBezTo>
                      <a:pt x="205699" y="216795"/>
                      <a:pt x="365250" y="159440"/>
                      <a:pt x="532289" y="285224"/>
                    </a:cubicBezTo>
                    <a:cubicBezTo>
                      <a:pt x="637038" y="364105"/>
                      <a:pt x="721214" y="497326"/>
                      <a:pt x="742166" y="410398"/>
                    </a:cubicBezTo>
                    <a:cubicBezTo>
                      <a:pt x="749275" y="380877"/>
                      <a:pt x="717464" y="327141"/>
                      <a:pt x="701167" y="30136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11" name="Google Shape;2111;p15"/>
            <p:cNvGrpSpPr/>
            <p:nvPr/>
          </p:nvGrpSpPr>
          <p:grpSpPr>
            <a:xfrm>
              <a:off x="15838400" y="3661748"/>
              <a:ext cx="1021516" cy="436486"/>
              <a:chOff x="15838400" y="3661748"/>
              <a:chExt cx="1021516" cy="436486"/>
            </a:xfrm>
          </p:grpSpPr>
          <p:sp>
            <p:nvSpPr>
              <p:cNvPr id="2112" name="Google Shape;2112;p15"/>
              <p:cNvSpPr/>
              <p:nvPr/>
            </p:nvSpPr>
            <p:spPr>
              <a:xfrm>
                <a:off x="15838400" y="3727369"/>
                <a:ext cx="173295" cy="370865"/>
              </a:xfrm>
              <a:custGeom>
                <a:avLst/>
                <a:gdLst/>
                <a:ahLst/>
                <a:cxnLst/>
                <a:rect l="l" t="t" r="r" b="b"/>
                <a:pathLst>
                  <a:path w="173295" h="370865" extrusionOk="0">
                    <a:moveTo>
                      <a:pt x="122607" y="13867"/>
                    </a:moveTo>
                    <a:cubicBezTo>
                      <a:pt x="-96892" y="407651"/>
                      <a:pt x="41649" y="394883"/>
                      <a:pt x="59555" y="347139"/>
                    </a:cubicBezTo>
                    <a:cubicBezTo>
                      <a:pt x="92078" y="260424"/>
                      <a:pt x="98028" y="191565"/>
                      <a:pt x="170260" y="40988"/>
                    </a:cubicBezTo>
                    <a:cubicBezTo>
                      <a:pt x="185384" y="9446"/>
                      <a:pt x="139968" y="-17284"/>
                      <a:pt x="122607" y="1386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3" name="Google Shape;2113;p15"/>
              <p:cNvSpPr/>
              <p:nvPr/>
            </p:nvSpPr>
            <p:spPr>
              <a:xfrm>
                <a:off x="16583134" y="3661748"/>
                <a:ext cx="276782" cy="261270"/>
              </a:xfrm>
              <a:custGeom>
                <a:avLst/>
                <a:gdLst/>
                <a:ahLst/>
                <a:cxnLst/>
                <a:rect l="l" t="t" r="r" b="b"/>
                <a:pathLst>
                  <a:path w="276782" h="261270" extrusionOk="0">
                    <a:moveTo>
                      <a:pt x="41713" y="3641"/>
                    </a:moveTo>
                    <a:cubicBezTo>
                      <a:pt x="28660" y="-4187"/>
                      <a:pt x="10703" y="1190"/>
                      <a:pt x="3299" y="14208"/>
                    </a:cubicBezTo>
                    <a:cubicBezTo>
                      <a:pt x="-23185" y="60752"/>
                      <a:pt x="115966" y="92743"/>
                      <a:pt x="200565" y="223551"/>
                    </a:cubicBezTo>
                    <a:cubicBezTo>
                      <a:pt x="265906" y="324658"/>
                      <a:pt x="390709" y="212791"/>
                      <a:pt x="41713" y="364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114" name="Google Shape;2114;p15"/>
            <p:cNvSpPr/>
            <p:nvPr/>
          </p:nvSpPr>
          <p:spPr>
            <a:xfrm>
              <a:off x="15356147" y="2928510"/>
              <a:ext cx="298588" cy="146468"/>
            </a:xfrm>
            <a:custGeom>
              <a:avLst/>
              <a:gdLst/>
              <a:ahLst/>
              <a:cxnLst/>
              <a:rect l="l" t="t" r="r" b="b"/>
              <a:pathLst>
                <a:path w="298588" h="146468" extrusionOk="0">
                  <a:moveTo>
                    <a:pt x="280080" y="77674"/>
                  </a:moveTo>
                  <a:cubicBezTo>
                    <a:pt x="209219" y="42000"/>
                    <a:pt x="10068" y="-47141"/>
                    <a:pt x="457" y="31451"/>
                  </a:cubicBezTo>
                  <a:cubicBezTo>
                    <a:pt x="-7120" y="93451"/>
                    <a:pt x="79691" y="69403"/>
                    <a:pt x="243569" y="141920"/>
                  </a:cubicBezTo>
                  <a:cubicBezTo>
                    <a:pt x="294658" y="164524"/>
                    <a:pt x="317456" y="96493"/>
                    <a:pt x="280080" y="776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5" name="Google Shape;2115;p15"/>
            <p:cNvSpPr/>
            <p:nvPr/>
          </p:nvSpPr>
          <p:spPr>
            <a:xfrm>
              <a:off x="16570569" y="2798709"/>
              <a:ext cx="287176" cy="236611"/>
            </a:xfrm>
            <a:custGeom>
              <a:avLst/>
              <a:gdLst/>
              <a:ahLst/>
              <a:cxnLst/>
              <a:rect l="l" t="t" r="r" b="b"/>
              <a:pathLst>
                <a:path w="287176" h="236611" extrusionOk="0">
                  <a:moveTo>
                    <a:pt x="249154" y="3348"/>
                  </a:moveTo>
                  <a:cubicBezTo>
                    <a:pt x="-99874" y="184132"/>
                    <a:pt x="-6959" y="288653"/>
                    <a:pt x="81282" y="210240"/>
                  </a:cubicBezTo>
                  <a:cubicBezTo>
                    <a:pt x="82923" y="208784"/>
                    <a:pt x="164183" y="124307"/>
                    <a:pt x="275414" y="47120"/>
                  </a:cubicBezTo>
                  <a:cubicBezTo>
                    <a:pt x="302385" y="28391"/>
                    <a:pt x="278440" y="-11820"/>
                    <a:pt x="249154" y="33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6" name="Google Shape;2116;p15"/>
            <p:cNvSpPr/>
            <p:nvPr/>
          </p:nvSpPr>
          <p:spPr>
            <a:xfrm>
              <a:off x="14845027" y="3645579"/>
              <a:ext cx="594537" cy="287735"/>
            </a:xfrm>
            <a:custGeom>
              <a:avLst/>
              <a:gdLst/>
              <a:ahLst/>
              <a:cxnLst/>
              <a:rect l="l" t="t" r="r" b="b"/>
              <a:pathLst>
                <a:path w="594537" h="287735" extrusionOk="0">
                  <a:moveTo>
                    <a:pt x="554698" y="920"/>
                  </a:moveTo>
                  <a:cubicBezTo>
                    <a:pt x="382710" y="40207"/>
                    <a:pt x="109249" y="141398"/>
                    <a:pt x="9917" y="227221"/>
                  </a:cubicBezTo>
                  <a:cubicBezTo>
                    <a:pt x="-15637" y="249306"/>
                    <a:pt x="12609" y="299096"/>
                    <a:pt x="44677" y="285385"/>
                  </a:cubicBezTo>
                  <a:cubicBezTo>
                    <a:pt x="139131" y="245001"/>
                    <a:pt x="270678" y="135392"/>
                    <a:pt x="572213" y="61695"/>
                  </a:cubicBezTo>
                  <a:cubicBezTo>
                    <a:pt x="611801" y="52019"/>
                    <a:pt x="594222" y="-8107"/>
                    <a:pt x="554698" y="9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7" name="Google Shape;2117;p15"/>
            <p:cNvSpPr/>
            <p:nvPr/>
          </p:nvSpPr>
          <p:spPr>
            <a:xfrm>
              <a:off x="17241923" y="3173528"/>
              <a:ext cx="460563" cy="131133"/>
            </a:xfrm>
            <a:custGeom>
              <a:avLst/>
              <a:gdLst/>
              <a:ahLst/>
              <a:cxnLst/>
              <a:rect l="l" t="t" r="r" b="b"/>
              <a:pathLst>
                <a:path w="460563" h="131133" extrusionOk="0">
                  <a:moveTo>
                    <a:pt x="441234" y="17572"/>
                  </a:moveTo>
                  <a:cubicBezTo>
                    <a:pt x="308661" y="-12963"/>
                    <a:pt x="159253" y="-2966"/>
                    <a:pt x="30994" y="41832"/>
                  </a:cubicBezTo>
                  <a:cubicBezTo>
                    <a:pt x="-23589" y="60901"/>
                    <a:pt x="-317" y="145679"/>
                    <a:pt x="56106" y="128965"/>
                  </a:cubicBezTo>
                  <a:cubicBezTo>
                    <a:pt x="222472" y="79688"/>
                    <a:pt x="291941" y="74426"/>
                    <a:pt x="434772" y="70031"/>
                  </a:cubicBezTo>
                  <a:cubicBezTo>
                    <a:pt x="464141" y="69127"/>
                    <a:pt x="471257" y="24495"/>
                    <a:pt x="441234" y="175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8" name="Google Shape;2118;p15"/>
            <p:cNvSpPr/>
            <p:nvPr/>
          </p:nvSpPr>
          <p:spPr>
            <a:xfrm>
              <a:off x="15691519" y="2347592"/>
              <a:ext cx="313150" cy="624604"/>
            </a:xfrm>
            <a:custGeom>
              <a:avLst/>
              <a:gdLst/>
              <a:ahLst/>
              <a:cxnLst/>
              <a:rect l="l" t="t" r="r" b="b"/>
              <a:pathLst>
                <a:path w="313150" h="624604" extrusionOk="0">
                  <a:moveTo>
                    <a:pt x="54446" y="12713"/>
                  </a:moveTo>
                  <a:cubicBezTo>
                    <a:pt x="33001" y="-17007"/>
                    <a:pt x="-15389" y="10538"/>
                    <a:pt x="4838" y="42523"/>
                  </a:cubicBezTo>
                  <a:cubicBezTo>
                    <a:pt x="134552" y="247593"/>
                    <a:pt x="182987" y="389424"/>
                    <a:pt x="249565" y="601551"/>
                  </a:cubicBezTo>
                  <a:cubicBezTo>
                    <a:pt x="262400" y="642455"/>
                    <a:pt x="319996" y="624258"/>
                    <a:pt x="312476" y="583393"/>
                  </a:cubicBezTo>
                  <a:cubicBezTo>
                    <a:pt x="274728" y="378137"/>
                    <a:pt x="175870" y="180960"/>
                    <a:pt x="54446" y="127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9" name="Google Shape;2119;p15"/>
            <p:cNvSpPr/>
            <p:nvPr/>
          </p:nvSpPr>
          <p:spPr>
            <a:xfrm>
              <a:off x="16276702" y="3814171"/>
              <a:ext cx="264521" cy="976943"/>
            </a:xfrm>
            <a:custGeom>
              <a:avLst/>
              <a:gdLst/>
              <a:ahLst/>
              <a:cxnLst/>
              <a:rect l="l" t="t" r="r" b="b"/>
              <a:pathLst>
                <a:path w="264521" h="976943" extrusionOk="0">
                  <a:moveTo>
                    <a:pt x="51201" y="11611"/>
                  </a:moveTo>
                  <a:cubicBezTo>
                    <a:pt x="34956" y="-11917"/>
                    <a:pt x="-10100" y="2879"/>
                    <a:pt x="2055" y="33035"/>
                  </a:cubicBezTo>
                  <a:cubicBezTo>
                    <a:pt x="246731" y="640005"/>
                    <a:pt x="143648" y="834848"/>
                    <a:pt x="180896" y="935948"/>
                  </a:cubicBezTo>
                  <a:cubicBezTo>
                    <a:pt x="260251" y="1151380"/>
                    <a:pt x="367450" y="469635"/>
                    <a:pt x="51201" y="116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949028B-FB9B-1A33-FE7A-C14B17194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13501"/>
            <a:ext cx="9144000" cy="529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81E16AD-9F03-2011-5F3E-178AA824D0A0}"/>
              </a:ext>
            </a:extLst>
          </p:cNvPr>
          <p:cNvSpPr txBox="1"/>
          <p:nvPr/>
        </p:nvSpPr>
        <p:spPr>
          <a:xfrm>
            <a:off x="1718418" y="1421898"/>
            <a:ext cx="5602573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1" dirty="0" err="1">
                <a:solidFill>
                  <a:srgbClr val="7030A0"/>
                </a:solidFill>
              </a:rPr>
              <a:t>Perjanjian</a:t>
            </a:r>
            <a:r>
              <a:rPr lang="en-US" sz="2200" b="1" dirty="0">
                <a:solidFill>
                  <a:srgbClr val="7030A0"/>
                </a:solidFill>
              </a:rPr>
              <a:t> </a:t>
            </a:r>
            <a:r>
              <a:rPr lang="en-US" sz="2200" b="1" dirty="0" err="1">
                <a:solidFill>
                  <a:srgbClr val="7030A0"/>
                </a:solidFill>
              </a:rPr>
              <a:t>Hudaibiyah</a:t>
            </a:r>
            <a:r>
              <a:rPr lang="en-US" sz="2200" b="1" dirty="0">
                <a:solidFill>
                  <a:srgbClr val="7030A0"/>
                </a:solidFill>
              </a:rPr>
              <a:t> </a:t>
            </a:r>
            <a:r>
              <a:rPr lang="en-US" sz="2200" b="1" dirty="0" err="1">
                <a:solidFill>
                  <a:srgbClr val="7030A0"/>
                </a:solidFill>
              </a:rPr>
              <a:t>ialah</a:t>
            </a:r>
            <a:r>
              <a:rPr lang="en-US" sz="2200" b="1" dirty="0">
                <a:solidFill>
                  <a:srgbClr val="7030A0"/>
                </a:solidFill>
              </a:rPr>
              <a:t> </a:t>
            </a:r>
            <a:r>
              <a:rPr lang="en-US" sz="2200" b="1" dirty="0" err="1">
                <a:solidFill>
                  <a:srgbClr val="7030A0"/>
                </a:solidFill>
              </a:rPr>
              <a:t>perjanjian</a:t>
            </a:r>
            <a:r>
              <a:rPr lang="en-US" sz="2200" b="1" dirty="0">
                <a:solidFill>
                  <a:srgbClr val="7030A0"/>
                </a:solidFill>
              </a:rPr>
              <a:t> yang </a:t>
            </a:r>
            <a:r>
              <a:rPr lang="en-US" sz="2200" b="1" dirty="0" err="1">
                <a:solidFill>
                  <a:srgbClr val="7030A0"/>
                </a:solidFill>
              </a:rPr>
              <a:t>dilakukan</a:t>
            </a:r>
            <a:r>
              <a:rPr lang="en-US" sz="2200" b="1" dirty="0">
                <a:solidFill>
                  <a:srgbClr val="7030A0"/>
                </a:solidFill>
              </a:rPr>
              <a:t> oleh Nabi Muhammad Saw. </a:t>
            </a:r>
            <a:r>
              <a:rPr lang="en-US" sz="2200" b="1" dirty="0" err="1">
                <a:solidFill>
                  <a:srgbClr val="7030A0"/>
                </a:solidFill>
              </a:rPr>
              <a:t>dengan</a:t>
            </a:r>
            <a:r>
              <a:rPr lang="en-US" sz="2200" b="1" dirty="0">
                <a:solidFill>
                  <a:srgbClr val="7030A0"/>
                </a:solidFill>
              </a:rPr>
              <a:t> </a:t>
            </a:r>
            <a:r>
              <a:rPr lang="en-US" sz="2200" b="1" dirty="0" err="1">
                <a:solidFill>
                  <a:srgbClr val="7030A0"/>
                </a:solidFill>
              </a:rPr>
              <a:t>kaum</a:t>
            </a:r>
            <a:r>
              <a:rPr lang="en-US" sz="2200" b="1" dirty="0">
                <a:solidFill>
                  <a:srgbClr val="7030A0"/>
                </a:solidFill>
              </a:rPr>
              <a:t> kafir </a:t>
            </a:r>
            <a:r>
              <a:rPr lang="en-US" sz="2200" b="1" dirty="0" err="1">
                <a:solidFill>
                  <a:srgbClr val="7030A0"/>
                </a:solidFill>
              </a:rPr>
              <a:t>Quraisy</a:t>
            </a:r>
            <a:r>
              <a:rPr lang="en-US" sz="2200" b="1" dirty="0">
                <a:solidFill>
                  <a:srgbClr val="7030A0"/>
                </a:solidFill>
              </a:rPr>
              <a:t>. </a:t>
            </a:r>
            <a:endParaRPr lang="en-ID" sz="2200" b="1" dirty="0">
              <a:solidFill>
                <a:srgbClr val="7030A0"/>
              </a:solidFill>
            </a:endParaRPr>
          </a:p>
          <a:p>
            <a:endParaRPr lang="en-ID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3" name="Google Shape;3563;p26"/>
          <p:cNvGrpSpPr/>
          <p:nvPr/>
        </p:nvGrpSpPr>
        <p:grpSpPr>
          <a:xfrm rot="-5400000">
            <a:off x="2272976" y="-1024611"/>
            <a:ext cx="4262262" cy="6672263"/>
            <a:chOff x="4766114" y="-1507980"/>
            <a:chExt cx="8754035" cy="13302964"/>
          </a:xfrm>
        </p:grpSpPr>
        <p:sp>
          <p:nvSpPr>
            <p:cNvPr id="3564" name="Google Shape;3564;p26"/>
            <p:cNvSpPr/>
            <p:nvPr/>
          </p:nvSpPr>
          <p:spPr>
            <a:xfrm>
              <a:off x="4766114" y="-1507980"/>
              <a:ext cx="8754035" cy="13302964"/>
            </a:xfrm>
            <a:custGeom>
              <a:avLst/>
              <a:gdLst/>
              <a:ahLst/>
              <a:cxnLst/>
              <a:rect l="l" t="t" r="r" b="b"/>
              <a:pathLst>
                <a:path w="8754035" h="13302964" extrusionOk="0">
                  <a:moveTo>
                    <a:pt x="8750103" y="13205001"/>
                  </a:moveTo>
                  <a:cubicBezTo>
                    <a:pt x="8752977" y="13253770"/>
                    <a:pt x="9179163" y="13232991"/>
                    <a:pt x="248595" y="13302965"/>
                  </a:cubicBezTo>
                  <a:cubicBezTo>
                    <a:pt x="88968" y="13302965"/>
                    <a:pt x="57644" y="1981474"/>
                    <a:pt x="0" y="251689"/>
                  </a:cubicBezTo>
                  <a:cubicBezTo>
                    <a:pt x="0" y="127439"/>
                    <a:pt x="1400178" y="169556"/>
                    <a:pt x="1864261" y="146728"/>
                  </a:cubicBezTo>
                  <a:cubicBezTo>
                    <a:pt x="5002394" y="-7586"/>
                    <a:pt x="6582265" y="-66226"/>
                    <a:pt x="8519525" y="100088"/>
                  </a:cubicBezTo>
                  <a:cubicBezTo>
                    <a:pt x="8656531" y="111848"/>
                    <a:pt x="8382308" y="5035968"/>
                    <a:pt x="8750103" y="132050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5" name="Google Shape;3565;p26"/>
            <p:cNvSpPr/>
            <p:nvPr/>
          </p:nvSpPr>
          <p:spPr>
            <a:xfrm>
              <a:off x="5136118" y="-1097300"/>
              <a:ext cx="8002669" cy="12481568"/>
            </a:xfrm>
            <a:custGeom>
              <a:avLst/>
              <a:gdLst/>
              <a:ahLst/>
              <a:cxnLst/>
              <a:rect l="l" t="t" r="r" b="b"/>
              <a:pathLst>
                <a:path w="8002669" h="12481568" extrusionOk="0">
                  <a:moveTo>
                    <a:pt x="0" y="175871"/>
                  </a:moveTo>
                  <a:cubicBezTo>
                    <a:pt x="313159" y="148494"/>
                    <a:pt x="634913" y="153229"/>
                    <a:pt x="995151" y="153894"/>
                  </a:cubicBezTo>
                  <a:cubicBezTo>
                    <a:pt x="2229103" y="153894"/>
                    <a:pt x="5112253" y="-129352"/>
                    <a:pt x="7826090" y="72693"/>
                  </a:cubicBezTo>
                  <a:cubicBezTo>
                    <a:pt x="7905238" y="5588290"/>
                    <a:pt x="7676497" y="5264044"/>
                    <a:pt x="8002670" y="12420588"/>
                  </a:cubicBezTo>
                  <a:cubicBezTo>
                    <a:pt x="4376875" y="12449881"/>
                    <a:pt x="4636408" y="12446210"/>
                    <a:pt x="197444" y="12481568"/>
                  </a:cubicBezTo>
                  <a:cubicBezTo>
                    <a:pt x="19534" y="7120686"/>
                    <a:pt x="57112" y="2423700"/>
                    <a:pt x="0" y="17587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6" name="Google Shape;3566;p26"/>
            <p:cNvSpPr/>
            <p:nvPr/>
          </p:nvSpPr>
          <p:spPr>
            <a:xfrm>
              <a:off x="5140579" y="-1101751"/>
              <a:ext cx="7986888" cy="12486209"/>
            </a:xfrm>
            <a:custGeom>
              <a:avLst/>
              <a:gdLst/>
              <a:ahLst/>
              <a:cxnLst/>
              <a:rect l="l" t="t" r="r" b="b"/>
              <a:pathLst>
                <a:path w="7986888" h="12486209" extrusionOk="0">
                  <a:moveTo>
                    <a:pt x="7932526" y="12170446"/>
                  </a:moveTo>
                  <a:cubicBezTo>
                    <a:pt x="7997383" y="12170446"/>
                    <a:pt x="7986818" y="12176779"/>
                    <a:pt x="7985407" y="12145703"/>
                  </a:cubicBezTo>
                  <a:cubicBezTo>
                    <a:pt x="7939419" y="12145756"/>
                    <a:pt x="7922866" y="12145703"/>
                    <a:pt x="7872035" y="12145783"/>
                  </a:cubicBezTo>
                  <a:cubicBezTo>
                    <a:pt x="7874456" y="11575803"/>
                    <a:pt x="7824157" y="11662379"/>
                    <a:pt x="7963185" y="11662699"/>
                  </a:cubicBezTo>
                  <a:cubicBezTo>
                    <a:pt x="7961801" y="11632741"/>
                    <a:pt x="7969332" y="11637955"/>
                    <a:pt x="7932526" y="11637955"/>
                  </a:cubicBezTo>
                  <a:cubicBezTo>
                    <a:pt x="7847843" y="11637955"/>
                    <a:pt x="7864982" y="11713569"/>
                    <a:pt x="7857451" y="11232560"/>
                  </a:cubicBezTo>
                  <a:cubicBezTo>
                    <a:pt x="7856040" y="11141275"/>
                    <a:pt x="7836852" y="11156680"/>
                    <a:pt x="7932526" y="11156680"/>
                  </a:cubicBezTo>
                  <a:cubicBezTo>
                    <a:pt x="7945674" y="11156680"/>
                    <a:pt x="7943146" y="11161656"/>
                    <a:pt x="7942108" y="11131990"/>
                  </a:cubicBezTo>
                  <a:cubicBezTo>
                    <a:pt x="7827803" y="11131990"/>
                    <a:pt x="7858595" y="11180440"/>
                    <a:pt x="7853698" y="10869123"/>
                  </a:cubicBezTo>
                  <a:cubicBezTo>
                    <a:pt x="7849387" y="10604155"/>
                    <a:pt x="7824689" y="10647469"/>
                    <a:pt x="7926299" y="10647496"/>
                  </a:cubicBezTo>
                  <a:cubicBezTo>
                    <a:pt x="7925287" y="10614478"/>
                    <a:pt x="7939206" y="10622965"/>
                    <a:pt x="7849679" y="10622673"/>
                  </a:cubicBezTo>
                  <a:cubicBezTo>
                    <a:pt x="7844463" y="10303029"/>
                    <a:pt x="7848189" y="10518883"/>
                    <a:pt x="7843372" y="10139749"/>
                  </a:cubicBezTo>
                  <a:cubicBezTo>
                    <a:pt x="7923664" y="10139562"/>
                    <a:pt x="7911609" y="10147890"/>
                    <a:pt x="7910677" y="10114952"/>
                  </a:cubicBezTo>
                  <a:cubicBezTo>
                    <a:pt x="7830225" y="10114979"/>
                    <a:pt x="7835947" y="10196393"/>
                    <a:pt x="7833685" y="9629979"/>
                  </a:cubicBezTo>
                  <a:cubicBezTo>
                    <a:pt x="7910065" y="9630830"/>
                    <a:pt x="7897504" y="9636577"/>
                    <a:pt x="7896679" y="9605687"/>
                  </a:cubicBezTo>
                  <a:cubicBezTo>
                    <a:pt x="7824104" y="9605448"/>
                    <a:pt x="7833605" y="9607443"/>
                    <a:pt x="7833578" y="9597918"/>
                  </a:cubicBezTo>
                  <a:cubicBezTo>
                    <a:pt x="7833233" y="9483939"/>
                    <a:pt x="7832727" y="9470050"/>
                    <a:pt x="7827244" y="9122284"/>
                  </a:cubicBezTo>
                  <a:cubicBezTo>
                    <a:pt x="7894868" y="9123002"/>
                    <a:pt x="7883744" y="9128803"/>
                    <a:pt x="7882893" y="9097966"/>
                  </a:cubicBezTo>
                  <a:cubicBezTo>
                    <a:pt x="7804383" y="9097647"/>
                    <a:pt x="7827803" y="9159266"/>
                    <a:pt x="7820431" y="8689938"/>
                  </a:cubicBezTo>
                  <a:cubicBezTo>
                    <a:pt x="7818994" y="8598733"/>
                    <a:pt x="7806326" y="8614536"/>
                    <a:pt x="7869373" y="8615228"/>
                  </a:cubicBezTo>
                  <a:cubicBezTo>
                    <a:pt x="7868469" y="8583673"/>
                    <a:pt x="7878608" y="8591097"/>
                    <a:pt x="7818915" y="8589607"/>
                  </a:cubicBezTo>
                  <a:cubicBezTo>
                    <a:pt x="7812687" y="8166812"/>
                    <a:pt x="7814550" y="8272198"/>
                    <a:pt x="7808243" y="8103729"/>
                  </a:cubicBezTo>
                  <a:cubicBezTo>
                    <a:pt x="7863093" y="8103410"/>
                    <a:pt x="7854097" y="8110035"/>
                    <a:pt x="7853086" y="8078826"/>
                  </a:cubicBezTo>
                  <a:cubicBezTo>
                    <a:pt x="7796586" y="8079012"/>
                    <a:pt x="7806885" y="8102186"/>
                    <a:pt x="7804703" y="7963570"/>
                  </a:cubicBezTo>
                  <a:cubicBezTo>
                    <a:pt x="7797836" y="7523693"/>
                    <a:pt x="7785648" y="7595530"/>
                    <a:pt x="7836506" y="7594811"/>
                  </a:cubicBezTo>
                  <a:cubicBezTo>
                    <a:pt x="7835361" y="7563842"/>
                    <a:pt x="7842733" y="7569828"/>
                    <a:pt x="7799647" y="7570653"/>
                  </a:cubicBezTo>
                  <a:cubicBezTo>
                    <a:pt x="7790864" y="7027333"/>
                    <a:pt x="7778462" y="7089085"/>
                    <a:pt x="7819234" y="7088979"/>
                  </a:cubicBezTo>
                  <a:cubicBezTo>
                    <a:pt x="7818436" y="7057877"/>
                    <a:pt x="7824716" y="7064209"/>
                    <a:pt x="7790864" y="7064289"/>
                  </a:cubicBezTo>
                  <a:cubicBezTo>
                    <a:pt x="7782055" y="6518468"/>
                    <a:pt x="7773539" y="6580274"/>
                    <a:pt x="7810930" y="6579954"/>
                  </a:cubicBezTo>
                  <a:cubicBezTo>
                    <a:pt x="7810665" y="6550262"/>
                    <a:pt x="7817610" y="6555131"/>
                    <a:pt x="7783545" y="6555477"/>
                  </a:cubicBezTo>
                  <a:cubicBezTo>
                    <a:pt x="7779900" y="6310010"/>
                    <a:pt x="7784077" y="6284788"/>
                    <a:pt x="7779260" y="6072073"/>
                  </a:cubicBezTo>
                  <a:cubicBezTo>
                    <a:pt x="7816093" y="6072073"/>
                    <a:pt x="7809866" y="6078459"/>
                    <a:pt x="7810025" y="6047356"/>
                  </a:cubicBezTo>
                  <a:cubicBezTo>
                    <a:pt x="7768882" y="6047383"/>
                    <a:pt x="7777611" y="6117623"/>
                    <a:pt x="7768482" y="5603064"/>
                  </a:cubicBezTo>
                  <a:cubicBezTo>
                    <a:pt x="7767631" y="5555652"/>
                    <a:pt x="7766166" y="5561878"/>
                    <a:pt x="7772554" y="5561931"/>
                  </a:cubicBezTo>
                  <a:cubicBezTo>
                    <a:pt x="7822694" y="5562410"/>
                    <a:pt x="7814177" y="5568689"/>
                    <a:pt x="7814576" y="5537587"/>
                  </a:cubicBezTo>
                  <a:cubicBezTo>
                    <a:pt x="7756027" y="5537161"/>
                    <a:pt x="7762947" y="5583509"/>
                    <a:pt x="7764411" y="5239680"/>
                  </a:cubicBezTo>
                  <a:cubicBezTo>
                    <a:pt x="7765103" y="5017973"/>
                    <a:pt x="7745835" y="5054449"/>
                    <a:pt x="7821921" y="5052880"/>
                  </a:cubicBezTo>
                  <a:cubicBezTo>
                    <a:pt x="7822427" y="5021911"/>
                    <a:pt x="7832301" y="5027684"/>
                    <a:pt x="7772367" y="5029413"/>
                  </a:cubicBezTo>
                  <a:cubicBezTo>
                    <a:pt x="7758130" y="5029813"/>
                    <a:pt x="7763931" y="5086563"/>
                    <a:pt x="7752407" y="4545451"/>
                  </a:cubicBezTo>
                  <a:cubicBezTo>
                    <a:pt x="7774683" y="4545052"/>
                    <a:pt x="7800658" y="4544547"/>
                    <a:pt x="7829985" y="4544201"/>
                  </a:cubicBezTo>
                  <a:cubicBezTo>
                    <a:pt x="7830438" y="4513258"/>
                    <a:pt x="7841908" y="4519085"/>
                    <a:pt x="7772474" y="4520389"/>
                  </a:cubicBezTo>
                  <a:cubicBezTo>
                    <a:pt x="7748150" y="4520814"/>
                    <a:pt x="7751929" y="4523049"/>
                    <a:pt x="7751742" y="4513684"/>
                  </a:cubicBezTo>
                  <a:cubicBezTo>
                    <a:pt x="7739980" y="3977068"/>
                    <a:pt x="7736120" y="4037677"/>
                    <a:pt x="7772581" y="4038050"/>
                  </a:cubicBezTo>
                  <a:cubicBezTo>
                    <a:pt x="7848907" y="4038981"/>
                    <a:pt x="7836000" y="4044887"/>
                    <a:pt x="7836240" y="4013944"/>
                  </a:cubicBezTo>
                  <a:cubicBezTo>
                    <a:pt x="7799993" y="4013678"/>
                    <a:pt x="7766380" y="4013253"/>
                    <a:pt x="7744024" y="4013013"/>
                  </a:cubicBezTo>
                  <a:cubicBezTo>
                    <a:pt x="7743119" y="3953177"/>
                    <a:pt x="7737585" y="3530807"/>
                    <a:pt x="7737558" y="3528945"/>
                  </a:cubicBezTo>
                  <a:cubicBezTo>
                    <a:pt x="7782827" y="3528785"/>
                    <a:pt x="7805368" y="3528652"/>
                    <a:pt x="7837437" y="3528572"/>
                  </a:cubicBezTo>
                  <a:cubicBezTo>
                    <a:pt x="7837331" y="3497443"/>
                    <a:pt x="7850585" y="3503749"/>
                    <a:pt x="7772607" y="3504068"/>
                  </a:cubicBezTo>
                  <a:cubicBezTo>
                    <a:pt x="7720764" y="3504281"/>
                    <a:pt x="7742268" y="3572366"/>
                    <a:pt x="7731596" y="3061638"/>
                  </a:cubicBezTo>
                  <a:cubicBezTo>
                    <a:pt x="7730558" y="3011619"/>
                    <a:pt x="7719939" y="3019627"/>
                    <a:pt x="7772474" y="3020612"/>
                  </a:cubicBezTo>
                  <a:cubicBezTo>
                    <a:pt x="7843718" y="3021942"/>
                    <a:pt x="7831928" y="3027822"/>
                    <a:pt x="7831317" y="2996853"/>
                  </a:cubicBezTo>
                  <a:cubicBezTo>
                    <a:pt x="7791583" y="2996374"/>
                    <a:pt x="7768349" y="2995735"/>
                    <a:pt x="7730265" y="2995177"/>
                  </a:cubicBezTo>
                  <a:cubicBezTo>
                    <a:pt x="7721590" y="2539869"/>
                    <a:pt x="7721483" y="2521511"/>
                    <a:pt x="7721323" y="2510523"/>
                  </a:cubicBezTo>
                  <a:cubicBezTo>
                    <a:pt x="7756027" y="2511082"/>
                    <a:pt x="7783359" y="2511853"/>
                    <a:pt x="7817744" y="2512412"/>
                  </a:cubicBezTo>
                  <a:cubicBezTo>
                    <a:pt x="7816599" y="2481150"/>
                    <a:pt x="7826606" y="2487934"/>
                    <a:pt x="7772873" y="2486764"/>
                  </a:cubicBezTo>
                  <a:cubicBezTo>
                    <a:pt x="7701124" y="2485221"/>
                    <a:pt x="7723266" y="2561127"/>
                    <a:pt x="7714165" y="2002270"/>
                  </a:cubicBezTo>
                  <a:cubicBezTo>
                    <a:pt x="7752168" y="2002988"/>
                    <a:pt x="7775508" y="2003839"/>
                    <a:pt x="7808030" y="2004611"/>
                  </a:cubicBezTo>
                  <a:cubicBezTo>
                    <a:pt x="7807843" y="1973429"/>
                    <a:pt x="7814896" y="1980107"/>
                    <a:pt x="7772953" y="1978963"/>
                  </a:cubicBezTo>
                  <a:cubicBezTo>
                    <a:pt x="7689574" y="1976568"/>
                    <a:pt x="7714909" y="2051411"/>
                    <a:pt x="7703599" y="1493697"/>
                  </a:cubicBezTo>
                  <a:cubicBezTo>
                    <a:pt x="7746100" y="1494415"/>
                    <a:pt x="7767817" y="1495373"/>
                    <a:pt x="7809679" y="1496384"/>
                  </a:cubicBezTo>
                  <a:cubicBezTo>
                    <a:pt x="7810052" y="1465176"/>
                    <a:pt x="7817078" y="1471960"/>
                    <a:pt x="7772953" y="1470630"/>
                  </a:cubicBezTo>
                  <a:cubicBezTo>
                    <a:pt x="7689175" y="1468235"/>
                    <a:pt x="7703226" y="1479862"/>
                    <a:pt x="7702428" y="1428486"/>
                  </a:cubicBezTo>
                  <a:cubicBezTo>
                    <a:pt x="7694205" y="899400"/>
                    <a:pt x="7679541" y="985976"/>
                    <a:pt x="7772713" y="985737"/>
                  </a:cubicBezTo>
                  <a:cubicBezTo>
                    <a:pt x="7826206" y="985577"/>
                    <a:pt x="7817211" y="992042"/>
                    <a:pt x="7817690" y="960913"/>
                  </a:cubicBezTo>
                  <a:cubicBezTo>
                    <a:pt x="7774923" y="960993"/>
                    <a:pt x="7749108" y="961126"/>
                    <a:pt x="7697105" y="961179"/>
                  </a:cubicBezTo>
                  <a:cubicBezTo>
                    <a:pt x="7693273" y="769297"/>
                    <a:pt x="7691091" y="759826"/>
                    <a:pt x="7690266" y="478095"/>
                  </a:cubicBezTo>
                  <a:cubicBezTo>
                    <a:pt x="7747590" y="478415"/>
                    <a:pt x="7769121" y="478973"/>
                    <a:pt x="7822959" y="479452"/>
                  </a:cubicBezTo>
                  <a:cubicBezTo>
                    <a:pt x="7823119" y="448217"/>
                    <a:pt x="7833153" y="454922"/>
                    <a:pt x="7772847" y="454150"/>
                  </a:cubicBezTo>
                  <a:cubicBezTo>
                    <a:pt x="7663732" y="452846"/>
                    <a:pt x="7691889" y="523751"/>
                    <a:pt x="7684304" y="68178"/>
                  </a:cubicBezTo>
                  <a:cubicBezTo>
                    <a:pt x="7649787" y="65783"/>
                    <a:pt x="7665835" y="17946"/>
                    <a:pt x="7668363" y="453245"/>
                  </a:cubicBezTo>
                  <a:cubicBezTo>
                    <a:pt x="7624744" y="453086"/>
                    <a:pt x="7306955" y="451782"/>
                    <a:pt x="7243828" y="451995"/>
                  </a:cubicBezTo>
                  <a:cubicBezTo>
                    <a:pt x="7233608" y="-4244"/>
                    <a:pt x="7256123" y="41572"/>
                    <a:pt x="7218492" y="39629"/>
                  </a:cubicBezTo>
                  <a:cubicBezTo>
                    <a:pt x="7223309" y="528088"/>
                    <a:pt x="7248911" y="451410"/>
                    <a:pt x="7133542" y="453033"/>
                  </a:cubicBezTo>
                  <a:cubicBezTo>
                    <a:pt x="7014209" y="454709"/>
                    <a:pt x="7011813" y="453857"/>
                    <a:pt x="6814422" y="454363"/>
                  </a:cubicBezTo>
                  <a:cubicBezTo>
                    <a:pt x="6798720" y="454389"/>
                    <a:pt x="6802579" y="471763"/>
                    <a:pt x="6800504" y="339159"/>
                  </a:cubicBezTo>
                  <a:cubicBezTo>
                    <a:pt x="6795048" y="-22043"/>
                    <a:pt x="6804842" y="20473"/>
                    <a:pt x="6773864" y="19356"/>
                  </a:cubicBezTo>
                  <a:cubicBezTo>
                    <a:pt x="6777776" y="278551"/>
                    <a:pt x="6779027" y="367494"/>
                    <a:pt x="6780676" y="454443"/>
                  </a:cubicBezTo>
                  <a:cubicBezTo>
                    <a:pt x="6681383" y="454629"/>
                    <a:pt x="6657298" y="454549"/>
                    <a:pt x="6358696" y="454336"/>
                  </a:cubicBezTo>
                  <a:cubicBezTo>
                    <a:pt x="6347838" y="-42609"/>
                    <a:pt x="6364764" y="7942"/>
                    <a:pt x="6330114" y="7223"/>
                  </a:cubicBezTo>
                  <a:cubicBezTo>
                    <a:pt x="6337486" y="490494"/>
                    <a:pt x="6337299" y="454310"/>
                    <a:pt x="6335410" y="454310"/>
                  </a:cubicBezTo>
                  <a:cubicBezTo>
                    <a:pt x="6174293" y="454310"/>
                    <a:pt x="6176049" y="451915"/>
                    <a:pt x="6016104" y="451915"/>
                  </a:cubicBezTo>
                  <a:cubicBezTo>
                    <a:pt x="5882558" y="451915"/>
                    <a:pt x="5917847" y="538757"/>
                    <a:pt x="5909704" y="1982"/>
                  </a:cubicBezTo>
                  <a:cubicBezTo>
                    <a:pt x="5880056" y="1796"/>
                    <a:pt x="5885725" y="-55008"/>
                    <a:pt x="5893949" y="453006"/>
                  </a:cubicBezTo>
                  <a:cubicBezTo>
                    <a:pt x="5669678" y="457582"/>
                    <a:pt x="5687642" y="455746"/>
                    <a:pt x="5472287" y="454070"/>
                  </a:cubicBezTo>
                  <a:cubicBezTo>
                    <a:pt x="5461962" y="-52267"/>
                    <a:pt x="5473991" y="1982"/>
                    <a:pt x="5441869" y="2275"/>
                  </a:cubicBezTo>
                  <a:cubicBezTo>
                    <a:pt x="5450624" y="530802"/>
                    <a:pt x="5477291" y="453751"/>
                    <a:pt x="5377597" y="453751"/>
                  </a:cubicBezTo>
                  <a:cubicBezTo>
                    <a:pt x="4965757" y="453751"/>
                    <a:pt x="5029203" y="490015"/>
                    <a:pt x="5026834" y="339106"/>
                  </a:cubicBezTo>
                  <a:cubicBezTo>
                    <a:pt x="5024067" y="161298"/>
                    <a:pt x="5023082" y="167391"/>
                    <a:pt x="5020447" y="9033"/>
                  </a:cubicBezTo>
                  <a:cubicBezTo>
                    <a:pt x="4989256" y="9724"/>
                    <a:pt x="4997427" y="-46760"/>
                    <a:pt x="5007008" y="454948"/>
                  </a:cubicBezTo>
                  <a:cubicBezTo>
                    <a:pt x="4899863" y="454416"/>
                    <a:pt x="4780103" y="449521"/>
                    <a:pt x="4585267" y="453698"/>
                  </a:cubicBezTo>
                  <a:cubicBezTo>
                    <a:pt x="4583989" y="306753"/>
                    <a:pt x="4579598" y="118942"/>
                    <a:pt x="4577975" y="20659"/>
                  </a:cubicBezTo>
                  <a:cubicBezTo>
                    <a:pt x="4542313" y="21750"/>
                    <a:pt x="4559558" y="-26885"/>
                    <a:pt x="4563471" y="454150"/>
                  </a:cubicBezTo>
                  <a:cubicBezTo>
                    <a:pt x="4373372" y="458088"/>
                    <a:pt x="4278362" y="453325"/>
                    <a:pt x="4139041" y="452846"/>
                  </a:cubicBezTo>
                  <a:cubicBezTo>
                    <a:pt x="4133958" y="226244"/>
                    <a:pt x="4136247" y="188197"/>
                    <a:pt x="4134384" y="35186"/>
                  </a:cubicBezTo>
                  <a:cubicBezTo>
                    <a:pt x="4104870" y="36197"/>
                    <a:pt x="4112987" y="14194"/>
                    <a:pt x="4113440" y="157813"/>
                  </a:cubicBezTo>
                  <a:cubicBezTo>
                    <a:pt x="4113759" y="260086"/>
                    <a:pt x="4115249" y="362892"/>
                    <a:pt x="4117245" y="452820"/>
                  </a:cubicBezTo>
                  <a:cubicBezTo>
                    <a:pt x="4097818" y="452793"/>
                    <a:pt x="3794479" y="452633"/>
                    <a:pt x="3781439" y="452607"/>
                  </a:cubicBezTo>
                  <a:cubicBezTo>
                    <a:pt x="3667055" y="452607"/>
                    <a:pt x="3697075" y="522580"/>
                    <a:pt x="3692843" y="51230"/>
                  </a:cubicBezTo>
                  <a:cubicBezTo>
                    <a:pt x="3663409" y="52347"/>
                    <a:pt x="3671579" y="33031"/>
                    <a:pt x="3671313" y="157733"/>
                  </a:cubicBezTo>
                  <a:cubicBezTo>
                    <a:pt x="3671100" y="257532"/>
                    <a:pt x="3672404" y="355788"/>
                    <a:pt x="3674720" y="452953"/>
                  </a:cubicBezTo>
                  <a:cubicBezTo>
                    <a:pt x="3263518" y="456092"/>
                    <a:pt x="3665378" y="452766"/>
                    <a:pt x="3254176" y="455427"/>
                  </a:cubicBezTo>
                  <a:cubicBezTo>
                    <a:pt x="3253298" y="371352"/>
                    <a:pt x="3251834" y="291082"/>
                    <a:pt x="3248215" y="68816"/>
                  </a:cubicBezTo>
                  <a:cubicBezTo>
                    <a:pt x="3217716" y="70067"/>
                    <a:pt x="3225780" y="29572"/>
                    <a:pt x="3230837" y="339505"/>
                  </a:cubicBezTo>
                  <a:cubicBezTo>
                    <a:pt x="3233178" y="488126"/>
                    <a:pt x="3316372" y="456119"/>
                    <a:pt x="2823760" y="456119"/>
                  </a:cubicBezTo>
                  <a:cubicBezTo>
                    <a:pt x="2805796" y="456119"/>
                    <a:pt x="2815164" y="500178"/>
                    <a:pt x="2803720" y="87653"/>
                  </a:cubicBezTo>
                  <a:cubicBezTo>
                    <a:pt x="2767792" y="89196"/>
                    <a:pt x="2787246" y="34947"/>
                    <a:pt x="2790121" y="456039"/>
                  </a:cubicBezTo>
                  <a:cubicBezTo>
                    <a:pt x="2654419" y="455347"/>
                    <a:pt x="2565771" y="447499"/>
                    <a:pt x="2365745" y="452900"/>
                  </a:cubicBezTo>
                  <a:cubicBezTo>
                    <a:pt x="2364068" y="374412"/>
                    <a:pt x="2364015" y="345997"/>
                    <a:pt x="2359597" y="107528"/>
                  </a:cubicBezTo>
                  <a:cubicBezTo>
                    <a:pt x="2330935" y="108858"/>
                    <a:pt x="2335512" y="54662"/>
                    <a:pt x="2343922" y="453511"/>
                  </a:cubicBezTo>
                  <a:cubicBezTo>
                    <a:pt x="2239971" y="456518"/>
                    <a:pt x="2131388" y="456119"/>
                    <a:pt x="2025973" y="454815"/>
                  </a:cubicBezTo>
                  <a:cubicBezTo>
                    <a:pt x="1891975" y="453299"/>
                    <a:pt x="1920371" y="516780"/>
                    <a:pt x="1918695" y="128147"/>
                  </a:cubicBezTo>
                  <a:cubicBezTo>
                    <a:pt x="1892534" y="129398"/>
                    <a:pt x="1892534" y="78607"/>
                    <a:pt x="1900784" y="453910"/>
                  </a:cubicBezTo>
                  <a:cubicBezTo>
                    <a:pt x="1877497" y="453857"/>
                    <a:pt x="1891017" y="453884"/>
                    <a:pt x="1547147" y="453804"/>
                  </a:cubicBezTo>
                  <a:cubicBezTo>
                    <a:pt x="1455278" y="453804"/>
                    <a:pt x="1478138" y="507947"/>
                    <a:pt x="1473055" y="149432"/>
                  </a:cubicBezTo>
                  <a:cubicBezTo>
                    <a:pt x="1441359" y="150842"/>
                    <a:pt x="1449822" y="104388"/>
                    <a:pt x="1455890" y="453565"/>
                  </a:cubicBezTo>
                  <a:cubicBezTo>
                    <a:pt x="1342517" y="452900"/>
                    <a:pt x="1326416" y="451356"/>
                    <a:pt x="1035001" y="452846"/>
                  </a:cubicBezTo>
                  <a:cubicBezTo>
                    <a:pt x="1032872" y="378962"/>
                    <a:pt x="1031115" y="271447"/>
                    <a:pt x="1031222" y="158079"/>
                  </a:cubicBezTo>
                  <a:cubicBezTo>
                    <a:pt x="1003624" y="158132"/>
                    <a:pt x="1007482" y="130808"/>
                    <a:pt x="1010756" y="339532"/>
                  </a:cubicBezTo>
                  <a:cubicBezTo>
                    <a:pt x="1012965" y="482086"/>
                    <a:pt x="1035054" y="453112"/>
                    <a:pt x="908880" y="453112"/>
                  </a:cubicBezTo>
                  <a:cubicBezTo>
                    <a:pt x="750771" y="453112"/>
                    <a:pt x="749626" y="455507"/>
                    <a:pt x="593007" y="455533"/>
                  </a:cubicBezTo>
                  <a:cubicBezTo>
                    <a:pt x="590479" y="325936"/>
                    <a:pt x="590772" y="295712"/>
                    <a:pt x="587338" y="157999"/>
                  </a:cubicBezTo>
                  <a:cubicBezTo>
                    <a:pt x="557186" y="158132"/>
                    <a:pt x="564717" y="119713"/>
                    <a:pt x="571184" y="455507"/>
                  </a:cubicBezTo>
                  <a:cubicBezTo>
                    <a:pt x="569268" y="455507"/>
                    <a:pt x="149709" y="452500"/>
                    <a:pt x="147793" y="452474"/>
                  </a:cubicBezTo>
                  <a:cubicBezTo>
                    <a:pt x="145664" y="379494"/>
                    <a:pt x="144413" y="285601"/>
                    <a:pt x="142843" y="169919"/>
                  </a:cubicBezTo>
                  <a:cubicBezTo>
                    <a:pt x="113835" y="171595"/>
                    <a:pt x="120515" y="146878"/>
                    <a:pt x="123549" y="339505"/>
                  </a:cubicBezTo>
                  <a:cubicBezTo>
                    <a:pt x="125571" y="469076"/>
                    <a:pt x="131453" y="452261"/>
                    <a:pt x="111386" y="451942"/>
                  </a:cubicBezTo>
                  <a:cubicBezTo>
                    <a:pt x="-19285" y="449999"/>
                    <a:pt x="835" y="443162"/>
                    <a:pt x="1473" y="475621"/>
                  </a:cubicBezTo>
                  <a:cubicBezTo>
                    <a:pt x="57867" y="475834"/>
                    <a:pt x="88951" y="476393"/>
                    <a:pt x="126742" y="476925"/>
                  </a:cubicBezTo>
                  <a:cubicBezTo>
                    <a:pt x="135977" y="760464"/>
                    <a:pt x="133635" y="773634"/>
                    <a:pt x="135551" y="962989"/>
                  </a:cubicBezTo>
                  <a:cubicBezTo>
                    <a:pt x="96696" y="963361"/>
                    <a:pt x="65452" y="963760"/>
                    <a:pt x="9324" y="963946"/>
                  </a:cubicBezTo>
                  <a:cubicBezTo>
                    <a:pt x="9724" y="996273"/>
                    <a:pt x="-9225" y="989222"/>
                    <a:pt x="111333" y="987945"/>
                  </a:cubicBezTo>
                  <a:cubicBezTo>
                    <a:pt x="146968" y="987599"/>
                    <a:pt x="133582" y="920552"/>
                    <a:pt x="141646" y="1428779"/>
                  </a:cubicBezTo>
                  <a:cubicBezTo>
                    <a:pt x="142497" y="1482895"/>
                    <a:pt x="166236" y="1469379"/>
                    <a:pt x="14115" y="1469299"/>
                  </a:cubicBezTo>
                  <a:cubicBezTo>
                    <a:pt x="14328" y="1502238"/>
                    <a:pt x="-8986" y="1493990"/>
                    <a:pt x="142737" y="1494070"/>
                  </a:cubicBezTo>
                  <a:cubicBezTo>
                    <a:pt x="144892" y="1614887"/>
                    <a:pt x="150082" y="1786416"/>
                    <a:pt x="150375" y="1978590"/>
                  </a:cubicBezTo>
                  <a:cubicBezTo>
                    <a:pt x="105957" y="1978777"/>
                    <a:pt x="71573" y="1979069"/>
                    <a:pt x="16670" y="1979202"/>
                  </a:cubicBezTo>
                  <a:cubicBezTo>
                    <a:pt x="16776" y="2011449"/>
                    <a:pt x="-1055" y="2004159"/>
                    <a:pt x="111280" y="2003547"/>
                  </a:cubicBezTo>
                  <a:cubicBezTo>
                    <a:pt x="166183" y="2003254"/>
                    <a:pt x="148885" y="1928279"/>
                    <a:pt x="157853" y="2486711"/>
                  </a:cubicBezTo>
                  <a:cubicBezTo>
                    <a:pt x="109736" y="2486950"/>
                    <a:pt x="74660" y="2487322"/>
                    <a:pt x="18213" y="2487509"/>
                  </a:cubicBezTo>
                  <a:cubicBezTo>
                    <a:pt x="18293" y="2520314"/>
                    <a:pt x="1447" y="2512492"/>
                    <a:pt x="111280" y="2511773"/>
                  </a:cubicBezTo>
                  <a:cubicBezTo>
                    <a:pt x="177627" y="2511321"/>
                    <a:pt x="158173" y="2454491"/>
                    <a:pt x="164852" y="2880532"/>
                  </a:cubicBezTo>
                  <a:cubicBezTo>
                    <a:pt x="166982" y="3016329"/>
                    <a:pt x="181912" y="2993101"/>
                    <a:pt x="111040" y="2994432"/>
                  </a:cubicBezTo>
                  <a:cubicBezTo>
                    <a:pt x="3203" y="2996454"/>
                    <a:pt x="19837" y="2987195"/>
                    <a:pt x="19996" y="3020452"/>
                  </a:cubicBezTo>
                  <a:cubicBezTo>
                    <a:pt x="85438" y="3019973"/>
                    <a:pt x="112770" y="3018963"/>
                    <a:pt x="167780" y="3018244"/>
                  </a:cubicBezTo>
                  <a:cubicBezTo>
                    <a:pt x="174087" y="3239871"/>
                    <a:pt x="171852" y="3138370"/>
                    <a:pt x="176882" y="3502605"/>
                  </a:cubicBezTo>
                  <a:cubicBezTo>
                    <a:pt x="124054" y="3503377"/>
                    <a:pt x="88659" y="3504946"/>
                    <a:pt x="23350" y="3505638"/>
                  </a:cubicBezTo>
                  <a:cubicBezTo>
                    <a:pt x="23616" y="3536022"/>
                    <a:pt x="5758" y="3531393"/>
                    <a:pt x="111440" y="3528706"/>
                  </a:cubicBezTo>
                  <a:cubicBezTo>
                    <a:pt x="201100" y="3526524"/>
                    <a:pt x="176935" y="3452719"/>
                    <a:pt x="184812" y="4011231"/>
                  </a:cubicBezTo>
                  <a:cubicBezTo>
                    <a:pt x="119370" y="4010911"/>
                    <a:pt x="99943" y="4010380"/>
                    <a:pt x="29790" y="4010113"/>
                  </a:cubicBezTo>
                  <a:cubicBezTo>
                    <a:pt x="30296" y="4042812"/>
                    <a:pt x="15099" y="4034511"/>
                    <a:pt x="111094" y="4035442"/>
                  </a:cubicBezTo>
                  <a:cubicBezTo>
                    <a:pt x="204027" y="4036294"/>
                    <a:pt x="185212" y="4012774"/>
                    <a:pt x="186223" y="4150885"/>
                  </a:cubicBezTo>
                  <a:cubicBezTo>
                    <a:pt x="189470" y="4594938"/>
                    <a:pt x="226382" y="4520734"/>
                    <a:pt x="111200" y="4521027"/>
                  </a:cubicBezTo>
                  <a:cubicBezTo>
                    <a:pt x="27421" y="4521160"/>
                    <a:pt x="40116" y="4512939"/>
                    <a:pt x="40941" y="4545850"/>
                  </a:cubicBezTo>
                  <a:cubicBezTo>
                    <a:pt x="83416" y="4545797"/>
                    <a:pt x="122112" y="4545691"/>
                    <a:pt x="192450" y="4545611"/>
                  </a:cubicBezTo>
                  <a:cubicBezTo>
                    <a:pt x="205065" y="5126472"/>
                    <a:pt x="216642" y="5030664"/>
                    <a:pt x="111307" y="5029679"/>
                  </a:cubicBezTo>
                  <a:cubicBezTo>
                    <a:pt x="42485" y="5029041"/>
                    <a:pt x="53795" y="5022895"/>
                    <a:pt x="54700" y="5053918"/>
                  </a:cubicBezTo>
                  <a:cubicBezTo>
                    <a:pt x="108459" y="5054263"/>
                    <a:pt x="137255" y="5054769"/>
                    <a:pt x="197853" y="5055009"/>
                  </a:cubicBezTo>
                  <a:cubicBezTo>
                    <a:pt x="197880" y="5056019"/>
                    <a:pt x="203655" y="5292945"/>
                    <a:pt x="208525" y="5539449"/>
                  </a:cubicBezTo>
                  <a:cubicBezTo>
                    <a:pt x="144067" y="5538944"/>
                    <a:pt x="116363" y="5537773"/>
                    <a:pt x="66197" y="5536922"/>
                  </a:cubicBezTo>
                  <a:cubicBezTo>
                    <a:pt x="66756" y="5568184"/>
                    <a:pt x="57601" y="5561399"/>
                    <a:pt x="110987" y="5562596"/>
                  </a:cubicBezTo>
                  <a:cubicBezTo>
                    <a:pt x="236149" y="5565470"/>
                    <a:pt x="208445" y="5475169"/>
                    <a:pt x="217494" y="6048261"/>
                  </a:cubicBezTo>
                  <a:cubicBezTo>
                    <a:pt x="155804" y="6048128"/>
                    <a:pt x="131985" y="6047809"/>
                    <a:pt x="73462" y="6047490"/>
                  </a:cubicBezTo>
                  <a:cubicBezTo>
                    <a:pt x="73808" y="6078672"/>
                    <a:pt x="66224" y="6072180"/>
                    <a:pt x="111120" y="6072472"/>
                  </a:cubicBezTo>
                  <a:cubicBezTo>
                    <a:pt x="259117" y="6073484"/>
                    <a:pt x="211852" y="5998614"/>
                    <a:pt x="220102" y="6511098"/>
                  </a:cubicBezTo>
                  <a:cubicBezTo>
                    <a:pt x="220953" y="6566598"/>
                    <a:pt x="247460" y="6552710"/>
                    <a:pt x="77587" y="6552763"/>
                  </a:cubicBezTo>
                  <a:cubicBezTo>
                    <a:pt x="77774" y="6585701"/>
                    <a:pt x="51746" y="6577453"/>
                    <a:pt x="221140" y="6577426"/>
                  </a:cubicBezTo>
                  <a:cubicBezTo>
                    <a:pt x="221193" y="6580007"/>
                    <a:pt x="226888" y="6936048"/>
                    <a:pt x="229949" y="7065539"/>
                  </a:cubicBezTo>
                  <a:cubicBezTo>
                    <a:pt x="158625" y="7065166"/>
                    <a:pt x="121845" y="7063809"/>
                    <a:pt x="79584" y="7062905"/>
                  </a:cubicBezTo>
                  <a:cubicBezTo>
                    <a:pt x="79663" y="7092624"/>
                    <a:pt x="49351" y="7089352"/>
                    <a:pt x="230534" y="7090256"/>
                  </a:cubicBezTo>
                  <a:cubicBezTo>
                    <a:pt x="230587" y="7092624"/>
                    <a:pt x="240035" y="7570360"/>
                    <a:pt x="240062" y="7572302"/>
                  </a:cubicBezTo>
                  <a:cubicBezTo>
                    <a:pt x="161712" y="7572435"/>
                    <a:pt x="126875" y="7573021"/>
                    <a:pt x="80701" y="7573446"/>
                  </a:cubicBezTo>
                  <a:cubicBezTo>
                    <a:pt x="80754" y="7604522"/>
                    <a:pt x="74527" y="7598243"/>
                    <a:pt x="111333" y="7597844"/>
                  </a:cubicBezTo>
                  <a:cubicBezTo>
                    <a:pt x="254619" y="7596301"/>
                    <a:pt x="240461" y="7595902"/>
                    <a:pt x="240541" y="7600585"/>
                  </a:cubicBezTo>
                  <a:cubicBezTo>
                    <a:pt x="243149" y="7766712"/>
                    <a:pt x="248125" y="7935606"/>
                    <a:pt x="248711" y="8078800"/>
                  </a:cubicBezTo>
                  <a:cubicBezTo>
                    <a:pt x="49271" y="8078986"/>
                    <a:pt x="81979" y="8073851"/>
                    <a:pt x="82085" y="8104634"/>
                  </a:cubicBezTo>
                  <a:cubicBezTo>
                    <a:pt x="129723" y="8104208"/>
                    <a:pt x="164214" y="8103596"/>
                    <a:pt x="248791" y="8103490"/>
                  </a:cubicBezTo>
                  <a:cubicBezTo>
                    <a:pt x="249190" y="8407250"/>
                    <a:pt x="252996" y="8444844"/>
                    <a:pt x="256322" y="8585615"/>
                  </a:cubicBezTo>
                  <a:cubicBezTo>
                    <a:pt x="171133" y="8585696"/>
                    <a:pt x="136030" y="8586467"/>
                    <a:pt x="84853" y="8587159"/>
                  </a:cubicBezTo>
                  <a:cubicBezTo>
                    <a:pt x="85092" y="8616851"/>
                    <a:pt x="78359" y="8611982"/>
                    <a:pt x="111360" y="8611504"/>
                  </a:cubicBezTo>
                  <a:cubicBezTo>
                    <a:pt x="301512" y="8608683"/>
                    <a:pt x="252623" y="8521256"/>
                    <a:pt x="260926" y="9053614"/>
                  </a:cubicBezTo>
                  <a:cubicBezTo>
                    <a:pt x="261831" y="9111774"/>
                    <a:pt x="290281" y="9097248"/>
                    <a:pt x="111173" y="9097754"/>
                  </a:cubicBezTo>
                  <a:cubicBezTo>
                    <a:pt x="85864" y="9097807"/>
                    <a:pt x="90202" y="9091448"/>
                    <a:pt x="90655" y="9122550"/>
                  </a:cubicBezTo>
                  <a:cubicBezTo>
                    <a:pt x="135258" y="9122470"/>
                    <a:pt x="166662" y="9122284"/>
                    <a:pt x="261964" y="9122284"/>
                  </a:cubicBezTo>
                  <a:cubicBezTo>
                    <a:pt x="263322" y="9220354"/>
                    <a:pt x="264759" y="9406090"/>
                    <a:pt x="269230" y="9602734"/>
                  </a:cubicBezTo>
                  <a:cubicBezTo>
                    <a:pt x="185691" y="9602761"/>
                    <a:pt x="152664" y="9603559"/>
                    <a:pt x="99730" y="9604623"/>
                  </a:cubicBezTo>
                  <a:cubicBezTo>
                    <a:pt x="100555" y="9639477"/>
                    <a:pt x="73596" y="9627451"/>
                    <a:pt x="269735" y="9627424"/>
                  </a:cubicBezTo>
                  <a:cubicBezTo>
                    <a:pt x="269789" y="9629420"/>
                    <a:pt x="279210" y="10112531"/>
                    <a:pt x="279263" y="10114739"/>
                  </a:cubicBezTo>
                  <a:cubicBezTo>
                    <a:pt x="208498" y="10114819"/>
                    <a:pt x="168898" y="10114180"/>
                    <a:pt x="114207" y="10112929"/>
                  </a:cubicBezTo>
                  <a:cubicBezTo>
                    <a:pt x="115219" y="10143659"/>
                    <a:pt x="87967" y="10139456"/>
                    <a:pt x="270827" y="10139456"/>
                  </a:cubicBezTo>
                  <a:cubicBezTo>
                    <a:pt x="281286" y="10139456"/>
                    <a:pt x="279662" y="10138365"/>
                    <a:pt x="279715" y="10142888"/>
                  </a:cubicBezTo>
                  <a:cubicBezTo>
                    <a:pt x="288019" y="10681605"/>
                    <a:pt x="292969" y="10623657"/>
                    <a:pt x="270827" y="10623657"/>
                  </a:cubicBezTo>
                  <a:cubicBezTo>
                    <a:pt x="107155" y="10623657"/>
                    <a:pt x="130921" y="10616633"/>
                    <a:pt x="131985" y="10648534"/>
                  </a:cubicBezTo>
                  <a:cubicBezTo>
                    <a:pt x="173209" y="10648427"/>
                    <a:pt x="210335" y="10648374"/>
                    <a:pt x="287540" y="10648374"/>
                  </a:cubicBezTo>
                  <a:cubicBezTo>
                    <a:pt x="295337" y="10986961"/>
                    <a:pt x="293155" y="10989968"/>
                    <a:pt x="294459" y="11128292"/>
                  </a:cubicBezTo>
                  <a:cubicBezTo>
                    <a:pt x="231253" y="11128105"/>
                    <a:pt x="185425" y="11128558"/>
                    <a:pt x="147953" y="11129223"/>
                  </a:cubicBezTo>
                  <a:cubicBezTo>
                    <a:pt x="149044" y="11161736"/>
                    <a:pt x="127434" y="11152956"/>
                    <a:pt x="270853" y="11152956"/>
                  </a:cubicBezTo>
                  <a:cubicBezTo>
                    <a:pt x="303641" y="11152956"/>
                    <a:pt x="294113" y="11097216"/>
                    <a:pt x="301911" y="11596051"/>
                  </a:cubicBezTo>
                  <a:cubicBezTo>
                    <a:pt x="302763" y="11648837"/>
                    <a:pt x="310853" y="11639817"/>
                    <a:pt x="270853" y="11639817"/>
                  </a:cubicBezTo>
                  <a:cubicBezTo>
                    <a:pt x="143801" y="11639817"/>
                    <a:pt x="164586" y="11630186"/>
                    <a:pt x="165704" y="11663843"/>
                  </a:cubicBezTo>
                  <a:cubicBezTo>
                    <a:pt x="210681" y="11664508"/>
                    <a:pt x="257626" y="11664614"/>
                    <a:pt x="303055" y="11664481"/>
                  </a:cubicBezTo>
                  <a:cubicBezTo>
                    <a:pt x="312237" y="12224217"/>
                    <a:pt x="325304" y="12149508"/>
                    <a:pt x="270853" y="12149508"/>
                  </a:cubicBezTo>
                  <a:cubicBezTo>
                    <a:pt x="165092" y="12149508"/>
                    <a:pt x="181566" y="12141473"/>
                    <a:pt x="182630" y="12174251"/>
                  </a:cubicBezTo>
                  <a:cubicBezTo>
                    <a:pt x="227420" y="12174171"/>
                    <a:pt x="266675" y="12174197"/>
                    <a:pt x="309629" y="12174197"/>
                  </a:cubicBezTo>
                  <a:cubicBezTo>
                    <a:pt x="309975" y="12260987"/>
                    <a:pt x="311784" y="12366692"/>
                    <a:pt x="313860" y="12484929"/>
                  </a:cubicBezTo>
                  <a:cubicBezTo>
                    <a:pt x="347633" y="12484662"/>
                    <a:pt x="332862" y="12524917"/>
                    <a:pt x="331425" y="12174197"/>
                  </a:cubicBezTo>
                  <a:lnTo>
                    <a:pt x="752713" y="12174224"/>
                  </a:lnTo>
                  <a:cubicBezTo>
                    <a:pt x="754523" y="12302944"/>
                    <a:pt x="755668" y="12390664"/>
                    <a:pt x="758834" y="12481390"/>
                  </a:cubicBezTo>
                  <a:cubicBezTo>
                    <a:pt x="790770" y="12481124"/>
                    <a:pt x="779353" y="12523002"/>
                    <a:pt x="774536" y="12174224"/>
                  </a:cubicBezTo>
                  <a:cubicBezTo>
                    <a:pt x="1133363" y="12174251"/>
                    <a:pt x="1035932" y="12171058"/>
                    <a:pt x="1197581" y="12170473"/>
                  </a:cubicBezTo>
                  <a:cubicBezTo>
                    <a:pt x="1200402" y="12287566"/>
                    <a:pt x="1200695" y="12351473"/>
                    <a:pt x="1203356" y="12477878"/>
                  </a:cubicBezTo>
                  <a:cubicBezTo>
                    <a:pt x="1232551" y="12477638"/>
                    <a:pt x="1225179" y="12502089"/>
                    <a:pt x="1222358" y="12322818"/>
                  </a:cubicBezTo>
                  <a:cubicBezTo>
                    <a:pt x="1219670" y="12152461"/>
                    <a:pt x="1215998" y="12170419"/>
                    <a:pt x="1228053" y="12170419"/>
                  </a:cubicBezTo>
                  <a:cubicBezTo>
                    <a:pt x="1383156" y="12170419"/>
                    <a:pt x="1386270" y="12173053"/>
                    <a:pt x="1547094" y="12173053"/>
                  </a:cubicBezTo>
                  <a:cubicBezTo>
                    <a:pt x="1666321" y="12173080"/>
                    <a:pt x="1639335" y="12142856"/>
                    <a:pt x="1642156" y="12323297"/>
                  </a:cubicBezTo>
                  <a:cubicBezTo>
                    <a:pt x="1644871" y="12497380"/>
                    <a:pt x="1639628" y="12474499"/>
                    <a:pt x="1667572" y="12474260"/>
                  </a:cubicBezTo>
                  <a:cubicBezTo>
                    <a:pt x="1664352" y="12380022"/>
                    <a:pt x="1662648" y="12259895"/>
                    <a:pt x="1662622" y="12173080"/>
                  </a:cubicBezTo>
                  <a:cubicBezTo>
                    <a:pt x="1840292" y="12173134"/>
                    <a:pt x="1924151" y="12173373"/>
                    <a:pt x="2025946" y="12172548"/>
                  </a:cubicBezTo>
                  <a:cubicBezTo>
                    <a:pt x="2098095" y="12171963"/>
                    <a:pt x="2082606" y="12142031"/>
                    <a:pt x="2085427" y="12323271"/>
                  </a:cubicBezTo>
                  <a:cubicBezTo>
                    <a:pt x="2088088" y="12493389"/>
                    <a:pt x="2080743" y="12471013"/>
                    <a:pt x="2109699" y="12470801"/>
                  </a:cubicBezTo>
                  <a:cubicBezTo>
                    <a:pt x="2107836" y="12365681"/>
                    <a:pt x="2106186" y="12259443"/>
                    <a:pt x="2104988" y="12172043"/>
                  </a:cubicBezTo>
                  <a:cubicBezTo>
                    <a:pt x="2232199" y="12171564"/>
                    <a:pt x="2334288" y="12172362"/>
                    <a:pt x="2528485" y="12172282"/>
                  </a:cubicBezTo>
                  <a:cubicBezTo>
                    <a:pt x="2528884" y="12264844"/>
                    <a:pt x="2530880" y="12385103"/>
                    <a:pt x="2532876" y="12467529"/>
                  </a:cubicBezTo>
                  <a:cubicBezTo>
                    <a:pt x="2566835" y="12467289"/>
                    <a:pt x="2551639" y="12505788"/>
                    <a:pt x="2550308" y="12172229"/>
                  </a:cubicBezTo>
                  <a:cubicBezTo>
                    <a:pt x="2552277" y="12172229"/>
                    <a:pt x="2968536" y="12170393"/>
                    <a:pt x="2970665" y="12170367"/>
                  </a:cubicBezTo>
                  <a:cubicBezTo>
                    <a:pt x="2973406" y="12316034"/>
                    <a:pt x="2973592" y="12361610"/>
                    <a:pt x="2975934" y="12464070"/>
                  </a:cubicBezTo>
                  <a:cubicBezTo>
                    <a:pt x="3006300" y="12463857"/>
                    <a:pt x="2998662" y="12506267"/>
                    <a:pt x="2992515" y="12170234"/>
                  </a:cubicBezTo>
                  <a:cubicBezTo>
                    <a:pt x="3289812" y="12168212"/>
                    <a:pt x="3265487" y="12172096"/>
                    <a:pt x="3416624" y="12172814"/>
                  </a:cubicBezTo>
                  <a:cubicBezTo>
                    <a:pt x="3419605" y="12263754"/>
                    <a:pt x="3421255" y="12375206"/>
                    <a:pt x="3421681" y="12460638"/>
                  </a:cubicBezTo>
                  <a:cubicBezTo>
                    <a:pt x="3450023" y="12460425"/>
                    <a:pt x="3444488" y="12483332"/>
                    <a:pt x="3441987" y="12322818"/>
                  </a:cubicBezTo>
                  <a:cubicBezTo>
                    <a:pt x="3439272" y="12150119"/>
                    <a:pt x="3429478" y="12172947"/>
                    <a:pt x="3462212" y="12172947"/>
                  </a:cubicBezTo>
                  <a:cubicBezTo>
                    <a:pt x="3749077" y="12173187"/>
                    <a:pt x="3797912" y="12173320"/>
                    <a:pt x="3859895" y="12173053"/>
                  </a:cubicBezTo>
                  <a:cubicBezTo>
                    <a:pt x="3861811" y="12293605"/>
                    <a:pt x="3863248" y="12374594"/>
                    <a:pt x="3864020" y="12457258"/>
                  </a:cubicBezTo>
                  <a:cubicBezTo>
                    <a:pt x="3892363" y="12457045"/>
                    <a:pt x="3886535" y="12479687"/>
                    <a:pt x="3884086" y="12322818"/>
                  </a:cubicBezTo>
                  <a:cubicBezTo>
                    <a:pt x="3881292" y="12146953"/>
                    <a:pt x="3861864" y="12173213"/>
                    <a:pt x="3941198" y="12172469"/>
                  </a:cubicBezTo>
                  <a:cubicBezTo>
                    <a:pt x="4093613" y="12171032"/>
                    <a:pt x="4180798" y="12171670"/>
                    <a:pt x="4260265" y="12172841"/>
                  </a:cubicBezTo>
                  <a:cubicBezTo>
                    <a:pt x="4315834" y="12173666"/>
                    <a:pt x="4301196" y="12145251"/>
                    <a:pt x="4303991" y="12323297"/>
                  </a:cubicBezTo>
                  <a:cubicBezTo>
                    <a:pt x="4306386" y="12476281"/>
                    <a:pt x="4300478" y="12453906"/>
                    <a:pt x="4328422" y="12453693"/>
                  </a:cubicBezTo>
                  <a:cubicBezTo>
                    <a:pt x="4326453" y="12378132"/>
                    <a:pt x="4324483" y="12264259"/>
                    <a:pt x="4324536" y="12173639"/>
                  </a:cubicBezTo>
                  <a:cubicBezTo>
                    <a:pt x="4570736" y="12175847"/>
                    <a:pt x="4552213" y="12169781"/>
                    <a:pt x="4744973" y="12169781"/>
                  </a:cubicBezTo>
                  <a:cubicBezTo>
                    <a:pt x="4745346" y="12259044"/>
                    <a:pt x="4747209" y="12374115"/>
                    <a:pt x="4748992" y="12450474"/>
                  </a:cubicBezTo>
                  <a:cubicBezTo>
                    <a:pt x="4782365" y="12450208"/>
                    <a:pt x="4768100" y="12489132"/>
                    <a:pt x="4766796" y="12169808"/>
                  </a:cubicBezTo>
                  <a:cubicBezTo>
                    <a:pt x="4808206" y="12169861"/>
                    <a:pt x="4635167" y="12169116"/>
                    <a:pt x="5190799" y="12171803"/>
                  </a:cubicBezTo>
                  <a:cubicBezTo>
                    <a:pt x="5192396" y="12250370"/>
                    <a:pt x="5194392" y="12366931"/>
                    <a:pt x="5194977" y="12447068"/>
                  </a:cubicBezTo>
                  <a:cubicBezTo>
                    <a:pt x="5223480" y="12446856"/>
                    <a:pt x="5217545" y="12468406"/>
                    <a:pt x="5215283" y="12322845"/>
                  </a:cubicBezTo>
                  <a:cubicBezTo>
                    <a:pt x="5212675" y="12155174"/>
                    <a:pt x="5210147" y="12171909"/>
                    <a:pt x="5218025" y="12171936"/>
                  </a:cubicBezTo>
                  <a:cubicBezTo>
                    <a:pt x="5719339" y="12174624"/>
                    <a:pt x="5633298" y="12125349"/>
                    <a:pt x="5636465" y="12323271"/>
                  </a:cubicBezTo>
                  <a:cubicBezTo>
                    <a:pt x="5638647" y="12463777"/>
                    <a:pt x="5631808" y="12443716"/>
                    <a:pt x="5660364" y="12443503"/>
                  </a:cubicBezTo>
                  <a:cubicBezTo>
                    <a:pt x="5658102" y="12326810"/>
                    <a:pt x="5657915" y="12284027"/>
                    <a:pt x="5655467" y="12170500"/>
                  </a:cubicBezTo>
                  <a:cubicBezTo>
                    <a:pt x="5856397" y="12169994"/>
                    <a:pt x="5846524" y="12173586"/>
                    <a:pt x="6077021" y="12173053"/>
                  </a:cubicBezTo>
                  <a:cubicBezTo>
                    <a:pt x="6079630" y="12290918"/>
                    <a:pt x="6079683" y="12332982"/>
                    <a:pt x="6081892" y="12440257"/>
                  </a:cubicBezTo>
                  <a:cubicBezTo>
                    <a:pt x="6110660" y="12440044"/>
                    <a:pt x="6103821" y="12459733"/>
                    <a:pt x="6101612" y="12322845"/>
                  </a:cubicBezTo>
                  <a:cubicBezTo>
                    <a:pt x="6098818" y="12142909"/>
                    <a:pt x="6078459" y="12173240"/>
                    <a:pt x="6175783" y="12172601"/>
                  </a:cubicBezTo>
                  <a:cubicBezTo>
                    <a:pt x="6270207" y="12171963"/>
                    <a:pt x="6347386" y="12171697"/>
                    <a:pt x="6495010" y="12172495"/>
                  </a:cubicBezTo>
                  <a:cubicBezTo>
                    <a:pt x="6530645" y="12172682"/>
                    <a:pt x="6520692" y="12145809"/>
                    <a:pt x="6523512" y="12323297"/>
                  </a:cubicBezTo>
                  <a:cubicBezTo>
                    <a:pt x="6525721" y="12459573"/>
                    <a:pt x="6518084" y="12436931"/>
                    <a:pt x="6547145" y="12436718"/>
                  </a:cubicBezTo>
                  <a:cubicBezTo>
                    <a:pt x="6545628" y="12343545"/>
                    <a:pt x="6544218" y="12262583"/>
                    <a:pt x="6543286" y="12172734"/>
                  </a:cubicBezTo>
                  <a:cubicBezTo>
                    <a:pt x="6850643" y="12173932"/>
                    <a:pt x="6766865" y="12170313"/>
                    <a:pt x="6963963" y="12170154"/>
                  </a:cubicBezTo>
                  <a:cubicBezTo>
                    <a:pt x="6967901" y="12474393"/>
                    <a:pt x="6959651" y="12433526"/>
                    <a:pt x="6989991" y="12433286"/>
                  </a:cubicBezTo>
                  <a:cubicBezTo>
                    <a:pt x="6988313" y="12355385"/>
                    <a:pt x="6986823" y="12248987"/>
                    <a:pt x="6985812" y="12170154"/>
                  </a:cubicBezTo>
                  <a:cubicBezTo>
                    <a:pt x="7125372" y="12170207"/>
                    <a:pt x="7098306" y="12171351"/>
                    <a:pt x="7407819" y="12171244"/>
                  </a:cubicBezTo>
                  <a:cubicBezTo>
                    <a:pt x="7412343" y="12469817"/>
                    <a:pt x="7402762" y="12429934"/>
                    <a:pt x="7433740" y="12429668"/>
                  </a:cubicBezTo>
                  <a:cubicBezTo>
                    <a:pt x="7432224" y="12349824"/>
                    <a:pt x="7431265" y="12281446"/>
                    <a:pt x="7429615" y="12171218"/>
                  </a:cubicBezTo>
                  <a:cubicBezTo>
                    <a:pt x="7638796" y="12171138"/>
                    <a:pt x="7686726" y="12171244"/>
                    <a:pt x="7772713" y="12170792"/>
                  </a:cubicBezTo>
                  <a:cubicBezTo>
                    <a:pt x="7871662" y="12170260"/>
                    <a:pt x="7848482" y="12139902"/>
                    <a:pt x="7851329" y="12323351"/>
                  </a:cubicBezTo>
                  <a:cubicBezTo>
                    <a:pt x="7853219" y="12444993"/>
                    <a:pt x="7846326" y="12426183"/>
                    <a:pt x="7875016" y="12425943"/>
                  </a:cubicBezTo>
                  <a:cubicBezTo>
                    <a:pt x="7868601" y="12130245"/>
                    <a:pt x="7854070" y="12170446"/>
                    <a:pt x="7932526" y="12170446"/>
                  </a:cubicBezTo>
                  <a:close/>
                  <a:moveTo>
                    <a:pt x="7821656" y="10142994"/>
                  </a:moveTo>
                  <a:cubicBezTo>
                    <a:pt x="7830145" y="10698686"/>
                    <a:pt x="7846140" y="10622779"/>
                    <a:pt x="7772740" y="10622274"/>
                  </a:cubicBezTo>
                  <a:cubicBezTo>
                    <a:pt x="7329070" y="10619267"/>
                    <a:pt x="7404785" y="10651726"/>
                    <a:pt x="7402522" y="10505899"/>
                  </a:cubicBezTo>
                  <a:cubicBezTo>
                    <a:pt x="7395630" y="10064693"/>
                    <a:pt x="7376149" y="10137301"/>
                    <a:pt x="7452876" y="10138764"/>
                  </a:cubicBezTo>
                  <a:cubicBezTo>
                    <a:pt x="7725369" y="10143899"/>
                    <a:pt x="7821523" y="10135492"/>
                    <a:pt x="7821656" y="10142994"/>
                  </a:cubicBezTo>
                  <a:close/>
                  <a:moveTo>
                    <a:pt x="7821177" y="10115085"/>
                  </a:moveTo>
                  <a:cubicBezTo>
                    <a:pt x="7457905" y="10115963"/>
                    <a:pt x="7591770" y="10115644"/>
                    <a:pt x="7397253" y="10113143"/>
                  </a:cubicBezTo>
                  <a:cubicBezTo>
                    <a:pt x="7395284" y="9973621"/>
                    <a:pt x="7396721" y="9797889"/>
                    <a:pt x="7390414" y="9627531"/>
                  </a:cubicBezTo>
                  <a:cubicBezTo>
                    <a:pt x="7759594" y="9627717"/>
                    <a:pt x="7651730" y="9627424"/>
                    <a:pt x="7811862" y="9629739"/>
                  </a:cubicBezTo>
                  <a:cubicBezTo>
                    <a:pt x="7812900" y="9862913"/>
                    <a:pt x="7818488" y="9960743"/>
                    <a:pt x="7821177" y="10115085"/>
                  </a:cubicBezTo>
                  <a:close/>
                  <a:moveTo>
                    <a:pt x="7811782" y="9604969"/>
                  </a:moveTo>
                  <a:cubicBezTo>
                    <a:pt x="7371944" y="9598370"/>
                    <a:pt x="7389722" y="9609199"/>
                    <a:pt x="7389296" y="9597439"/>
                  </a:cubicBezTo>
                  <a:cubicBezTo>
                    <a:pt x="7384399" y="9473057"/>
                    <a:pt x="7383068" y="9363228"/>
                    <a:pt x="7382510" y="9234907"/>
                  </a:cubicBezTo>
                  <a:cubicBezTo>
                    <a:pt x="7381924" y="9097621"/>
                    <a:pt x="7362710" y="9120714"/>
                    <a:pt x="7453035" y="9120475"/>
                  </a:cubicBezTo>
                  <a:cubicBezTo>
                    <a:pt x="7581098" y="9120129"/>
                    <a:pt x="7671131" y="9119916"/>
                    <a:pt x="7772527" y="9121539"/>
                  </a:cubicBezTo>
                  <a:cubicBezTo>
                    <a:pt x="7815934" y="9122258"/>
                    <a:pt x="7809546" y="9054173"/>
                    <a:pt x="7811782" y="9604969"/>
                  </a:cubicBezTo>
                  <a:close/>
                  <a:moveTo>
                    <a:pt x="3407868" y="10142569"/>
                  </a:moveTo>
                  <a:cubicBezTo>
                    <a:pt x="3407735" y="10135119"/>
                    <a:pt x="3358926" y="10133443"/>
                    <a:pt x="3828890" y="10136157"/>
                  </a:cubicBezTo>
                  <a:cubicBezTo>
                    <a:pt x="3832111" y="10322478"/>
                    <a:pt x="3829236" y="10405009"/>
                    <a:pt x="3834772" y="10622140"/>
                  </a:cubicBezTo>
                  <a:cubicBezTo>
                    <a:pt x="3597807" y="10622353"/>
                    <a:pt x="3543436" y="10625546"/>
                    <a:pt x="3411541" y="10624349"/>
                  </a:cubicBezTo>
                  <a:cubicBezTo>
                    <a:pt x="3405606" y="10291668"/>
                    <a:pt x="3411035" y="10345731"/>
                    <a:pt x="3407868" y="10142569"/>
                  </a:cubicBezTo>
                  <a:close/>
                  <a:moveTo>
                    <a:pt x="737224" y="9630963"/>
                  </a:moveTo>
                  <a:cubicBezTo>
                    <a:pt x="1168653" y="9630963"/>
                    <a:pt x="973497" y="9629739"/>
                    <a:pt x="1157741" y="9628409"/>
                  </a:cubicBezTo>
                  <a:cubicBezTo>
                    <a:pt x="1158114" y="9732331"/>
                    <a:pt x="1159710" y="9780461"/>
                    <a:pt x="1161786" y="9961435"/>
                  </a:cubicBezTo>
                  <a:cubicBezTo>
                    <a:pt x="1164102" y="10163161"/>
                    <a:pt x="1249424" y="10109072"/>
                    <a:pt x="749360" y="10111785"/>
                  </a:cubicBezTo>
                  <a:cubicBezTo>
                    <a:pt x="730678" y="10111892"/>
                    <a:pt x="751196" y="10095290"/>
                    <a:pt x="737224" y="9630963"/>
                  </a:cubicBezTo>
                  <a:close/>
                  <a:moveTo>
                    <a:pt x="714231" y="8103809"/>
                  </a:moveTo>
                  <a:cubicBezTo>
                    <a:pt x="896665" y="8106523"/>
                    <a:pt x="845594" y="8106017"/>
                    <a:pt x="1132725" y="8105113"/>
                  </a:cubicBezTo>
                  <a:cubicBezTo>
                    <a:pt x="1143130" y="8606953"/>
                    <a:pt x="1129611" y="8019362"/>
                    <a:pt x="1143130" y="8586361"/>
                  </a:cubicBezTo>
                  <a:cubicBezTo>
                    <a:pt x="991701" y="8588356"/>
                    <a:pt x="1084475" y="8591043"/>
                    <a:pt x="719234" y="8589287"/>
                  </a:cubicBezTo>
                  <a:cubicBezTo>
                    <a:pt x="718276" y="8405440"/>
                    <a:pt x="722241" y="8543552"/>
                    <a:pt x="714231" y="8103809"/>
                  </a:cubicBezTo>
                  <a:close/>
                  <a:moveTo>
                    <a:pt x="684344" y="6147661"/>
                  </a:moveTo>
                  <a:cubicBezTo>
                    <a:pt x="682747" y="6044643"/>
                    <a:pt x="614670" y="6073883"/>
                    <a:pt x="1068533" y="6070823"/>
                  </a:cubicBezTo>
                  <a:cubicBezTo>
                    <a:pt x="1118832" y="6070504"/>
                    <a:pt x="1099538" y="6004521"/>
                    <a:pt x="1107469" y="6511284"/>
                  </a:cubicBezTo>
                  <a:cubicBezTo>
                    <a:pt x="1108320" y="6564017"/>
                    <a:pt x="1166444" y="6557579"/>
                    <a:pt x="749467" y="6553109"/>
                  </a:cubicBezTo>
                  <a:cubicBezTo>
                    <a:pt x="661031" y="6552124"/>
                    <a:pt x="691689" y="6617203"/>
                    <a:pt x="684344" y="6147661"/>
                  </a:cubicBezTo>
                  <a:close/>
                  <a:moveTo>
                    <a:pt x="643013" y="3606288"/>
                  </a:moveTo>
                  <a:cubicBezTo>
                    <a:pt x="641496" y="3509230"/>
                    <a:pt x="563759" y="3525832"/>
                    <a:pt x="1063237" y="3529823"/>
                  </a:cubicBezTo>
                  <a:cubicBezTo>
                    <a:pt x="1071966" y="4048798"/>
                    <a:pt x="1071088" y="4013545"/>
                    <a:pt x="1068693" y="4013492"/>
                  </a:cubicBezTo>
                  <a:cubicBezTo>
                    <a:pt x="587099" y="4003781"/>
                    <a:pt x="646872" y="4042972"/>
                    <a:pt x="645701" y="3969300"/>
                  </a:cubicBezTo>
                  <a:cubicBezTo>
                    <a:pt x="642907" y="3784788"/>
                    <a:pt x="645888" y="3785825"/>
                    <a:pt x="643013" y="3606288"/>
                  </a:cubicBezTo>
                  <a:close/>
                  <a:moveTo>
                    <a:pt x="1048573" y="2511720"/>
                  </a:moveTo>
                  <a:cubicBezTo>
                    <a:pt x="1049132" y="2546441"/>
                    <a:pt x="1055280" y="2994139"/>
                    <a:pt x="1055280" y="2996028"/>
                  </a:cubicBezTo>
                  <a:cubicBezTo>
                    <a:pt x="551304" y="2986902"/>
                    <a:pt x="635163" y="3036363"/>
                    <a:pt x="632741" y="2880239"/>
                  </a:cubicBezTo>
                  <a:cubicBezTo>
                    <a:pt x="629893" y="2698254"/>
                    <a:pt x="627072" y="2698733"/>
                    <a:pt x="624224" y="2517494"/>
                  </a:cubicBezTo>
                  <a:cubicBezTo>
                    <a:pt x="623985" y="2502781"/>
                    <a:pt x="602135" y="2514913"/>
                    <a:pt x="1048573" y="2511720"/>
                  </a:cubicBezTo>
                  <a:close/>
                  <a:moveTo>
                    <a:pt x="623719" y="2485753"/>
                  </a:moveTo>
                  <a:cubicBezTo>
                    <a:pt x="619966" y="2250556"/>
                    <a:pt x="616720" y="2129340"/>
                    <a:pt x="616906" y="2004904"/>
                  </a:cubicBezTo>
                  <a:cubicBezTo>
                    <a:pt x="775574" y="2005037"/>
                    <a:pt x="767244" y="2006394"/>
                    <a:pt x="1038567" y="2005888"/>
                  </a:cubicBezTo>
                  <a:cubicBezTo>
                    <a:pt x="1038966" y="2245182"/>
                    <a:pt x="1045034" y="2311670"/>
                    <a:pt x="1048174" y="2486977"/>
                  </a:cubicBezTo>
                  <a:cubicBezTo>
                    <a:pt x="820551" y="2488679"/>
                    <a:pt x="766739" y="2486019"/>
                    <a:pt x="623719" y="2485753"/>
                  </a:cubicBezTo>
                  <a:close/>
                  <a:moveTo>
                    <a:pt x="1055546" y="3020745"/>
                  </a:moveTo>
                  <a:cubicBezTo>
                    <a:pt x="1058154" y="3270841"/>
                    <a:pt x="1059751" y="3328097"/>
                    <a:pt x="1062812" y="3505133"/>
                  </a:cubicBezTo>
                  <a:cubicBezTo>
                    <a:pt x="957716" y="3504308"/>
                    <a:pt x="853498" y="3504414"/>
                    <a:pt x="749334" y="3504973"/>
                  </a:cubicBezTo>
                  <a:cubicBezTo>
                    <a:pt x="612701" y="3505718"/>
                    <a:pt x="641257" y="3590006"/>
                    <a:pt x="635189" y="3061798"/>
                  </a:cubicBezTo>
                  <a:cubicBezTo>
                    <a:pt x="634550" y="3005660"/>
                    <a:pt x="567139" y="3012231"/>
                    <a:pt x="1055546" y="3020745"/>
                  </a:cubicBezTo>
                  <a:close/>
                  <a:moveTo>
                    <a:pt x="4599132" y="2880691"/>
                  </a:moveTo>
                  <a:cubicBezTo>
                    <a:pt x="4601501" y="3032026"/>
                    <a:pt x="4672106" y="2989430"/>
                    <a:pt x="4260292" y="2994379"/>
                  </a:cubicBezTo>
                  <a:cubicBezTo>
                    <a:pt x="4161503" y="2995576"/>
                    <a:pt x="4182874" y="3017792"/>
                    <a:pt x="4180718" y="2880212"/>
                  </a:cubicBezTo>
                  <a:cubicBezTo>
                    <a:pt x="4177870" y="2698547"/>
                    <a:pt x="4174650" y="2698414"/>
                    <a:pt x="4171829" y="2517467"/>
                  </a:cubicBezTo>
                  <a:cubicBezTo>
                    <a:pt x="4171616" y="2503951"/>
                    <a:pt x="4145722" y="2516882"/>
                    <a:pt x="4579705" y="2512199"/>
                  </a:cubicBezTo>
                  <a:cubicBezTo>
                    <a:pt x="4610257" y="2511880"/>
                    <a:pt x="4592719" y="2470933"/>
                    <a:pt x="4599132" y="2880691"/>
                  </a:cubicBezTo>
                  <a:close/>
                  <a:moveTo>
                    <a:pt x="5044453" y="2994591"/>
                  </a:moveTo>
                  <a:cubicBezTo>
                    <a:pt x="4914420" y="2994538"/>
                    <a:pt x="5075484" y="2994405"/>
                    <a:pt x="4623164" y="2993687"/>
                  </a:cubicBezTo>
                  <a:cubicBezTo>
                    <a:pt x="4616777" y="2740611"/>
                    <a:pt x="4622233" y="2720311"/>
                    <a:pt x="4618933" y="2511800"/>
                  </a:cubicBezTo>
                  <a:cubicBezTo>
                    <a:pt x="4870641" y="2509432"/>
                    <a:pt x="5040753" y="2515445"/>
                    <a:pt x="5040780" y="2517786"/>
                  </a:cubicBezTo>
                  <a:cubicBezTo>
                    <a:pt x="5043920" y="2717836"/>
                    <a:pt x="5037560" y="2748673"/>
                    <a:pt x="5044453" y="2994591"/>
                  </a:cubicBezTo>
                  <a:close/>
                  <a:moveTo>
                    <a:pt x="6810830" y="2487402"/>
                  </a:moveTo>
                  <a:cubicBezTo>
                    <a:pt x="6302888" y="2487589"/>
                    <a:pt x="6390925" y="2515897"/>
                    <a:pt x="6389408" y="2336068"/>
                  </a:cubicBezTo>
                  <a:cubicBezTo>
                    <a:pt x="6388610" y="2227436"/>
                    <a:pt x="6386694" y="2105181"/>
                    <a:pt x="6384485" y="2004079"/>
                  </a:cubicBezTo>
                  <a:cubicBezTo>
                    <a:pt x="6499561" y="2003493"/>
                    <a:pt x="6628076" y="1997773"/>
                    <a:pt x="6805453" y="2003041"/>
                  </a:cubicBezTo>
                  <a:cubicBezTo>
                    <a:pt x="6812986" y="2199712"/>
                    <a:pt x="6809100" y="2353202"/>
                    <a:pt x="6810830" y="2487402"/>
                  </a:cubicBezTo>
                  <a:close/>
                  <a:moveTo>
                    <a:pt x="6823391" y="3243703"/>
                  </a:moveTo>
                  <a:cubicBezTo>
                    <a:pt x="6827968" y="3540412"/>
                    <a:pt x="6832865" y="3504042"/>
                    <a:pt x="6814209" y="3504467"/>
                  </a:cubicBezTo>
                  <a:cubicBezTo>
                    <a:pt x="6702939" y="3506862"/>
                    <a:pt x="6607610" y="3506888"/>
                    <a:pt x="6495223" y="3504467"/>
                  </a:cubicBezTo>
                  <a:cubicBezTo>
                    <a:pt x="6372642" y="3501833"/>
                    <a:pt x="6414744" y="3581066"/>
                    <a:pt x="6399548" y="3061559"/>
                  </a:cubicBezTo>
                  <a:cubicBezTo>
                    <a:pt x="6398190" y="3015105"/>
                    <a:pt x="6330247" y="3014386"/>
                    <a:pt x="6814289" y="3020266"/>
                  </a:cubicBezTo>
                  <a:cubicBezTo>
                    <a:pt x="6827649" y="3020426"/>
                    <a:pt x="6819479" y="2993687"/>
                    <a:pt x="6823391" y="3243703"/>
                  </a:cubicBezTo>
                  <a:close/>
                  <a:moveTo>
                    <a:pt x="7293328" y="8587638"/>
                  </a:moveTo>
                  <a:cubicBezTo>
                    <a:pt x="6858467" y="8587638"/>
                    <a:pt x="6928087" y="8607486"/>
                    <a:pt x="6927263" y="8508538"/>
                  </a:cubicBezTo>
                  <a:cubicBezTo>
                    <a:pt x="6923377" y="8042376"/>
                    <a:pt x="6904296" y="8106656"/>
                    <a:pt x="6974049" y="8106656"/>
                  </a:cubicBezTo>
                  <a:cubicBezTo>
                    <a:pt x="7397573" y="8106656"/>
                    <a:pt x="7344612" y="8081141"/>
                    <a:pt x="7345038" y="8145474"/>
                  </a:cubicBezTo>
                  <a:cubicBezTo>
                    <a:pt x="7347673" y="8654286"/>
                    <a:pt x="7378943" y="8587638"/>
                    <a:pt x="7293328" y="8587638"/>
                  </a:cubicBezTo>
                  <a:close/>
                  <a:moveTo>
                    <a:pt x="7351399" y="8612248"/>
                  </a:moveTo>
                  <a:cubicBezTo>
                    <a:pt x="7355390" y="8868516"/>
                    <a:pt x="7357812" y="8969380"/>
                    <a:pt x="7359515" y="9095944"/>
                  </a:cubicBezTo>
                  <a:cubicBezTo>
                    <a:pt x="7093250" y="9096237"/>
                    <a:pt x="7110203" y="9098046"/>
                    <a:pt x="6937509" y="9097647"/>
                  </a:cubicBezTo>
                  <a:cubicBezTo>
                    <a:pt x="6931707" y="8773799"/>
                    <a:pt x="6930989" y="8822674"/>
                    <a:pt x="6928301" y="8612009"/>
                  </a:cubicBezTo>
                  <a:cubicBezTo>
                    <a:pt x="7059424" y="8611716"/>
                    <a:pt x="7228499" y="8612674"/>
                    <a:pt x="7351399" y="8612248"/>
                  </a:cubicBezTo>
                  <a:close/>
                  <a:moveTo>
                    <a:pt x="7293328" y="8078454"/>
                  </a:moveTo>
                  <a:cubicBezTo>
                    <a:pt x="6847077" y="8078454"/>
                    <a:pt x="6923936" y="8120544"/>
                    <a:pt x="6921488" y="7963543"/>
                  </a:cubicBezTo>
                  <a:cubicBezTo>
                    <a:pt x="6914595" y="7523214"/>
                    <a:pt x="6892692" y="7596939"/>
                    <a:pt x="6974049" y="7596939"/>
                  </a:cubicBezTo>
                  <a:cubicBezTo>
                    <a:pt x="7366143" y="7596939"/>
                    <a:pt x="7336176" y="7590660"/>
                    <a:pt x="7336309" y="7600744"/>
                  </a:cubicBezTo>
                  <a:cubicBezTo>
                    <a:pt x="7344878" y="8153057"/>
                    <a:pt x="7365051" y="8078454"/>
                    <a:pt x="7293328" y="8078454"/>
                  </a:cubicBezTo>
                  <a:close/>
                  <a:moveTo>
                    <a:pt x="6912093" y="7418626"/>
                  </a:moveTo>
                  <a:cubicBezTo>
                    <a:pt x="6909432" y="7291210"/>
                    <a:pt x="6907649" y="7172468"/>
                    <a:pt x="6906824" y="7087170"/>
                  </a:cubicBezTo>
                  <a:cubicBezTo>
                    <a:pt x="6996484" y="7087116"/>
                    <a:pt x="6926332" y="7087116"/>
                    <a:pt x="7293328" y="7087250"/>
                  </a:cubicBezTo>
                  <a:cubicBezTo>
                    <a:pt x="7340993" y="7087250"/>
                    <a:pt x="7326515" y="7012407"/>
                    <a:pt x="7335857" y="7570626"/>
                  </a:cubicBezTo>
                  <a:cubicBezTo>
                    <a:pt x="6831082" y="7569083"/>
                    <a:pt x="6916352" y="7621790"/>
                    <a:pt x="6912093" y="7418626"/>
                  </a:cubicBezTo>
                  <a:close/>
                  <a:moveTo>
                    <a:pt x="7293328" y="7062532"/>
                  </a:moveTo>
                  <a:cubicBezTo>
                    <a:pt x="6923537" y="7062400"/>
                    <a:pt x="6995552" y="7062426"/>
                    <a:pt x="6906584" y="7062453"/>
                  </a:cubicBezTo>
                  <a:cubicBezTo>
                    <a:pt x="6904561" y="6819407"/>
                    <a:pt x="6899877" y="6674006"/>
                    <a:pt x="6898095" y="6580672"/>
                  </a:cubicBezTo>
                  <a:cubicBezTo>
                    <a:pt x="7210455" y="6579715"/>
                    <a:pt x="7143895" y="6576389"/>
                    <a:pt x="7319117" y="6576921"/>
                  </a:cubicBezTo>
                  <a:cubicBezTo>
                    <a:pt x="7330188" y="7120347"/>
                    <a:pt x="7343814" y="7062532"/>
                    <a:pt x="7293328" y="7062532"/>
                  </a:cubicBezTo>
                  <a:close/>
                  <a:moveTo>
                    <a:pt x="5593192" y="8105273"/>
                  </a:moveTo>
                  <a:cubicBezTo>
                    <a:pt x="6073030" y="8108784"/>
                    <a:pt x="6011367" y="8080209"/>
                    <a:pt x="6013203" y="8145128"/>
                  </a:cubicBezTo>
                  <a:cubicBezTo>
                    <a:pt x="6018286" y="8325889"/>
                    <a:pt x="6021293" y="8587984"/>
                    <a:pt x="6016050" y="8587984"/>
                  </a:cubicBezTo>
                  <a:cubicBezTo>
                    <a:pt x="5857435" y="8587984"/>
                    <a:pt x="5853310" y="8590245"/>
                    <a:pt x="5696744" y="8590245"/>
                  </a:cubicBezTo>
                  <a:cubicBezTo>
                    <a:pt x="5559047" y="8590272"/>
                    <a:pt x="5605221" y="8677592"/>
                    <a:pt x="5593192" y="8105273"/>
                  </a:cubicBezTo>
                  <a:close/>
                  <a:moveTo>
                    <a:pt x="3818644" y="8103011"/>
                  </a:moveTo>
                  <a:cubicBezTo>
                    <a:pt x="4306785" y="8105060"/>
                    <a:pt x="4238096" y="8093512"/>
                    <a:pt x="4239773" y="8145846"/>
                  </a:cubicBezTo>
                  <a:cubicBezTo>
                    <a:pt x="4242567" y="8234683"/>
                    <a:pt x="4244910" y="8329694"/>
                    <a:pt x="4246027" y="8508698"/>
                  </a:cubicBezTo>
                  <a:cubicBezTo>
                    <a:pt x="4246746" y="8622519"/>
                    <a:pt x="4312108" y="8589181"/>
                    <a:pt x="3824712" y="8586414"/>
                  </a:cubicBezTo>
                  <a:cubicBezTo>
                    <a:pt x="3823914" y="8444684"/>
                    <a:pt x="3826948" y="8463813"/>
                    <a:pt x="3818644" y="8103011"/>
                  </a:cubicBezTo>
                  <a:close/>
                  <a:moveTo>
                    <a:pt x="1150263" y="7600239"/>
                  </a:moveTo>
                  <a:cubicBezTo>
                    <a:pt x="1150210" y="7597339"/>
                    <a:pt x="1116836" y="7594332"/>
                    <a:pt x="1547147" y="7594332"/>
                  </a:cubicBezTo>
                  <a:cubicBezTo>
                    <a:pt x="1575809" y="7594332"/>
                    <a:pt x="1568225" y="7537635"/>
                    <a:pt x="1574904" y="7963995"/>
                  </a:cubicBezTo>
                  <a:cubicBezTo>
                    <a:pt x="1577246" y="8115702"/>
                    <a:pt x="1649688" y="8080263"/>
                    <a:pt x="1228107" y="8080263"/>
                  </a:cubicBezTo>
                  <a:cubicBezTo>
                    <a:pt x="1119737" y="8080263"/>
                    <a:pt x="1158912" y="8153323"/>
                    <a:pt x="1150263" y="7600239"/>
                  </a:cubicBezTo>
                  <a:close/>
                  <a:moveTo>
                    <a:pt x="1516249" y="4036959"/>
                  </a:moveTo>
                  <a:cubicBezTo>
                    <a:pt x="1517366" y="4168977"/>
                    <a:pt x="1519921" y="4514987"/>
                    <a:pt x="1520001" y="4521000"/>
                  </a:cubicBezTo>
                  <a:cubicBezTo>
                    <a:pt x="1175173" y="4521293"/>
                    <a:pt x="1156996" y="4521214"/>
                    <a:pt x="1098686" y="4522012"/>
                  </a:cubicBezTo>
                  <a:cubicBezTo>
                    <a:pt x="1091527" y="4154743"/>
                    <a:pt x="1094801" y="4212877"/>
                    <a:pt x="1092751" y="4038688"/>
                  </a:cubicBezTo>
                  <a:cubicBezTo>
                    <a:pt x="1274919" y="4042067"/>
                    <a:pt x="1398591" y="4037278"/>
                    <a:pt x="1516249" y="4036959"/>
                  </a:cubicBezTo>
                  <a:close/>
                  <a:moveTo>
                    <a:pt x="1092459" y="4013971"/>
                  </a:moveTo>
                  <a:cubicBezTo>
                    <a:pt x="1084714" y="3429997"/>
                    <a:pt x="1043676" y="3530541"/>
                    <a:pt x="1228133" y="3530541"/>
                  </a:cubicBezTo>
                  <a:cubicBezTo>
                    <a:pt x="1378259" y="3530541"/>
                    <a:pt x="1383422" y="3528945"/>
                    <a:pt x="1505923" y="3528626"/>
                  </a:cubicBezTo>
                  <a:cubicBezTo>
                    <a:pt x="1515158" y="3976803"/>
                    <a:pt x="1514466" y="3879079"/>
                    <a:pt x="1515982" y="4012295"/>
                  </a:cubicBezTo>
                  <a:cubicBezTo>
                    <a:pt x="1386642" y="4012588"/>
                    <a:pt x="1273163" y="4017350"/>
                    <a:pt x="1092459" y="4013971"/>
                  </a:cubicBezTo>
                  <a:close/>
                  <a:moveTo>
                    <a:pt x="1520347" y="4545691"/>
                  </a:moveTo>
                  <a:cubicBezTo>
                    <a:pt x="1525563" y="4915061"/>
                    <a:pt x="1526202" y="4826091"/>
                    <a:pt x="1529742" y="5027258"/>
                  </a:cubicBezTo>
                  <a:cubicBezTo>
                    <a:pt x="1527852" y="5027258"/>
                    <a:pt x="1136717" y="5029307"/>
                    <a:pt x="1108959" y="5029706"/>
                  </a:cubicBezTo>
                  <a:cubicBezTo>
                    <a:pt x="1106670" y="4893643"/>
                    <a:pt x="1109598" y="5088133"/>
                    <a:pt x="1099192" y="4546702"/>
                  </a:cubicBezTo>
                  <a:cubicBezTo>
                    <a:pt x="1167003" y="4545824"/>
                    <a:pt x="1179537" y="4545984"/>
                    <a:pt x="1520347" y="4545691"/>
                  </a:cubicBezTo>
                  <a:close/>
                  <a:moveTo>
                    <a:pt x="2398054" y="3969726"/>
                  </a:moveTo>
                  <a:cubicBezTo>
                    <a:pt x="2398799" y="4017829"/>
                    <a:pt x="2459104" y="4024374"/>
                    <a:pt x="2026159" y="4012534"/>
                  </a:cubicBezTo>
                  <a:cubicBezTo>
                    <a:pt x="1964177" y="4010752"/>
                    <a:pt x="1979267" y="4080646"/>
                    <a:pt x="1971842" y="3606342"/>
                  </a:cubicBezTo>
                  <a:cubicBezTo>
                    <a:pt x="1970245" y="3503563"/>
                    <a:pt x="1904191" y="3531313"/>
                    <a:pt x="2345066" y="3529557"/>
                  </a:cubicBezTo>
                  <a:cubicBezTo>
                    <a:pt x="2419264" y="3529344"/>
                    <a:pt x="2390176" y="3465676"/>
                    <a:pt x="2398054" y="3969726"/>
                  </a:cubicBezTo>
                  <a:close/>
                  <a:moveTo>
                    <a:pt x="3296145" y="4521958"/>
                  </a:moveTo>
                  <a:cubicBezTo>
                    <a:pt x="2876241" y="4514057"/>
                    <a:pt x="2875256" y="4535075"/>
                    <a:pt x="2874485" y="4513870"/>
                  </a:cubicBezTo>
                  <a:cubicBezTo>
                    <a:pt x="2869934" y="4391350"/>
                    <a:pt x="2868417" y="4274151"/>
                    <a:pt x="2867752" y="4150912"/>
                  </a:cubicBezTo>
                  <a:cubicBezTo>
                    <a:pt x="2867006" y="4004233"/>
                    <a:pt x="2783387" y="4035655"/>
                    <a:pt x="3289652" y="4035229"/>
                  </a:cubicBezTo>
                  <a:cubicBezTo>
                    <a:pt x="3290850" y="4169962"/>
                    <a:pt x="3286299" y="4286230"/>
                    <a:pt x="3296145" y="4521958"/>
                  </a:cubicBezTo>
                  <a:close/>
                  <a:moveTo>
                    <a:pt x="3737953" y="4523555"/>
                  </a:moveTo>
                  <a:cubicBezTo>
                    <a:pt x="3448693" y="4523661"/>
                    <a:pt x="3408693" y="4524060"/>
                    <a:pt x="3317995" y="4522384"/>
                  </a:cubicBezTo>
                  <a:cubicBezTo>
                    <a:pt x="3308095" y="4286017"/>
                    <a:pt x="3312593" y="4162991"/>
                    <a:pt x="3311448" y="4035229"/>
                  </a:cubicBezTo>
                  <a:cubicBezTo>
                    <a:pt x="3821252" y="4034804"/>
                    <a:pt x="3734546" y="4010779"/>
                    <a:pt x="3733801" y="4150885"/>
                  </a:cubicBezTo>
                  <a:cubicBezTo>
                    <a:pt x="3733322" y="4242942"/>
                    <a:pt x="3733588" y="4271650"/>
                    <a:pt x="3737953" y="4523555"/>
                  </a:cubicBezTo>
                  <a:close/>
                  <a:moveTo>
                    <a:pt x="6814343" y="6556408"/>
                  </a:moveTo>
                  <a:cubicBezTo>
                    <a:pt x="6396115" y="6559228"/>
                    <a:pt x="6453121" y="6568513"/>
                    <a:pt x="6452216" y="6510805"/>
                  </a:cubicBezTo>
                  <a:cubicBezTo>
                    <a:pt x="6444258" y="6002951"/>
                    <a:pt x="6429913" y="6072313"/>
                    <a:pt x="6495276" y="6070504"/>
                  </a:cubicBezTo>
                  <a:cubicBezTo>
                    <a:pt x="6593612" y="6067949"/>
                    <a:pt x="6687450" y="6067338"/>
                    <a:pt x="6814157" y="6070238"/>
                  </a:cubicBezTo>
                  <a:cubicBezTo>
                    <a:pt x="6882313" y="6071807"/>
                    <a:pt x="6868793" y="6055764"/>
                    <a:pt x="6870231" y="6148060"/>
                  </a:cubicBezTo>
                  <a:cubicBezTo>
                    <a:pt x="6877709" y="6626754"/>
                    <a:pt x="6895646" y="6555875"/>
                    <a:pt x="6814343" y="6556408"/>
                  </a:cubicBezTo>
                  <a:close/>
                  <a:moveTo>
                    <a:pt x="6876298" y="6580779"/>
                  </a:moveTo>
                  <a:cubicBezTo>
                    <a:pt x="6879040" y="6728814"/>
                    <a:pt x="6881807" y="6762577"/>
                    <a:pt x="6884788" y="7062506"/>
                  </a:cubicBezTo>
                  <a:cubicBezTo>
                    <a:pt x="6414664" y="7062746"/>
                    <a:pt x="6462569" y="7067242"/>
                    <a:pt x="6462435" y="7055642"/>
                  </a:cubicBezTo>
                  <a:cubicBezTo>
                    <a:pt x="6456740" y="6510060"/>
                    <a:pt x="6432335" y="6580593"/>
                    <a:pt x="6494930" y="6581098"/>
                  </a:cubicBezTo>
                  <a:cubicBezTo>
                    <a:pt x="6668714" y="6582455"/>
                    <a:pt x="6812213" y="6581045"/>
                    <a:pt x="6876298" y="6580779"/>
                  </a:cubicBezTo>
                  <a:close/>
                  <a:moveTo>
                    <a:pt x="5568575" y="6579555"/>
                  </a:moveTo>
                  <a:cubicBezTo>
                    <a:pt x="6070262" y="6579130"/>
                    <a:pt x="5988772" y="6549890"/>
                    <a:pt x="5992498" y="6692923"/>
                  </a:cubicBezTo>
                  <a:cubicBezTo>
                    <a:pt x="5995744" y="6821695"/>
                    <a:pt x="5997900" y="6935116"/>
                    <a:pt x="5996995" y="7056041"/>
                  </a:cubicBezTo>
                  <a:cubicBezTo>
                    <a:pt x="5996889" y="7068492"/>
                    <a:pt x="6042664" y="7064714"/>
                    <a:pt x="5573285" y="7064980"/>
                  </a:cubicBezTo>
                  <a:cubicBezTo>
                    <a:pt x="5565488" y="6556541"/>
                    <a:pt x="5570863" y="6799081"/>
                    <a:pt x="5568575" y="6579555"/>
                  </a:cubicBezTo>
                  <a:close/>
                  <a:moveTo>
                    <a:pt x="4237883" y="6579395"/>
                  </a:moveTo>
                  <a:cubicBezTo>
                    <a:pt x="4462260" y="6582562"/>
                    <a:pt x="4552985" y="6579928"/>
                    <a:pt x="4660023" y="6579342"/>
                  </a:cubicBezTo>
                  <a:cubicBezTo>
                    <a:pt x="4666650" y="7035368"/>
                    <a:pt x="4666863" y="7062186"/>
                    <a:pt x="4666890" y="7065433"/>
                  </a:cubicBezTo>
                  <a:cubicBezTo>
                    <a:pt x="4194876" y="7065353"/>
                    <a:pt x="4243392" y="7070302"/>
                    <a:pt x="4243020" y="7055455"/>
                  </a:cubicBezTo>
                  <a:cubicBezTo>
                    <a:pt x="4235701" y="6750764"/>
                    <a:pt x="4239241" y="6719795"/>
                    <a:pt x="4237883" y="6579395"/>
                  </a:cubicBezTo>
                  <a:close/>
                  <a:moveTo>
                    <a:pt x="2028847" y="7089059"/>
                  </a:moveTo>
                  <a:cubicBezTo>
                    <a:pt x="2298360" y="7091959"/>
                    <a:pt x="2311960" y="7087489"/>
                    <a:pt x="2447182" y="7086531"/>
                  </a:cubicBezTo>
                  <a:cubicBezTo>
                    <a:pt x="2455645" y="7541705"/>
                    <a:pt x="2455458" y="7400482"/>
                    <a:pt x="2458545" y="7573233"/>
                  </a:cubicBezTo>
                  <a:cubicBezTo>
                    <a:pt x="2263018" y="7572728"/>
                    <a:pt x="2437787" y="7571504"/>
                    <a:pt x="2032866" y="7571797"/>
                  </a:cubicBezTo>
                  <a:cubicBezTo>
                    <a:pt x="2030364" y="7376669"/>
                    <a:pt x="2036512" y="7408038"/>
                    <a:pt x="2028847" y="7089059"/>
                  </a:cubicBezTo>
                  <a:close/>
                  <a:moveTo>
                    <a:pt x="2420834" y="5422011"/>
                  </a:moveTo>
                  <a:cubicBezTo>
                    <a:pt x="2423043" y="5562889"/>
                    <a:pt x="2443935" y="5538997"/>
                    <a:pt x="2344907" y="5539768"/>
                  </a:cubicBezTo>
                  <a:cubicBezTo>
                    <a:pt x="2203297" y="5540912"/>
                    <a:pt x="2111934" y="5540540"/>
                    <a:pt x="2025973" y="5539609"/>
                  </a:cubicBezTo>
                  <a:cubicBezTo>
                    <a:pt x="1993718" y="5539263"/>
                    <a:pt x="2005747" y="5597264"/>
                    <a:pt x="1997044" y="5058361"/>
                  </a:cubicBezTo>
                  <a:cubicBezTo>
                    <a:pt x="1997018" y="5056472"/>
                    <a:pt x="1962554" y="5045404"/>
                    <a:pt x="2344774" y="5054663"/>
                  </a:cubicBezTo>
                  <a:cubicBezTo>
                    <a:pt x="2450242" y="5057190"/>
                    <a:pt x="2413968" y="4982002"/>
                    <a:pt x="2420834" y="5422011"/>
                  </a:cubicBezTo>
                  <a:close/>
                  <a:moveTo>
                    <a:pt x="2025787" y="5564299"/>
                  </a:moveTo>
                  <a:cubicBezTo>
                    <a:pt x="2485425" y="5569248"/>
                    <a:pt x="2423336" y="5544691"/>
                    <a:pt x="2425252" y="5603224"/>
                  </a:cubicBezTo>
                  <a:cubicBezTo>
                    <a:pt x="2429031" y="5716299"/>
                    <a:pt x="2428845" y="5731544"/>
                    <a:pt x="2433902" y="6048181"/>
                  </a:cubicBezTo>
                  <a:cubicBezTo>
                    <a:pt x="2070151" y="6047596"/>
                    <a:pt x="2095726" y="6047303"/>
                    <a:pt x="2011442" y="6046026"/>
                  </a:cubicBezTo>
                  <a:cubicBezTo>
                    <a:pt x="2005268" y="5503851"/>
                    <a:pt x="1994623" y="5563980"/>
                    <a:pt x="2025787" y="5564299"/>
                  </a:cubicBezTo>
                  <a:close/>
                  <a:moveTo>
                    <a:pt x="2025734" y="6071036"/>
                  </a:moveTo>
                  <a:cubicBezTo>
                    <a:pt x="2506103" y="6078778"/>
                    <a:pt x="2433742" y="6039880"/>
                    <a:pt x="2435472" y="6148087"/>
                  </a:cubicBezTo>
                  <a:cubicBezTo>
                    <a:pt x="2443110" y="6636039"/>
                    <a:pt x="2463762" y="6553241"/>
                    <a:pt x="2345013" y="6553082"/>
                  </a:cubicBezTo>
                  <a:cubicBezTo>
                    <a:pt x="1951722" y="6551991"/>
                    <a:pt x="2017457" y="6575511"/>
                    <a:pt x="2016419" y="6510832"/>
                  </a:cubicBezTo>
                  <a:cubicBezTo>
                    <a:pt x="2008674" y="6016201"/>
                    <a:pt x="2008062" y="6070743"/>
                    <a:pt x="2025734" y="6071036"/>
                  </a:cubicBezTo>
                  <a:close/>
                  <a:moveTo>
                    <a:pt x="2026133" y="6579661"/>
                  </a:moveTo>
                  <a:cubicBezTo>
                    <a:pt x="2122579" y="6577187"/>
                    <a:pt x="2152093" y="6577533"/>
                    <a:pt x="2345013" y="6577772"/>
                  </a:cubicBezTo>
                  <a:cubicBezTo>
                    <a:pt x="2470788" y="6578118"/>
                    <a:pt x="2435898" y="6486195"/>
                    <a:pt x="2446596" y="7056014"/>
                  </a:cubicBezTo>
                  <a:cubicBezTo>
                    <a:pt x="2446623" y="7057983"/>
                    <a:pt x="2495139" y="7069370"/>
                    <a:pt x="2028235" y="7064315"/>
                  </a:cubicBezTo>
                  <a:cubicBezTo>
                    <a:pt x="2028209" y="7062453"/>
                    <a:pt x="2015301" y="6579928"/>
                    <a:pt x="2026133" y="6579661"/>
                  </a:cubicBezTo>
                  <a:close/>
                  <a:moveTo>
                    <a:pt x="2823760" y="5537454"/>
                  </a:moveTo>
                  <a:cubicBezTo>
                    <a:pt x="2368300" y="5537454"/>
                    <a:pt x="2445132" y="5574942"/>
                    <a:pt x="2442631" y="5421558"/>
                  </a:cubicBezTo>
                  <a:cubicBezTo>
                    <a:pt x="2439863" y="5244655"/>
                    <a:pt x="2443615" y="5238988"/>
                    <a:pt x="2440794" y="5058334"/>
                  </a:cubicBezTo>
                  <a:cubicBezTo>
                    <a:pt x="2440768" y="5056445"/>
                    <a:pt x="2863147" y="5051097"/>
                    <a:pt x="2863254" y="5058707"/>
                  </a:cubicBezTo>
                  <a:cubicBezTo>
                    <a:pt x="2871956" y="5614079"/>
                    <a:pt x="2882575" y="5537454"/>
                    <a:pt x="2823760" y="5537454"/>
                  </a:cubicBezTo>
                  <a:close/>
                  <a:moveTo>
                    <a:pt x="2868922" y="5562224"/>
                  </a:moveTo>
                  <a:cubicBezTo>
                    <a:pt x="2877731" y="6120656"/>
                    <a:pt x="2894311" y="6045255"/>
                    <a:pt x="2823760" y="6045255"/>
                  </a:cubicBezTo>
                  <a:cubicBezTo>
                    <a:pt x="2663840" y="6045255"/>
                    <a:pt x="2664266" y="6048261"/>
                    <a:pt x="2504640" y="6048261"/>
                  </a:cubicBezTo>
                  <a:cubicBezTo>
                    <a:pt x="2430335" y="6048261"/>
                    <a:pt x="2462990" y="6121800"/>
                    <a:pt x="2445851" y="5563927"/>
                  </a:cubicBezTo>
                  <a:cubicBezTo>
                    <a:pt x="2790174" y="5562916"/>
                    <a:pt x="2686887" y="5561798"/>
                    <a:pt x="2868922" y="5562224"/>
                  </a:cubicBezTo>
                  <a:close/>
                  <a:moveTo>
                    <a:pt x="2504640" y="6072951"/>
                  </a:moveTo>
                  <a:cubicBezTo>
                    <a:pt x="2664532" y="6072951"/>
                    <a:pt x="2664133" y="6069945"/>
                    <a:pt x="2823760" y="6069945"/>
                  </a:cubicBezTo>
                  <a:cubicBezTo>
                    <a:pt x="2892156" y="6069945"/>
                    <a:pt x="2874085" y="5992921"/>
                    <a:pt x="2883666" y="6556993"/>
                  </a:cubicBezTo>
                  <a:cubicBezTo>
                    <a:pt x="2703228" y="6558776"/>
                    <a:pt x="2700114" y="6553375"/>
                    <a:pt x="2462537" y="6553241"/>
                  </a:cubicBezTo>
                  <a:cubicBezTo>
                    <a:pt x="2455059" y="5996247"/>
                    <a:pt x="2441220" y="6072951"/>
                    <a:pt x="2504640" y="6072951"/>
                  </a:cubicBezTo>
                  <a:close/>
                  <a:moveTo>
                    <a:pt x="2504640" y="6577959"/>
                  </a:moveTo>
                  <a:cubicBezTo>
                    <a:pt x="2663148" y="6577959"/>
                    <a:pt x="2661658" y="6581976"/>
                    <a:pt x="2823760" y="6581976"/>
                  </a:cubicBezTo>
                  <a:cubicBezTo>
                    <a:pt x="2902588" y="6581976"/>
                    <a:pt x="2886088" y="6505298"/>
                    <a:pt x="2892395" y="7055881"/>
                  </a:cubicBezTo>
                  <a:cubicBezTo>
                    <a:pt x="2892502" y="7065007"/>
                    <a:pt x="2468579" y="7064688"/>
                    <a:pt x="2468419" y="7055509"/>
                  </a:cubicBezTo>
                  <a:cubicBezTo>
                    <a:pt x="2457960" y="6501626"/>
                    <a:pt x="2451067" y="6577959"/>
                    <a:pt x="2504640" y="6577959"/>
                  </a:cubicBezTo>
                  <a:close/>
                  <a:moveTo>
                    <a:pt x="2884944" y="5052853"/>
                  </a:moveTo>
                  <a:cubicBezTo>
                    <a:pt x="2969414" y="5053572"/>
                    <a:pt x="3117996" y="5059904"/>
                    <a:pt x="3303225" y="5054370"/>
                  </a:cubicBezTo>
                  <a:cubicBezTo>
                    <a:pt x="3306232" y="5241782"/>
                    <a:pt x="3311342" y="5364462"/>
                    <a:pt x="3312167" y="5538731"/>
                  </a:cubicBezTo>
                  <a:cubicBezTo>
                    <a:pt x="2960712" y="5539502"/>
                    <a:pt x="3049866" y="5538066"/>
                    <a:pt x="2890320" y="5537560"/>
                  </a:cubicBezTo>
                  <a:cubicBezTo>
                    <a:pt x="2885636" y="5239946"/>
                    <a:pt x="2887711" y="5223557"/>
                    <a:pt x="2884944" y="5052853"/>
                  </a:cubicBezTo>
                  <a:close/>
                  <a:moveTo>
                    <a:pt x="2890719" y="5562277"/>
                  </a:moveTo>
                  <a:cubicBezTo>
                    <a:pt x="3045315" y="5562836"/>
                    <a:pt x="2976440" y="5564166"/>
                    <a:pt x="3312273" y="5563448"/>
                  </a:cubicBezTo>
                  <a:cubicBezTo>
                    <a:pt x="3312938" y="5897352"/>
                    <a:pt x="3317463" y="5912385"/>
                    <a:pt x="3321162" y="6046825"/>
                  </a:cubicBezTo>
                  <a:cubicBezTo>
                    <a:pt x="2962788" y="6047649"/>
                    <a:pt x="3044624" y="6046133"/>
                    <a:pt x="2897345" y="6045414"/>
                  </a:cubicBezTo>
                  <a:cubicBezTo>
                    <a:pt x="2894870" y="5843528"/>
                    <a:pt x="2898330" y="6044270"/>
                    <a:pt x="2890719" y="5562277"/>
                  </a:cubicBezTo>
                  <a:close/>
                  <a:moveTo>
                    <a:pt x="3323291" y="6148087"/>
                  </a:moveTo>
                  <a:cubicBezTo>
                    <a:pt x="3330450" y="6616644"/>
                    <a:pt x="3340723" y="6554412"/>
                    <a:pt x="3302746" y="6553854"/>
                  </a:cubicBezTo>
                  <a:cubicBezTo>
                    <a:pt x="2847312" y="6546510"/>
                    <a:pt x="2905835" y="6582721"/>
                    <a:pt x="2904717" y="6510779"/>
                  </a:cubicBezTo>
                  <a:cubicBezTo>
                    <a:pt x="2899341" y="6180732"/>
                    <a:pt x="2898543" y="6136353"/>
                    <a:pt x="2897665" y="6070131"/>
                  </a:cubicBezTo>
                  <a:cubicBezTo>
                    <a:pt x="3396690" y="6072632"/>
                    <a:pt x="3321641" y="6043898"/>
                    <a:pt x="3323291" y="6148087"/>
                  </a:cubicBezTo>
                  <a:close/>
                  <a:moveTo>
                    <a:pt x="3325021" y="5053758"/>
                  </a:moveTo>
                  <a:cubicBezTo>
                    <a:pt x="3496650" y="5049182"/>
                    <a:pt x="3746469" y="5055408"/>
                    <a:pt x="3746522" y="5058840"/>
                  </a:cubicBezTo>
                  <a:cubicBezTo>
                    <a:pt x="3747986" y="5153105"/>
                    <a:pt x="3750248" y="5274827"/>
                    <a:pt x="3754533" y="5539768"/>
                  </a:cubicBezTo>
                  <a:cubicBezTo>
                    <a:pt x="3588865" y="5539609"/>
                    <a:pt x="3619550" y="5538146"/>
                    <a:pt x="3334016" y="5538677"/>
                  </a:cubicBezTo>
                  <a:cubicBezTo>
                    <a:pt x="3332952" y="5334344"/>
                    <a:pt x="3327283" y="5221402"/>
                    <a:pt x="3325021" y="5053758"/>
                  </a:cubicBezTo>
                  <a:close/>
                  <a:moveTo>
                    <a:pt x="2983705" y="6579661"/>
                  </a:moveTo>
                  <a:cubicBezTo>
                    <a:pt x="3092261" y="6576389"/>
                    <a:pt x="3193950" y="6576921"/>
                    <a:pt x="3302453" y="6578544"/>
                  </a:cubicBezTo>
                  <a:cubicBezTo>
                    <a:pt x="3338700" y="6579130"/>
                    <a:pt x="3331302" y="6558457"/>
                    <a:pt x="3330024" y="6692444"/>
                  </a:cubicBezTo>
                  <a:cubicBezTo>
                    <a:pt x="3325500" y="7118724"/>
                    <a:pt x="3357330" y="7062746"/>
                    <a:pt x="3302692" y="7062213"/>
                  </a:cubicBezTo>
                  <a:cubicBezTo>
                    <a:pt x="2880978" y="7058276"/>
                    <a:pt x="2914298" y="7066257"/>
                    <a:pt x="2914165" y="7055562"/>
                  </a:cubicBezTo>
                  <a:cubicBezTo>
                    <a:pt x="2907778" y="6497742"/>
                    <a:pt x="2877572" y="6582721"/>
                    <a:pt x="2983705" y="6579661"/>
                  </a:cubicBezTo>
                  <a:close/>
                  <a:moveTo>
                    <a:pt x="3334123" y="5603250"/>
                  </a:moveTo>
                  <a:cubicBezTo>
                    <a:pt x="3334123" y="5545914"/>
                    <a:pt x="3269799" y="5564060"/>
                    <a:pt x="3754932" y="5564459"/>
                  </a:cubicBezTo>
                  <a:cubicBezTo>
                    <a:pt x="3759776" y="5864866"/>
                    <a:pt x="3759776" y="5869017"/>
                    <a:pt x="3761905" y="5966634"/>
                  </a:cubicBezTo>
                  <a:cubicBezTo>
                    <a:pt x="3764087" y="6065874"/>
                    <a:pt x="3843208" y="6045680"/>
                    <a:pt x="3342958" y="6046771"/>
                  </a:cubicBezTo>
                  <a:cubicBezTo>
                    <a:pt x="3340457" y="5955486"/>
                    <a:pt x="3334123" y="5851297"/>
                    <a:pt x="3334123" y="5603250"/>
                  </a:cubicBezTo>
                  <a:close/>
                  <a:moveTo>
                    <a:pt x="3462186" y="6071355"/>
                  </a:moveTo>
                  <a:cubicBezTo>
                    <a:pt x="3623489" y="6071355"/>
                    <a:pt x="3617874" y="6068960"/>
                    <a:pt x="3764007" y="6068748"/>
                  </a:cubicBezTo>
                  <a:cubicBezTo>
                    <a:pt x="3765098" y="6127467"/>
                    <a:pt x="3765311" y="6146118"/>
                    <a:pt x="3770980" y="6511204"/>
                  </a:cubicBezTo>
                  <a:cubicBezTo>
                    <a:pt x="3771938" y="6572265"/>
                    <a:pt x="3818644" y="6554785"/>
                    <a:pt x="3462186" y="6555077"/>
                  </a:cubicBezTo>
                  <a:cubicBezTo>
                    <a:pt x="3329492" y="6555077"/>
                    <a:pt x="3352113" y="6565188"/>
                    <a:pt x="3351262" y="6510725"/>
                  </a:cubicBezTo>
                  <a:cubicBezTo>
                    <a:pt x="3343065" y="5981826"/>
                    <a:pt x="3310916" y="6071355"/>
                    <a:pt x="3462186" y="6071355"/>
                  </a:cubicBezTo>
                  <a:close/>
                  <a:moveTo>
                    <a:pt x="3768239" y="5055594"/>
                  </a:moveTo>
                  <a:cubicBezTo>
                    <a:pt x="4224577" y="5056338"/>
                    <a:pt x="4189926" y="5052295"/>
                    <a:pt x="4190032" y="5058840"/>
                  </a:cubicBezTo>
                  <a:cubicBezTo>
                    <a:pt x="4198735" y="5614957"/>
                    <a:pt x="4240039" y="5536762"/>
                    <a:pt x="4100719" y="5536762"/>
                  </a:cubicBezTo>
                  <a:cubicBezTo>
                    <a:pt x="3941092" y="5536762"/>
                    <a:pt x="3940853" y="5539768"/>
                    <a:pt x="3781412" y="5539768"/>
                  </a:cubicBezTo>
                  <a:cubicBezTo>
                    <a:pt x="3774519" y="5539768"/>
                    <a:pt x="3776649" y="5593725"/>
                    <a:pt x="3768239" y="5055594"/>
                  </a:cubicBezTo>
                  <a:close/>
                  <a:moveTo>
                    <a:pt x="3351794" y="6692763"/>
                  </a:moveTo>
                  <a:cubicBezTo>
                    <a:pt x="3353364" y="6544408"/>
                    <a:pt x="3262693" y="6579954"/>
                    <a:pt x="3772178" y="6579528"/>
                  </a:cubicBezTo>
                  <a:cubicBezTo>
                    <a:pt x="3774573" y="6705188"/>
                    <a:pt x="3780534" y="6856230"/>
                    <a:pt x="3779709" y="7055668"/>
                  </a:cubicBezTo>
                  <a:cubicBezTo>
                    <a:pt x="3779709" y="7057557"/>
                    <a:pt x="3829636" y="7065832"/>
                    <a:pt x="3356558" y="7062665"/>
                  </a:cubicBezTo>
                  <a:cubicBezTo>
                    <a:pt x="3352938" y="6938868"/>
                    <a:pt x="3350596" y="6817146"/>
                    <a:pt x="3351794" y="6692763"/>
                  </a:cubicBezTo>
                  <a:close/>
                  <a:moveTo>
                    <a:pt x="3776728" y="5564459"/>
                  </a:moveTo>
                  <a:cubicBezTo>
                    <a:pt x="3886242" y="5564459"/>
                    <a:pt x="3928451" y="5561745"/>
                    <a:pt x="4200412" y="5561399"/>
                  </a:cubicBezTo>
                  <a:cubicBezTo>
                    <a:pt x="4199613" y="5877850"/>
                    <a:pt x="4204617" y="5909298"/>
                    <a:pt x="4208183" y="6046984"/>
                  </a:cubicBezTo>
                  <a:cubicBezTo>
                    <a:pt x="3705192" y="6045547"/>
                    <a:pt x="3785937" y="6065980"/>
                    <a:pt x="3783727" y="5966022"/>
                  </a:cubicBezTo>
                  <a:cubicBezTo>
                    <a:pt x="3781146" y="5847652"/>
                    <a:pt x="3781412" y="5855208"/>
                    <a:pt x="3776728" y="5564459"/>
                  </a:cubicBezTo>
                  <a:close/>
                  <a:moveTo>
                    <a:pt x="4208795" y="6071701"/>
                  </a:moveTo>
                  <a:cubicBezTo>
                    <a:pt x="4210445" y="6143883"/>
                    <a:pt x="4215794" y="6552310"/>
                    <a:pt x="4215821" y="6554360"/>
                  </a:cubicBezTo>
                  <a:cubicBezTo>
                    <a:pt x="3731698" y="6548878"/>
                    <a:pt x="3793894" y="6579768"/>
                    <a:pt x="3792803" y="6510779"/>
                  </a:cubicBezTo>
                  <a:cubicBezTo>
                    <a:pt x="3787693" y="6181424"/>
                    <a:pt x="3786975" y="6131964"/>
                    <a:pt x="3785830" y="6068721"/>
                  </a:cubicBezTo>
                  <a:cubicBezTo>
                    <a:pt x="3935796" y="6068774"/>
                    <a:pt x="3846934" y="6070717"/>
                    <a:pt x="4208795" y="6071701"/>
                  </a:cubicBezTo>
                  <a:close/>
                  <a:moveTo>
                    <a:pt x="4216061" y="6579103"/>
                  </a:moveTo>
                  <a:cubicBezTo>
                    <a:pt x="4217365" y="6716336"/>
                    <a:pt x="4213825" y="6758587"/>
                    <a:pt x="4221437" y="7065592"/>
                  </a:cubicBezTo>
                  <a:cubicBezTo>
                    <a:pt x="4030885" y="7065885"/>
                    <a:pt x="3801452" y="7062613"/>
                    <a:pt x="3801479" y="7055801"/>
                  </a:cubicBezTo>
                  <a:cubicBezTo>
                    <a:pt x="3802303" y="6857667"/>
                    <a:pt x="3796529" y="6711627"/>
                    <a:pt x="3793974" y="6579476"/>
                  </a:cubicBezTo>
                  <a:cubicBezTo>
                    <a:pt x="3948570" y="6579449"/>
                    <a:pt x="4082568" y="6577480"/>
                    <a:pt x="4216061" y="6579103"/>
                  </a:cubicBezTo>
                  <a:close/>
                  <a:moveTo>
                    <a:pt x="3801399" y="7085147"/>
                  </a:moveTo>
                  <a:cubicBezTo>
                    <a:pt x="3967093" y="7085706"/>
                    <a:pt x="3889888" y="7090894"/>
                    <a:pt x="4222048" y="7090336"/>
                  </a:cubicBezTo>
                  <a:cubicBezTo>
                    <a:pt x="4222315" y="7102282"/>
                    <a:pt x="4231177" y="7569855"/>
                    <a:pt x="4231230" y="7573021"/>
                  </a:cubicBezTo>
                  <a:cubicBezTo>
                    <a:pt x="3933800" y="7574431"/>
                    <a:pt x="3977978" y="7570599"/>
                    <a:pt x="3810527" y="7570174"/>
                  </a:cubicBezTo>
                  <a:cubicBezTo>
                    <a:pt x="3807812" y="7415673"/>
                    <a:pt x="3800893" y="7285490"/>
                    <a:pt x="3801399" y="7085147"/>
                  </a:cubicBezTo>
                  <a:close/>
                  <a:moveTo>
                    <a:pt x="4230591" y="6071781"/>
                  </a:moveTo>
                  <a:cubicBezTo>
                    <a:pt x="4571295" y="6072951"/>
                    <a:pt x="4516471" y="6071382"/>
                    <a:pt x="4649724" y="6070371"/>
                  </a:cubicBezTo>
                  <a:cubicBezTo>
                    <a:pt x="4651986" y="6291493"/>
                    <a:pt x="4656164" y="6319935"/>
                    <a:pt x="4659651" y="6554625"/>
                  </a:cubicBezTo>
                  <a:cubicBezTo>
                    <a:pt x="4534435" y="6555264"/>
                    <a:pt x="4472666" y="6557871"/>
                    <a:pt x="4237591" y="6554652"/>
                  </a:cubicBezTo>
                  <a:cubicBezTo>
                    <a:pt x="4237564" y="6552550"/>
                    <a:pt x="4232401" y="6152343"/>
                    <a:pt x="4230591" y="6071781"/>
                  </a:cubicBezTo>
                  <a:close/>
                  <a:moveTo>
                    <a:pt x="4665000" y="5602825"/>
                  </a:moveTo>
                  <a:cubicBezTo>
                    <a:pt x="4663004" y="5542908"/>
                    <a:pt x="4603257" y="5562809"/>
                    <a:pt x="5058531" y="5562809"/>
                  </a:cubicBezTo>
                  <a:cubicBezTo>
                    <a:pt x="5104172" y="5562809"/>
                    <a:pt x="5077772" y="5504143"/>
                    <a:pt x="5091771" y="5966740"/>
                  </a:cubicBezTo>
                  <a:cubicBezTo>
                    <a:pt x="5094592" y="6060154"/>
                    <a:pt x="5166527" y="6045361"/>
                    <a:pt x="4739251" y="6045361"/>
                  </a:cubicBezTo>
                  <a:cubicBezTo>
                    <a:pt x="4640463" y="6045361"/>
                    <a:pt x="4682272" y="6120257"/>
                    <a:pt x="4665000" y="5602825"/>
                  </a:cubicBezTo>
                  <a:close/>
                  <a:moveTo>
                    <a:pt x="4739278" y="6070051"/>
                  </a:moveTo>
                  <a:cubicBezTo>
                    <a:pt x="5158011" y="6070051"/>
                    <a:pt x="5094352" y="6044802"/>
                    <a:pt x="5095976" y="6148087"/>
                  </a:cubicBezTo>
                  <a:cubicBezTo>
                    <a:pt x="5103321" y="6616324"/>
                    <a:pt x="5113248" y="6552656"/>
                    <a:pt x="5058558" y="6552656"/>
                  </a:cubicBezTo>
                  <a:cubicBezTo>
                    <a:pt x="4622525" y="6552656"/>
                    <a:pt x="4681766" y="6571041"/>
                    <a:pt x="4680809" y="6510779"/>
                  </a:cubicBezTo>
                  <a:cubicBezTo>
                    <a:pt x="4672691" y="5997018"/>
                    <a:pt x="4645014" y="6070051"/>
                    <a:pt x="4739278" y="6070051"/>
                  </a:cubicBezTo>
                  <a:close/>
                  <a:moveTo>
                    <a:pt x="4739278" y="6579130"/>
                  </a:moveTo>
                  <a:cubicBezTo>
                    <a:pt x="4897760" y="6579130"/>
                    <a:pt x="4906196" y="6577347"/>
                    <a:pt x="5058558" y="6577347"/>
                  </a:cubicBezTo>
                  <a:cubicBezTo>
                    <a:pt x="5117932" y="6577347"/>
                    <a:pt x="5100074" y="6508916"/>
                    <a:pt x="5108218" y="7061335"/>
                  </a:cubicBezTo>
                  <a:cubicBezTo>
                    <a:pt x="4933129" y="7060244"/>
                    <a:pt x="4904147" y="7065459"/>
                    <a:pt x="4688739" y="7065433"/>
                  </a:cubicBezTo>
                  <a:cubicBezTo>
                    <a:pt x="4681128" y="6511311"/>
                    <a:pt x="4658693" y="6579130"/>
                    <a:pt x="4739278" y="6579130"/>
                  </a:cubicBezTo>
                  <a:close/>
                  <a:moveTo>
                    <a:pt x="5099462" y="5058334"/>
                  </a:moveTo>
                  <a:cubicBezTo>
                    <a:pt x="5099382" y="5052560"/>
                    <a:pt x="5523305" y="5051736"/>
                    <a:pt x="5523412" y="5058760"/>
                  </a:cubicBezTo>
                  <a:cubicBezTo>
                    <a:pt x="5526579" y="5261205"/>
                    <a:pt x="5523066" y="5189209"/>
                    <a:pt x="5528814" y="5537028"/>
                  </a:cubicBezTo>
                  <a:cubicBezTo>
                    <a:pt x="5333313" y="5533915"/>
                    <a:pt x="5222522" y="5537533"/>
                    <a:pt x="5108883" y="5537986"/>
                  </a:cubicBezTo>
                  <a:cubicBezTo>
                    <a:pt x="5108697" y="5357997"/>
                    <a:pt x="5102150" y="5230075"/>
                    <a:pt x="5099462" y="5058334"/>
                  </a:cubicBezTo>
                  <a:close/>
                  <a:moveTo>
                    <a:pt x="5108590" y="5603356"/>
                  </a:moveTo>
                  <a:cubicBezTo>
                    <a:pt x="5108936" y="5557435"/>
                    <a:pt x="5045384" y="5553976"/>
                    <a:pt x="5529187" y="5561825"/>
                  </a:cubicBezTo>
                  <a:cubicBezTo>
                    <a:pt x="5536798" y="6009709"/>
                    <a:pt x="5533685" y="5861700"/>
                    <a:pt x="5535867" y="6046638"/>
                  </a:cubicBezTo>
                  <a:cubicBezTo>
                    <a:pt x="5047832" y="6038045"/>
                    <a:pt x="5116920" y="6077581"/>
                    <a:pt x="5113540" y="5965942"/>
                  </a:cubicBezTo>
                  <a:cubicBezTo>
                    <a:pt x="5108830" y="5809739"/>
                    <a:pt x="5107978" y="5701559"/>
                    <a:pt x="5108590" y="5603356"/>
                  </a:cubicBezTo>
                  <a:close/>
                  <a:moveTo>
                    <a:pt x="5536186" y="6071328"/>
                  </a:moveTo>
                  <a:cubicBezTo>
                    <a:pt x="5539433" y="6319429"/>
                    <a:pt x="5543984" y="6351569"/>
                    <a:pt x="5546486" y="6554891"/>
                  </a:cubicBezTo>
                  <a:cubicBezTo>
                    <a:pt x="5378742" y="6555025"/>
                    <a:pt x="5325515" y="6555450"/>
                    <a:pt x="5218184" y="6553854"/>
                  </a:cubicBezTo>
                  <a:cubicBezTo>
                    <a:pt x="5094512" y="6552018"/>
                    <a:pt x="5125224" y="6627605"/>
                    <a:pt x="5117719" y="6147661"/>
                  </a:cubicBezTo>
                  <a:cubicBezTo>
                    <a:pt x="5116175" y="6047995"/>
                    <a:pt x="5036468" y="6063240"/>
                    <a:pt x="5536186" y="6071328"/>
                  </a:cubicBezTo>
                  <a:close/>
                  <a:moveTo>
                    <a:pt x="5546778" y="6579582"/>
                  </a:moveTo>
                  <a:cubicBezTo>
                    <a:pt x="5549599" y="6858172"/>
                    <a:pt x="5543212" y="6526396"/>
                    <a:pt x="5551515" y="7064980"/>
                  </a:cubicBezTo>
                  <a:cubicBezTo>
                    <a:pt x="5095417" y="7065220"/>
                    <a:pt x="5343080" y="7063650"/>
                    <a:pt x="5130041" y="7061521"/>
                  </a:cubicBezTo>
                  <a:cubicBezTo>
                    <a:pt x="5128737" y="6956960"/>
                    <a:pt x="5129402" y="7007378"/>
                    <a:pt x="5122802" y="6577507"/>
                  </a:cubicBezTo>
                  <a:cubicBezTo>
                    <a:pt x="5301776" y="6578464"/>
                    <a:pt x="5136402" y="6579928"/>
                    <a:pt x="5546778" y="6579582"/>
                  </a:cubicBezTo>
                  <a:close/>
                  <a:moveTo>
                    <a:pt x="5551036" y="5562171"/>
                  </a:moveTo>
                  <a:cubicBezTo>
                    <a:pt x="6031459" y="5569780"/>
                    <a:pt x="5971899" y="5535990"/>
                    <a:pt x="5973177" y="5603516"/>
                  </a:cubicBezTo>
                  <a:cubicBezTo>
                    <a:pt x="5975678" y="5735961"/>
                    <a:pt x="5977434" y="5838447"/>
                    <a:pt x="5978632" y="5966528"/>
                  </a:cubicBezTo>
                  <a:cubicBezTo>
                    <a:pt x="5979457" y="6055924"/>
                    <a:pt x="6065392" y="6054912"/>
                    <a:pt x="5557716" y="6046984"/>
                  </a:cubicBezTo>
                  <a:cubicBezTo>
                    <a:pt x="5556013" y="5901104"/>
                    <a:pt x="5557850" y="5953624"/>
                    <a:pt x="5551036" y="5562171"/>
                  </a:cubicBezTo>
                  <a:close/>
                  <a:moveTo>
                    <a:pt x="5551915" y="7089671"/>
                  </a:moveTo>
                  <a:cubicBezTo>
                    <a:pt x="5554523" y="7258778"/>
                    <a:pt x="5555268" y="7315715"/>
                    <a:pt x="5557636" y="7419265"/>
                  </a:cubicBezTo>
                  <a:cubicBezTo>
                    <a:pt x="5562134" y="7623705"/>
                    <a:pt x="5635587" y="7563070"/>
                    <a:pt x="5217865" y="7572037"/>
                  </a:cubicBezTo>
                  <a:cubicBezTo>
                    <a:pt x="5118304" y="7574058"/>
                    <a:pt x="5137865" y="7665662"/>
                    <a:pt x="5130360" y="7086212"/>
                  </a:cubicBezTo>
                  <a:cubicBezTo>
                    <a:pt x="5294617" y="7087888"/>
                    <a:pt x="5137519" y="7089884"/>
                    <a:pt x="5551915" y="7089671"/>
                  </a:cubicBezTo>
                  <a:close/>
                  <a:moveTo>
                    <a:pt x="5559100" y="6147714"/>
                  </a:moveTo>
                  <a:cubicBezTo>
                    <a:pt x="5557583" y="6050549"/>
                    <a:pt x="5476173" y="6071355"/>
                    <a:pt x="5979803" y="6069280"/>
                  </a:cubicBezTo>
                  <a:cubicBezTo>
                    <a:pt x="5983183" y="6318870"/>
                    <a:pt x="5984381" y="6262332"/>
                    <a:pt x="5989543" y="6556781"/>
                  </a:cubicBezTo>
                  <a:cubicBezTo>
                    <a:pt x="5501003" y="6555956"/>
                    <a:pt x="5568628" y="6571068"/>
                    <a:pt x="5567696" y="6510779"/>
                  </a:cubicBezTo>
                  <a:cubicBezTo>
                    <a:pt x="5564849" y="6329193"/>
                    <a:pt x="5561895" y="6324750"/>
                    <a:pt x="5559100" y="6147714"/>
                  </a:cubicBezTo>
                  <a:close/>
                  <a:moveTo>
                    <a:pt x="6016050" y="5536815"/>
                  </a:moveTo>
                  <a:cubicBezTo>
                    <a:pt x="5986483" y="5536815"/>
                    <a:pt x="5993935" y="5554375"/>
                    <a:pt x="5991859" y="5421532"/>
                  </a:cubicBezTo>
                  <a:cubicBezTo>
                    <a:pt x="5985152" y="4999561"/>
                    <a:pt x="5974028" y="5055088"/>
                    <a:pt x="6016050" y="5055088"/>
                  </a:cubicBezTo>
                  <a:cubicBezTo>
                    <a:pt x="6175996" y="5055088"/>
                    <a:pt x="6175065" y="5054237"/>
                    <a:pt x="6335357" y="5054237"/>
                  </a:cubicBezTo>
                  <a:cubicBezTo>
                    <a:pt x="6441703" y="5054237"/>
                    <a:pt x="6409315" y="4981815"/>
                    <a:pt x="6416208" y="5421931"/>
                  </a:cubicBezTo>
                  <a:cubicBezTo>
                    <a:pt x="6418630" y="5576724"/>
                    <a:pt x="6498337" y="5536815"/>
                    <a:pt x="6016050" y="5536815"/>
                  </a:cubicBezTo>
                  <a:close/>
                  <a:moveTo>
                    <a:pt x="6417618" y="5563581"/>
                  </a:moveTo>
                  <a:cubicBezTo>
                    <a:pt x="6418204" y="5820647"/>
                    <a:pt x="6421025" y="5880138"/>
                    <a:pt x="6424325" y="6047383"/>
                  </a:cubicBezTo>
                  <a:cubicBezTo>
                    <a:pt x="6253122" y="6049964"/>
                    <a:pt x="6178125" y="6044377"/>
                    <a:pt x="6001307" y="6044510"/>
                  </a:cubicBezTo>
                  <a:cubicBezTo>
                    <a:pt x="5999923" y="5929865"/>
                    <a:pt x="6000481" y="5893894"/>
                    <a:pt x="5994254" y="5561532"/>
                  </a:cubicBezTo>
                  <a:cubicBezTo>
                    <a:pt x="6181212" y="5561346"/>
                    <a:pt x="6128039" y="5563714"/>
                    <a:pt x="6417618" y="5563581"/>
                  </a:cubicBezTo>
                  <a:close/>
                  <a:moveTo>
                    <a:pt x="5996809" y="7089458"/>
                  </a:moveTo>
                  <a:cubicBezTo>
                    <a:pt x="5995798" y="7301427"/>
                    <a:pt x="6003675" y="7409740"/>
                    <a:pt x="6006603" y="7568790"/>
                  </a:cubicBezTo>
                  <a:cubicBezTo>
                    <a:pt x="5817941" y="7568950"/>
                    <a:pt x="5835746" y="7573952"/>
                    <a:pt x="5582413" y="7571717"/>
                  </a:cubicBezTo>
                  <a:cubicBezTo>
                    <a:pt x="5579406" y="7388269"/>
                    <a:pt x="5579646" y="7476335"/>
                    <a:pt x="5573684" y="7089671"/>
                  </a:cubicBezTo>
                  <a:lnTo>
                    <a:pt x="5996809" y="7089458"/>
                  </a:lnTo>
                  <a:close/>
                  <a:moveTo>
                    <a:pt x="6002744" y="6147714"/>
                  </a:moveTo>
                  <a:cubicBezTo>
                    <a:pt x="6001014" y="6037406"/>
                    <a:pt x="5935146" y="6072686"/>
                    <a:pt x="6335357" y="6072686"/>
                  </a:cubicBezTo>
                  <a:cubicBezTo>
                    <a:pt x="6452189" y="6072686"/>
                    <a:pt x="6422276" y="5990925"/>
                    <a:pt x="6430419" y="6511257"/>
                  </a:cubicBezTo>
                  <a:cubicBezTo>
                    <a:pt x="6431351" y="6570642"/>
                    <a:pt x="6497378" y="6556807"/>
                    <a:pt x="6016050" y="6556807"/>
                  </a:cubicBezTo>
                  <a:cubicBezTo>
                    <a:pt x="6012059" y="6556807"/>
                    <a:pt x="6009876" y="6604139"/>
                    <a:pt x="6002744" y="6147714"/>
                  </a:cubicBezTo>
                  <a:close/>
                  <a:moveTo>
                    <a:pt x="6016050" y="6581497"/>
                  </a:moveTo>
                  <a:cubicBezTo>
                    <a:pt x="6513160" y="6581497"/>
                    <a:pt x="6430206" y="6545792"/>
                    <a:pt x="6434358" y="6692976"/>
                  </a:cubicBezTo>
                  <a:cubicBezTo>
                    <a:pt x="6437924" y="6824197"/>
                    <a:pt x="6439228" y="6923836"/>
                    <a:pt x="6440612" y="7055881"/>
                  </a:cubicBezTo>
                  <a:cubicBezTo>
                    <a:pt x="6440745" y="7067800"/>
                    <a:pt x="6481037" y="7064741"/>
                    <a:pt x="6018791" y="7064741"/>
                  </a:cubicBezTo>
                  <a:cubicBezTo>
                    <a:pt x="6021586" y="6704364"/>
                    <a:pt x="6004553" y="6581497"/>
                    <a:pt x="6016050" y="6581497"/>
                  </a:cubicBezTo>
                  <a:close/>
                  <a:moveTo>
                    <a:pt x="6018632" y="7089458"/>
                  </a:moveTo>
                  <a:cubicBezTo>
                    <a:pt x="6033402" y="7089458"/>
                    <a:pt x="6383074" y="7089112"/>
                    <a:pt x="6440958" y="7088686"/>
                  </a:cubicBezTo>
                  <a:cubicBezTo>
                    <a:pt x="6443753" y="7345593"/>
                    <a:pt x="6446840" y="7405217"/>
                    <a:pt x="6449607" y="7571238"/>
                  </a:cubicBezTo>
                  <a:cubicBezTo>
                    <a:pt x="6202902" y="7573154"/>
                    <a:pt x="6205697" y="7568976"/>
                    <a:pt x="6028399" y="7568817"/>
                  </a:cubicBezTo>
                  <a:cubicBezTo>
                    <a:pt x="6025312" y="7400003"/>
                    <a:pt x="6017621" y="7297915"/>
                    <a:pt x="6018632" y="7089458"/>
                  </a:cubicBezTo>
                  <a:close/>
                  <a:moveTo>
                    <a:pt x="6814635" y="6045521"/>
                  </a:moveTo>
                  <a:cubicBezTo>
                    <a:pt x="6385416" y="6035730"/>
                    <a:pt x="6447080" y="6082396"/>
                    <a:pt x="6444418" y="5965995"/>
                  </a:cubicBezTo>
                  <a:cubicBezTo>
                    <a:pt x="6441623" y="5844619"/>
                    <a:pt x="6439495" y="5723669"/>
                    <a:pt x="6439495" y="5603250"/>
                  </a:cubicBezTo>
                  <a:cubicBezTo>
                    <a:pt x="6439495" y="5543706"/>
                    <a:pt x="6377113" y="5567705"/>
                    <a:pt x="6860783" y="5561319"/>
                  </a:cubicBezTo>
                  <a:cubicBezTo>
                    <a:pt x="6867782" y="6122811"/>
                    <a:pt x="6890483" y="6047250"/>
                    <a:pt x="6814635" y="6045521"/>
                  </a:cubicBezTo>
                  <a:close/>
                  <a:moveTo>
                    <a:pt x="6814263" y="5537347"/>
                  </a:moveTo>
                  <a:cubicBezTo>
                    <a:pt x="6717790" y="5539050"/>
                    <a:pt x="6707171" y="5538731"/>
                    <a:pt x="6439335" y="5538864"/>
                  </a:cubicBezTo>
                  <a:cubicBezTo>
                    <a:pt x="6439122" y="5500179"/>
                    <a:pt x="6433985" y="5106092"/>
                    <a:pt x="6433214" y="5054130"/>
                  </a:cubicBezTo>
                  <a:cubicBezTo>
                    <a:pt x="6435928" y="5054130"/>
                    <a:pt x="6737750" y="5053518"/>
                    <a:pt x="6852852" y="5052986"/>
                  </a:cubicBezTo>
                  <a:cubicBezTo>
                    <a:pt x="6861608" y="5611791"/>
                    <a:pt x="6878560" y="5536230"/>
                    <a:pt x="6814263" y="5537347"/>
                  </a:cubicBezTo>
                  <a:close/>
                  <a:moveTo>
                    <a:pt x="6814343" y="5028482"/>
                  </a:moveTo>
                  <a:cubicBezTo>
                    <a:pt x="6667676" y="5029280"/>
                    <a:pt x="6638163" y="5028615"/>
                    <a:pt x="6494983" y="5029174"/>
                  </a:cubicBezTo>
                  <a:cubicBezTo>
                    <a:pt x="6409821" y="5029520"/>
                    <a:pt x="6433746" y="5106730"/>
                    <a:pt x="6423899" y="4545691"/>
                  </a:cubicBezTo>
                  <a:cubicBezTo>
                    <a:pt x="6553187" y="4546196"/>
                    <a:pt x="6529634" y="4547048"/>
                    <a:pt x="6843218" y="4546383"/>
                  </a:cubicBezTo>
                  <a:cubicBezTo>
                    <a:pt x="6846092" y="5094625"/>
                    <a:pt x="6876005" y="5028136"/>
                    <a:pt x="6814343" y="5028482"/>
                  </a:cubicBezTo>
                  <a:close/>
                  <a:moveTo>
                    <a:pt x="6814395" y="4521719"/>
                  </a:moveTo>
                  <a:cubicBezTo>
                    <a:pt x="6377432" y="4522916"/>
                    <a:pt x="6423473" y="4522597"/>
                    <a:pt x="6423313" y="4513711"/>
                  </a:cubicBezTo>
                  <a:cubicBezTo>
                    <a:pt x="6413280" y="3948973"/>
                    <a:pt x="6388876" y="4034085"/>
                    <a:pt x="6494823" y="4035948"/>
                  </a:cubicBezTo>
                  <a:cubicBezTo>
                    <a:pt x="6895886" y="4042945"/>
                    <a:pt x="6838853" y="3998034"/>
                    <a:pt x="6839466" y="4151737"/>
                  </a:cubicBezTo>
                  <a:cubicBezTo>
                    <a:pt x="6840823" y="4578203"/>
                    <a:pt x="6859346" y="4521586"/>
                    <a:pt x="6814395" y="4521719"/>
                  </a:cubicBezTo>
                  <a:close/>
                  <a:moveTo>
                    <a:pt x="6814476" y="4013439"/>
                  </a:moveTo>
                  <a:cubicBezTo>
                    <a:pt x="6352522" y="4008464"/>
                    <a:pt x="6414505" y="4027327"/>
                    <a:pt x="6413600" y="3969247"/>
                  </a:cubicBezTo>
                  <a:cubicBezTo>
                    <a:pt x="6405483" y="3447664"/>
                    <a:pt x="6379694" y="3526737"/>
                    <a:pt x="6494823" y="3529238"/>
                  </a:cubicBezTo>
                  <a:cubicBezTo>
                    <a:pt x="6895087" y="3537831"/>
                    <a:pt x="6827224" y="3493373"/>
                    <a:pt x="6828954" y="3606767"/>
                  </a:cubicBezTo>
                  <a:cubicBezTo>
                    <a:pt x="6836085" y="4061410"/>
                    <a:pt x="6852745" y="4013812"/>
                    <a:pt x="6814476" y="4013439"/>
                  </a:cubicBezTo>
                  <a:close/>
                  <a:moveTo>
                    <a:pt x="6335383" y="5029520"/>
                  </a:moveTo>
                  <a:cubicBezTo>
                    <a:pt x="6175437" y="5029520"/>
                    <a:pt x="6176369" y="5030371"/>
                    <a:pt x="6016077" y="5030371"/>
                  </a:cubicBezTo>
                  <a:cubicBezTo>
                    <a:pt x="5973443" y="5030371"/>
                    <a:pt x="5986456" y="5081029"/>
                    <a:pt x="5980309" y="4695376"/>
                  </a:cubicBezTo>
                  <a:cubicBezTo>
                    <a:pt x="5977541" y="4518686"/>
                    <a:pt x="5966204" y="4545717"/>
                    <a:pt x="6016077" y="4545717"/>
                  </a:cubicBezTo>
                  <a:cubicBezTo>
                    <a:pt x="6341584" y="4545558"/>
                    <a:pt x="6349967" y="4545505"/>
                    <a:pt x="6402076" y="4545638"/>
                  </a:cubicBezTo>
                  <a:cubicBezTo>
                    <a:pt x="6412189" y="5113222"/>
                    <a:pt x="6436514" y="5029520"/>
                    <a:pt x="6335383" y="5029520"/>
                  </a:cubicBezTo>
                  <a:close/>
                  <a:moveTo>
                    <a:pt x="6335383" y="4520868"/>
                  </a:moveTo>
                  <a:cubicBezTo>
                    <a:pt x="5976476" y="4521054"/>
                    <a:pt x="6015199" y="4521054"/>
                    <a:pt x="5978100" y="4521000"/>
                  </a:cubicBezTo>
                  <a:cubicBezTo>
                    <a:pt x="5977195" y="4435702"/>
                    <a:pt x="5971713" y="4037198"/>
                    <a:pt x="5971686" y="4035282"/>
                  </a:cubicBezTo>
                  <a:cubicBezTo>
                    <a:pt x="5973629" y="4035282"/>
                    <a:pt x="6330939" y="4034378"/>
                    <a:pt x="6392895" y="4034697"/>
                  </a:cubicBezTo>
                  <a:cubicBezTo>
                    <a:pt x="6402661" y="4598770"/>
                    <a:pt x="6430100" y="4520868"/>
                    <a:pt x="6335383" y="4520868"/>
                  </a:cubicBezTo>
                  <a:close/>
                  <a:moveTo>
                    <a:pt x="5971979" y="5536868"/>
                  </a:moveTo>
                  <a:cubicBezTo>
                    <a:pt x="5857116" y="5537134"/>
                    <a:pt x="5723517" y="5540194"/>
                    <a:pt x="5550637" y="5537401"/>
                  </a:cubicBezTo>
                  <a:cubicBezTo>
                    <a:pt x="5544968" y="5204481"/>
                    <a:pt x="5548535" y="5271421"/>
                    <a:pt x="5545208" y="5058334"/>
                  </a:cubicBezTo>
                  <a:cubicBezTo>
                    <a:pt x="5545075" y="5050725"/>
                    <a:pt x="5513459" y="5053838"/>
                    <a:pt x="5964261" y="5055009"/>
                  </a:cubicBezTo>
                  <a:cubicBezTo>
                    <a:pt x="5971154" y="5490734"/>
                    <a:pt x="5970967" y="5480810"/>
                    <a:pt x="5971979" y="5536868"/>
                  </a:cubicBezTo>
                  <a:close/>
                  <a:moveTo>
                    <a:pt x="5544729" y="5029254"/>
                  </a:moveTo>
                  <a:cubicBezTo>
                    <a:pt x="5536665" y="4517781"/>
                    <a:pt x="5535202" y="4544068"/>
                    <a:pt x="5537091" y="4544068"/>
                  </a:cubicBezTo>
                  <a:cubicBezTo>
                    <a:pt x="5703211" y="4544760"/>
                    <a:pt x="5710344" y="4543908"/>
                    <a:pt x="5856317" y="4545079"/>
                  </a:cubicBezTo>
                  <a:cubicBezTo>
                    <a:pt x="5988932" y="4546143"/>
                    <a:pt x="5954733" y="4457386"/>
                    <a:pt x="5963835" y="5030292"/>
                  </a:cubicBezTo>
                  <a:cubicBezTo>
                    <a:pt x="5865259" y="5029999"/>
                    <a:pt x="5757822" y="5027844"/>
                    <a:pt x="5544729" y="5029254"/>
                  </a:cubicBezTo>
                  <a:close/>
                  <a:moveTo>
                    <a:pt x="5535627" y="4513658"/>
                  </a:moveTo>
                  <a:cubicBezTo>
                    <a:pt x="5523678" y="3994549"/>
                    <a:pt x="5531635" y="4037171"/>
                    <a:pt x="5537091" y="4037171"/>
                  </a:cubicBezTo>
                  <a:cubicBezTo>
                    <a:pt x="6033695" y="4039220"/>
                    <a:pt x="5949464" y="3996305"/>
                    <a:pt x="5951407" y="4151125"/>
                  </a:cubicBezTo>
                  <a:cubicBezTo>
                    <a:pt x="5953323" y="4318396"/>
                    <a:pt x="5954680" y="4353064"/>
                    <a:pt x="5956197" y="4514189"/>
                  </a:cubicBezTo>
                  <a:cubicBezTo>
                    <a:pt x="5956277" y="4524140"/>
                    <a:pt x="5535814" y="4522597"/>
                    <a:pt x="5535627" y="4513658"/>
                  </a:cubicBezTo>
                  <a:close/>
                  <a:moveTo>
                    <a:pt x="5856264" y="4011630"/>
                  </a:moveTo>
                  <a:cubicBezTo>
                    <a:pt x="5469600" y="4017350"/>
                    <a:pt x="5529825" y="4027088"/>
                    <a:pt x="5528894" y="3969220"/>
                  </a:cubicBezTo>
                  <a:cubicBezTo>
                    <a:pt x="5521336" y="3474749"/>
                    <a:pt x="5514257" y="3528626"/>
                    <a:pt x="5537091" y="3528759"/>
                  </a:cubicBezTo>
                  <a:cubicBezTo>
                    <a:pt x="6018179" y="3531978"/>
                    <a:pt x="5943369" y="3504627"/>
                    <a:pt x="5944966" y="3606741"/>
                  </a:cubicBezTo>
                  <a:cubicBezTo>
                    <a:pt x="5947681" y="3780185"/>
                    <a:pt x="5946057" y="3788433"/>
                    <a:pt x="5948905" y="3969699"/>
                  </a:cubicBezTo>
                  <a:cubicBezTo>
                    <a:pt x="5949704" y="4021793"/>
                    <a:pt x="5968146" y="4009954"/>
                    <a:pt x="5856264" y="4011630"/>
                  </a:cubicBezTo>
                  <a:close/>
                  <a:moveTo>
                    <a:pt x="5522933" y="5029387"/>
                  </a:moveTo>
                  <a:cubicBezTo>
                    <a:pt x="5438329" y="5029839"/>
                    <a:pt x="5445142" y="5029759"/>
                    <a:pt x="5099036" y="5029919"/>
                  </a:cubicBezTo>
                  <a:cubicBezTo>
                    <a:pt x="5096189" y="4830907"/>
                    <a:pt x="5099622" y="4896676"/>
                    <a:pt x="5093315" y="4547660"/>
                  </a:cubicBezTo>
                  <a:cubicBezTo>
                    <a:pt x="5265077" y="4546941"/>
                    <a:pt x="5188164" y="4542605"/>
                    <a:pt x="5514523" y="4543988"/>
                  </a:cubicBezTo>
                  <a:cubicBezTo>
                    <a:pt x="5516093" y="4613084"/>
                    <a:pt x="5522693" y="5014088"/>
                    <a:pt x="5522933" y="5029387"/>
                  </a:cubicBezTo>
                  <a:close/>
                  <a:moveTo>
                    <a:pt x="5092862" y="4522916"/>
                  </a:moveTo>
                  <a:cubicBezTo>
                    <a:pt x="5084346" y="4032915"/>
                    <a:pt x="5086156" y="4162459"/>
                    <a:pt x="5083947" y="4038289"/>
                  </a:cubicBezTo>
                  <a:cubicBezTo>
                    <a:pt x="5256241" y="4038103"/>
                    <a:pt x="5245729" y="4035974"/>
                    <a:pt x="5508029" y="4037065"/>
                  </a:cubicBezTo>
                  <a:cubicBezTo>
                    <a:pt x="5509334" y="4154850"/>
                    <a:pt x="5507497" y="4249859"/>
                    <a:pt x="5513858" y="4514323"/>
                  </a:cubicBezTo>
                  <a:cubicBezTo>
                    <a:pt x="5513937" y="4519298"/>
                    <a:pt x="5550983" y="4520947"/>
                    <a:pt x="5092862" y="4522916"/>
                  </a:cubicBezTo>
                  <a:close/>
                  <a:moveTo>
                    <a:pt x="5083494" y="4013598"/>
                  </a:moveTo>
                  <a:cubicBezTo>
                    <a:pt x="5080061" y="3809238"/>
                    <a:pt x="5081897" y="3812538"/>
                    <a:pt x="5077480" y="3528599"/>
                  </a:cubicBezTo>
                  <a:cubicBezTo>
                    <a:pt x="5575334" y="3528519"/>
                    <a:pt x="5499194" y="3502073"/>
                    <a:pt x="5500817" y="3606741"/>
                  </a:cubicBezTo>
                  <a:cubicBezTo>
                    <a:pt x="5503319" y="3767839"/>
                    <a:pt x="5504091" y="3782260"/>
                    <a:pt x="5507071" y="3969646"/>
                  </a:cubicBezTo>
                  <a:cubicBezTo>
                    <a:pt x="5508003" y="4027221"/>
                    <a:pt x="5575627" y="4013067"/>
                    <a:pt x="5083494" y="4013598"/>
                  </a:cubicBezTo>
                  <a:close/>
                  <a:moveTo>
                    <a:pt x="5077613" y="5054609"/>
                  </a:moveTo>
                  <a:cubicBezTo>
                    <a:pt x="5080301" y="5233029"/>
                    <a:pt x="5086927" y="5355443"/>
                    <a:pt x="5087060" y="5538066"/>
                  </a:cubicBezTo>
                  <a:cubicBezTo>
                    <a:pt x="4947154" y="5538332"/>
                    <a:pt x="4891772" y="5536416"/>
                    <a:pt x="4662951" y="5536416"/>
                  </a:cubicBezTo>
                  <a:cubicBezTo>
                    <a:pt x="4657522" y="5337750"/>
                    <a:pt x="4660290" y="5233082"/>
                    <a:pt x="4657362" y="5054503"/>
                  </a:cubicBezTo>
                  <a:cubicBezTo>
                    <a:pt x="4711893" y="5054849"/>
                    <a:pt x="4723416" y="5054769"/>
                    <a:pt x="5077613" y="5054609"/>
                  </a:cubicBezTo>
                  <a:close/>
                  <a:moveTo>
                    <a:pt x="4739278" y="5030052"/>
                  </a:moveTo>
                  <a:cubicBezTo>
                    <a:pt x="4634395" y="5030052"/>
                    <a:pt x="4658853" y="5060063"/>
                    <a:pt x="4653317" y="4876642"/>
                  </a:cubicBezTo>
                  <a:cubicBezTo>
                    <a:pt x="4650043" y="4768462"/>
                    <a:pt x="4647675" y="4646926"/>
                    <a:pt x="4648234" y="4546941"/>
                  </a:cubicBezTo>
                  <a:cubicBezTo>
                    <a:pt x="4662844" y="4547021"/>
                    <a:pt x="5017866" y="4547793"/>
                    <a:pt x="5071491" y="4547713"/>
                  </a:cubicBezTo>
                  <a:cubicBezTo>
                    <a:pt x="5077746" y="4894920"/>
                    <a:pt x="5074499" y="4839021"/>
                    <a:pt x="5077240" y="5029919"/>
                  </a:cubicBezTo>
                  <a:lnTo>
                    <a:pt x="4739278" y="5030052"/>
                  </a:lnTo>
                  <a:close/>
                  <a:moveTo>
                    <a:pt x="4649192" y="5966368"/>
                  </a:moveTo>
                  <a:cubicBezTo>
                    <a:pt x="4649298" y="6064065"/>
                    <a:pt x="4725359" y="6049059"/>
                    <a:pt x="4260452" y="6047197"/>
                  </a:cubicBezTo>
                  <a:cubicBezTo>
                    <a:pt x="4229394" y="6047064"/>
                    <a:pt x="4218749" y="6117702"/>
                    <a:pt x="4222048" y="5603729"/>
                  </a:cubicBezTo>
                  <a:cubicBezTo>
                    <a:pt x="4222394" y="5547085"/>
                    <a:pt x="4155196" y="5561133"/>
                    <a:pt x="4641873" y="5561133"/>
                  </a:cubicBezTo>
                  <a:cubicBezTo>
                    <a:pt x="4645546" y="5683015"/>
                    <a:pt x="4648979" y="5773714"/>
                    <a:pt x="4649192" y="5966368"/>
                  </a:cubicBezTo>
                  <a:close/>
                  <a:moveTo>
                    <a:pt x="4222235" y="5536656"/>
                  </a:moveTo>
                  <a:cubicBezTo>
                    <a:pt x="4221889" y="5309973"/>
                    <a:pt x="4214038" y="5233268"/>
                    <a:pt x="4211776" y="5054849"/>
                  </a:cubicBezTo>
                  <a:cubicBezTo>
                    <a:pt x="4411029" y="5052348"/>
                    <a:pt x="4327836" y="5051736"/>
                    <a:pt x="4635539" y="5054343"/>
                  </a:cubicBezTo>
                  <a:cubicBezTo>
                    <a:pt x="4638653" y="5245214"/>
                    <a:pt x="4635513" y="5329981"/>
                    <a:pt x="4641101" y="5536416"/>
                  </a:cubicBezTo>
                  <a:cubicBezTo>
                    <a:pt x="4263219" y="5536443"/>
                    <a:pt x="4376406" y="5536416"/>
                    <a:pt x="4222235" y="5536656"/>
                  </a:cubicBezTo>
                  <a:close/>
                  <a:moveTo>
                    <a:pt x="4579758" y="5029014"/>
                  </a:moveTo>
                  <a:cubicBezTo>
                    <a:pt x="4477456" y="5027631"/>
                    <a:pt x="4365069" y="5027498"/>
                    <a:pt x="4260265" y="5029333"/>
                  </a:cubicBezTo>
                  <a:cubicBezTo>
                    <a:pt x="4179733" y="5030744"/>
                    <a:pt x="4224178" y="5091645"/>
                    <a:pt x="4206160" y="4545717"/>
                  </a:cubicBezTo>
                  <a:cubicBezTo>
                    <a:pt x="4564455" y="4544893"/>
                    <a:pt x="4460610" y="4545345"/>
                    <a:pt x="4626438" y="4546755"/>
                  </a:cubicBezTo>
                  <a:cubicBezTo>
                    <a:pt x="4623457" y="5091192"/>
                    <a:pt x="4671867" y="5030132"/>
                    <a:pt x="4579758" y="5029014"/>
                  </a:cubicBezTo>
                  <a:close/>
                  <a:moveTo>
                    <a:pt x="4626650" y="4513870"/>
                  </a:moveTo>
                  <a:cubicBezTo>
                    <a:pt x="4626544" y="4527360"/>
                    <a:pt x="4669551" y="4519218"/>
                    <a:pt x="4260345" y="4520841"/>
                  </a:cubicBezTo>
                  <a:cubicBezTo>
                    <a:pt x="4185003" y="4521054"/>
                    <a:pt x="4203659" y="4595657"/>
                    <a:pt x="4197724" y="4147666"/>
                  </a:cubicBezTo>
                  <a:cubicBezTo>
                    <a:pt x="4196048" y="4015302"/>
                    <a:pt x="4179600" y="4036825"/>
                    <a:pt x="4260238" y="4038023"/>
                  </a:cubicBezTo>
                  <a:cubicBezTo>
                    <a:pt x="4359959" y="4039619"/>
                    <a:pt x="4397111" y="4039247"/>
                    <a:pt x="4621328" y="4039300"/>
                  </a:cubicBezTo>
                  <a:cubicBezTo>
                    <a:pt x="4626890" y="4391111"/>
                    <a:pt x="4627582" y="4402179"/>
                    <a:pt x="4626650" y="4513870"/>
                  </a:cubicBezTo>
                  <a:close/>
                  <a:moveTo>
                    <a:pt x="4195834" y="4012481"/>
                  </a:moveTo>
                  <a:cubicBezTo>
                    <a:pt x="4192694" y="3808254"/>
                    <a:pt x="4191869" y="3781382"/>
                    <a:pt x="4187983" y="3527801"/>
                  </a:cubicBezTo>
                  <a:cubicBezTo>
                    <a:pt x="4305934" y="3527029"/>
                    <a:pt x="4343512" y="3524661"/>
                    <a:pt x="4611720" y="3527455"/>
                  </a:cubicBezTo>
                  <a:cubicBezTo>
                    <a:pt x="4617416" y="3899566"/>
                    <a:pt x="4615579" y="3677087"/>
                    <a:pt x="4620929" y="4014610"/>
                  </a:cubicBezTo>
                  <a:cubicBezTo>
                    <a:pt x="4187105" y="4014530"/>
                    <a:pt x="4373398" y="4014131"/>
                    <a:pt x="4195834" y="4012481"/>
                  </a:cubicBezTo>
                  <a:close/>
                  <a:moveTo>
                    <a:pt x="4188915" y="4877041"/>
                  </a:moveTo>
                  <a:cubicBezTo>
                    <a:pt x="4188276" y="5073925"/>
                    <a:pt x="4278495" y="5031675"/>
                    <a:pt x="3767866" y="5030877"/>
                  </a:cubicBezTo>
                  <a:cubicBezTo>
                    <a:pt x="3762676" y="4700138"/>
                    <a:pt x="3761452" y="4619815"/>
                    <a:pt x="3760228" y="4548245"/>
                  </a:cubicBezTo>
                  <a:cubicBezTo>
                    <a:pt x="3956714" y="4548192"/>
                    <a:pt x="3866442" y="4546303"/>
                    <a:pt x="4184284" y="4545771"/>
                  </a:cubicBezTo>
                  <a:cubicBezTo>
                    <a:pt x="4187212" y="4633331"/>
                    <a:pt x="4189314" y="4748880"/>
                    <a:pt x="4188915" y="4877041"/>
                  </a:cubicBezTo>
                  <a:close/>
                  <a:moveTo>
                    <a:pt x="4100719" y="4521134"/>
                  </a:moveTo>
                  <a:cubicBezTo>
                    <a:pt x="3722064" y="4521134"/>
                    <a:pt x="3759935" y="4531324"/>
                    <a:pt x="3759616" y="4513790"/>
                  </a:cubicBezTo>
                  <a:cubicBezTo>
                    <a:pt x="3750062" y="3974541"/>
                    <a:pt x="3749822" y="4038661"/>
                    <a:pt x="3781412" y="4038661"/>
                  </a:cubicBezTo>
                  <a:cubicBezTo>
                    <a:pt x="4254357" y="4038661"/>
                    <a:pt x="4174012" y="4001999"/>
                    <a:pt x="4175901" y="4148092"/>
                  </a:cubicBezTo>
                  <a:cubicBezTo>
                    <a:pt x="4178216" y="4322866"/>
                    <a:pt x="4179387" y="4406914"/>
                    <a:pt x="4183193" y="4514535"/>
                  </a:cubicBezTo>
                  <a:cubicBezTo>
                    <a:pt x="4183512" y="4523235"/>
                    <a:pt x="4195914" y="4521134"/>
                    <a:pt x="4100719" y="4521134"/>
                  </a:cubicBezTo>
                  <a:close/>
                  <a:moveTo>
                    <a:pt x="4100719" y="4012109"/>
                  </a:moveTo>
                  <a:cubicBezTo>
                    <a:pt x="3699683" y="4012109"/>
                    <a:pt x="3755651" y="4031318"/>
                    <a:pt x="3754639" y="3969193"/>
                  </a:cubicBezTo>
                  <a:cubicBezTo>
                    <a:pt x="3746709" y="3462590"/>
                    <a:pt x="3726243" y="3527881"/>
                    <a:pt x="3781386" y="3527881"/>
                  </a:cubicBezTo>
                  <a:cubicBezTo>
                    <a:pt x="4065695" y="3528014"/>
                    <a:pt x="4112987" y="3528147"/>
                    <a:pt x="4166187" y="3527907"/>
                  </a:cubicBezTo>
                  <a:cubicBezTo>
                    <a:pt x="4174810" y="4092405"/>
                    <a:pt x="4204564" y="4012109"/>
                    <a:pt x="4100719" y="4012109"/>
                  </a:cubicBezTo>
                  <a:close/>
                  <a:moveTo>
                    <a:pt x="3746070" y="5030823"/>
                  </a:moveTo>
                  <a:cubicBezTo>
                    <a:pt x="3625299" y="5030345"/>
                    <a:pt x="3497235" y="5024598"/>
                    <a:pt x="3324648" y="5029014"/>
                  </a:cubicBezTo>
                  <a:cubicBezTo>
                    <a:pt x="3322573" y="4872013"/>
                    <a:pt x="3326645" y="4744411"/>
                    <a:pt x="3318980" y="4547154"/>
                  </a:cubicBezTo>
                  <a:cubicBezTo>
                    <a:pt x="3411168" y="4548830"/>
                    <a:pt x="3461574" y="4548351"/>
                    <a:pt x="3738379" y="4548245"/>
                  </a:cubicBezTo>
                  <a:cubicBezTo>
                    <a:pt x="3740055" y="4643574"/>
                    <a:pt x="3740854" y="4697371"/>
                    <a:pt x="3746070" y="5030823"/>
                  </a:cubicBezTo>
                  <a:close/>
                  <a:moveTo>
                    <a:pt x="3311209" y="4010512"/>
                  </a:moveTo>
                  <a:cubicBezTo>
                    <a:pt x="3309080" y="3830098"/>
                    <a:pt x="3304928" y="3772362"/>
                    <a:pt x="3301761" y="3528572"/>
                  </a:cubicBezTo>
                  <a:cubicBezTo>
                    <a:pt x="3331275" y="3528572"/>
                    <a:pt x="3603077" y="3528253"/>
                    <a:pt x="3723076" y="3527934"/>
                  </a:cubicBezTo>
                  <a:cubicBezTo>
                    <a:pt x="3727148" y="3813362"/>
                    <a:pt x="3731060" y="3804636"/>
                    <a:pt x="3733482" y="4013758"/>
                  </a:cubicBezTo>
                  <a:cubicBezTo>
                    <a:pt x="3535266" y="4012668"/>
                    <a:pt x="3726110" y="4010166"/>
                    <a:pt x="3311209" y="4010512"/>
                  </a:cubicBezTo>
                  <a:close/>
                  <a:moveTo>
                    <a:pt x="3302293" y="5029626"/>
                  </a:moveTo>
                  <a:cubicBezTo>
                    <a:pt x="3103545" y="5035346"/>
                    <a:pt x="2997252" y="5029068"/>
                    <a:pt x="2884544" y="5028136"/>
                  </a:cubicBezTo>
                  <a:cubicBezTo>
                    <a:pt x="2875523" y="4456508"/>
                    <a:pt x="2841378" y="4548884"/>
                    <a:pt x="2983546" y="4546595"/>
                  </a:cubicBezTo>
                  <a:cubicBezTo>
                    <a:pt x="3088562" y="4544893"/>
                    <a:pt x="3188734" y="4544733"/>
                    <a:pt x="3297130" y="4546782"/>
                  </a:cubicBezTo>
                  <a:cubicBezTo>
                    <a:pt x="3302080" y="4673665"/>
                    <a:pt x="3304183" y="5029547"/>
                    <a:pt x="3302293" y="5029626"/>
                  </a:cubicBezTo>
                  <a:close/>
                  <a:moveTo>
                    <a:pt x="3143013" y="4010645"/>
                  </a:moveTo>
                  <a:cubicBezTo>
                    <a:pt x="2994670" y="4010645"/>
                    <a:pt x="2990146" y="4012375"/>
                    <a:pt x="2866447" y="4012721"/>
                  </a:cubicBezTo>
                  <a:cubicBezTo>
                    <a:pt x="2861763" y="3674426"/>
                    <a:pt x="2860885" y="3614855"/>
                    <a:pt x="2859395" y="3530834"/>
                  </a:cubicBezTo>
                  <a:cubicBezTo>
                    <a:pt x="3348520" y="3529344"/>
                    <a:pt x="3279353" y="3497417"/>
                    <a:pt x="3281082" y="3606767"/>
                  </a:cubicBezTo>
                  <a:cubicBezTo>
                    <a:pt x="3288747" y="4096024"/>
                    <a:pt x="3329598" y="4010486"/>
                    <a:pt x="3143013" y="4010645"/>
                  </a:cubicBezTo>
                  <a:close/>
                  <a:moveTo>
                    <a:pt x="2862775" y="5028003"/>
                  </a:moveTo>
                  <a:cubicBezTo>
                    <a:pt x="2659636" y="5026992"/>
                    <a:pt x="2647047" y="5033457"/>
                    <a:pt x="2440342" y="5031622"/>
                  </a:cubicBezTo>
                  <a:cubicBezTo>
                    <a:pt x="2430309" y="4469891"/>
                    <a:pt x="2396989" y="4544547"/>
                    <a:pt x="2504640" y="4544547"/>
                  </a:cubicBezTo>
                  <a:cubicBezTo>
                    <a:pt x="2661711" y="4544547"/>
                    <a:pt x="2664958" y="4547873"/>
                    <a:pt x="2823760" y="4547873"/>
                  </a:cubicBezTo>
                  <a:cubicBezTo>
                    <a:pt x="2866234" y="4547873"/>
                    <a:pt x="2854152" y="4482023"/>
                    <a:pt x="2862775" y="5028003"/>
                  </a:cubicBezTo>
                  <a:close/>
                  <a:moveTo>
                    <a:pt x="2823760" y="4523182"/>
                  </a:moveTo>
                  <a:cubicBezTo>
                    <a:pt x="2821391" y="4523182"/>
                    <a:pt x="2429777" y="4521932"/>
                    <a:pt x="2429750" y="4514057"/>
                  </a:cubicBezTo>
                  <a:cubicBezTo>
                    <a:pt x="2428605" y="3964910"/>
                    <a:pt x="2382245" y="4038928"/>
                    <a:pt x="2504640" y="4038928"/>
                  </a:cubicBezTo>
                  <a:cubicBezTo>
                    <a:pt x="2913154" y="4038928"/>
                    <a:pt x="2845157" y="4000588"/>
                    <a:pt x="2845929" y="4151045"/>
                  </a:cubicBezTo>
                  <a:cubicBezTo>
                    <a:pt x="2848164" y="4579800"/>
                    <a:pt x="2869588" y="4523182"/>
                    <a:pt x="2823760" y="4523182"/>
                  </a:cubicBezTo>
                  <a:close/>
                  <a:moveTo>
                    <a:pt x="2823760" y="4012800"/>
                  </a:moveTo>
                  <a:cubicBezTo>
                    <a:pt x="2358559" y="4012800"/>
                    <a:pt x="2420861" y="4033340"/>
                    <a:pt x="2419850" y="3969300"/>
                  </a:cubicBezTo>
                  <a:cubicBezTo>
                    <a:pt x="2417002" y="3788060"/>
                    <a:pt x="2420622" y="3787954"/>
                    <a:pt x="2417774" y="3606288"/>
                  </a:cubicBezTo>
                  <a:cubicBezTo>
                    <a:pt x="2416257" y="3509522"/>
                    <a:pt x="2398719" y="3529291"/>
                    <a:pt x="2504640" y="3529291"/>
                  </a:cubicBezTo>
                  <a:cubicBezTo>
                    <a:pt x="2904877" y="3529291"/>
                    <a:pt x="2837306" y="3506303"/>
                    <a:pt x="2838876" y="3606714"/>
                  </a:cubicBezTo>
                  <a:cubicBezTo>
                    <a:pt x="2846301" y="4075458"/>
                    <a:pt x="2851331" y="4012800"/>
                    <a:pt x="2823760" y="4012800"/>
                  </a:cubicBezTo>
                  <a:close/>
                  <a:moveTo>
                    <a:pt x="2418519" y="5031382"/>
                  </a:moveTo>
                  <a:cubicBezTo>
                    <a:pt x="2260489" y="5029360"/>
                    <a:pt x="2369444" y="5027072"/>
                    <a:pt x="1996565" y="5028509"/>
                  </a:cubicBezTo>
                  <a:cubicBezTo>
                    <a:pt x="1987144" y="4473695"/>
                    <a:pt x="1968089" y="4544547"/>
                    <a:pt x="2026000" y="4544068"/>
                  </a:cubicBezTo>
                  <a:cubicBezTo>
                    <a:pt x="2122420" y="4543296"/>
                    <a:pt x="2201275" y="4543004"/>
                    <a:pt x="2344933" y="4543961"/>
                  </a:cubicBezTo>
                  <a:cubicBezTo>
                    <a:pt x="2423522" y="4544573"/>
                    <a:pt x="2408220" y="4462787"/>
                    <a:pt x="2418519" y="5031382"/>
                  </a:cubicBezTo>
                  <a:close/>
                  <a:moveTo>
                    <a:pt x="1982726" y="5563873"/>
                  </a:moveTo>
                  <a:cubicBezTo>
                    <a:pt x="1989752" y="5937713"/>
                    <a:pt x="1987996" y="5902993"/>
                    <a:pt x="1989593" y="6045707"/>
                  </a:cubicBezTo>
                  <a:cubicBezTo>
                    <a:pt x="1921516" y="6044776"/>
                    <a:pt x="1902275" y="6044989"/>
                    <a:pt x="1567346" y="6044909"/>
                  </a:cubicBezTo>
                  <a:cubicBezTo>
                    <a:pt x="1564392" y="5911693"/>
                    <a:pt x="1561571" y="5875589"/>
                    <a:pt x="1559336" y="5561825"/>
                  </a:cubicBezTo>
                  <a:cubicBezTo>
                    <a:pt x="1562290" y="5561851"/>
                    <a:pt x="1980517" y="5563873"/>
                    <a:pt x="1982726" y="5563873"/>
                  </a:cubicBezTo>
                  <a:close/>
                  <a:moveTo>
                    <a:pt x="1559149" y="5537134"/>
                  </a:moveTo>
                  <a:cubicBezTo>
                    <a:pt x="1558537" y="5470354"/>
                    <a:pt x="1557872" y="5435553"/>
                    <a:pt x="1552070" y="5058334"/>
                  </a:cubicBezTo>
                  <a:cubicBezTo>
                    <a:pt x="1551884" y="5045909"/>
                    <a:pt x="1529928" y="5054769"/>
                    <a:pt x="1975168" y="5053305"/>
                  </a:cubicBezTo>
                  <a:cubicBezTo>
                    <a:pt x="1977909" y="5218794"/>
                    <a:pt x="1978043" y="5304678"/>
                    <a:pt x="1982274" y="5539183"/>
                  </a:cubicBezTo>
                  <a:cubicBezTo>
                    <a:pt x="1980092" y="5539156"/>
                    <a:pt x="1561172" y="5537134"/>
                    <a:pt x="1559149" y="5537134"/>
                  </a:cubicBezTo>
                  <a:close/>
                  <a:moveTo>
                    <a:pt x="1866320" y="6069679"/>
                  </a:moveTo>
                  <a:cubicBezTo>
                    <a:pt x="2028182" y="6069679"/>
                    <a:pt x="1986346" y="5981746"/>
                    <a:pt x="1994623" y="6511257"/>
                  </a:cubicBezTo>
                  <a:cubicBezTo>
                    <a:pt x="1995687" y="6578943"/>
                    <a:pt x="2051602" y="6554120"/>
                    <a:pt x="1574399" y="6552391"/>
                  </a:cubicBezTo>
                  <a:cubicBezTo>
                    <a:pt x="1571258" y="6388897"/>
                    <a:pt x="1571791" y="6263716"/>
                    <a:pt x="1567879" y="6069626"/>
                  </a:cubicBezTo>
                  <a:lnTo>
                    <a:pt x="1866320" y="6069679"/>
                  </a:lnTo>
                  <a:close/>
                  <a:moveTo>
                    <a:pt x="2345066" y="4519245"/>
                  </a:moveTo>
                  <a:cubicBezTo>
                    <a:pt x="2247369" y="4518473"/>
                    <a:pt x="2137243" y="4518393"/>
                    <a:pt x="2025787" y="4519298"/>
                  </a:cubicBezTo>
                  <a:cubicBezTo>
                    <a:pt x="1969686" y="4519750"/>
                    <a:pt x="1987597" y="4593209"/>
                    <a:pt x="1979453" y="4036054"/>
                  </a:cubicBezTo>
                  <a:cubicBezTo>
                    <a:pt x="2145201" y="4039619"/>
                    <a:pt x="2046865" y="4040018"/>
                    <a:pt x="2399304" y="4039034"/>
                  </a:cubicBezTo>
                  <a:cubicBezTo>
                    <a:pt x="2410535" y="4595284"/>
                    <a:pt x="2432039" y="4519830"/>
                    <a:pt x="2345066" y="4519245"/>
                  </a:cubicBezTo>
                  <a:close/>
                  <a:moveTo>
                    <a:pt x="1974769" y="5028589"/>
                  </a:moveTo>
                  <a:cubicBezTo>
                    <a:pt x="1718643" y="5029520"/>
                    <a:pt x="1738310" y="5027285"/>
                    <a:pt x="1551565" y="5027258"/>
                  </a:cubicBezTo>
                  <a:cubicBezTo>
                    <a:pt x="1542729" y="4510677"/>
                    <a:pt x="1537699" y="4545691"/>
                    <a:pt x="1547147" y="4545664"/>
                  </a:cubicBezTo>
                  <a:cubicBezTo>
                    <a:pt x="1550287" y="4545664"/>
                    <a:pt x="1962873" y="4544494"/>
                    <a:pt x="1965188" y="4544467"/>
                  </a:cubicBezTo>
                  <a:cubicBezTo>
                    <a:pt x="1969340" y="4800789"/>
                    <a:pt x="1973625" y="4962579"/>
                    <a:pt x="1974769" y="5028589"/>
                  </a:cubicBezTo>
                  <a:close/>
                  <a:moveTo>
                    <a:pt x="1541718" y="4513923"/>
                  </a:moveTo>
                  <a:cubicBezTo>
                    <a:pt x="1540254" y="4406781"/>
                    <a:pt x="1531711" y="4036905"/>
                    <a:pt x="1547173" y="4036905"/>
                  </a:cubicBezTo>
                  <a:cubicBezTo>
                    <a:pt x="2040078" y="4036905"/>
                    <a:pt x="1957311" y="3997875"/>
                    <a:pt x="1959227" y="4151125"/>
                  </a:cubicBezTo>
                  <a:cubicBezTo>
                    <a:pt x="1960877" y="4283276"/>
                    <a:pt x="1961888" y="4338617"/>
                    <a:pt x="1964816" y="4519750"/>
                  </a:cubicBezTo>
                  <a:cubicBezTo>
                    <a:pt x="1489236" y="4522464"/>
                    <a:pt x="1541851" y="4523794"/>
                    <a:pt x="1541718" y="4513923"/>
                  </a:cubicBezTo>
                  <a:close/>
                  <a:moveTo>
                    <a:pt x="1866320" y="4010273"/>
                  </a:moveTo>
                  <a:cubicBezTo>
                    <a:pt x="1476355" y="4010273"/>
                    <a:pt x="1538178" y="4031797"/>
                    <a:pt x="1537193" y="3969193"/>
                  </a:cubicBezTo>
                  <a:cubicBezTo>
                    <a:pt x="1529476" y="3475361"/>
                    <a:pt x="1515717" y="3528519"/>
                    <a:pt x="1547147" y="3528519"/>
                  </a:cubicBezTo>
                  <a:cubicBezTo>
                    <a:pt x="2023232" y="3528519"/>
                    <a:pt x="1948448" y="3504627"/>
                    <a:pt x="1950045" y="3606767"/>
                  </a:cubicBezTo>
                  <a:cubicBezTo>
                    <a:pt x="1957577" y="4086605"/>
                    <a:pt x="1982514" y="4010273"/>
                    <a:pt x="1866320" y="4010273"/>
                  </a:cubicBezTo>
                  <a:close/>
                  <a:moveTo>
                    <a:pt x="1530168" y="5051975"/>
                  </a:moveTo>
                  <a:cubicBezTo>
                    <a:pt x="1530194" y="5054317"/>
                    <a:pt x="1536634" y="5460483"/>
                    <a:pt x="1537326" y="5537134"/>
                  </a:cubicBezTo>
                  <a:cubicBezTo>
                    <a:pt x="1405192" y="5537081"/>
                    <a:pt x="1562769" y="5536842"/>
                    <a:pt x="1116757" y="5535671"/>
                  </a:cubicBezTo>
                  <a:cubicBezTo>
                    <a:pt x="1115799" y="5461387"/>
                    <a:pt x="1114707" y="5395777"/>
                    <a:pt x="1109411" y="5058361"/>
                  </a:cubicBezTo>
                  <a:cubicBezTo>
                    <a:pt x="1109358" y="5053439"/>
                    <a:pt x="1072845" y="5052374"/>
                    <a:pt x="1530168" y="5051975"/>
                  </a:cubicBezTo>
                  <a:close/>
                  <a:moveTo>
                    <a:pt x="1537539" y="5561825"/>
                  </a:moveTo>
                  <a:cubicBezTo>
                    <a:pt x="1539934" y="5889238"/>
                    <a:pt x="1542623" y="5913529"/>
                    <a:pt x="1545523" y="6044909"/>
                  </a:cubicBezTo>
                  <a:cubicBezTo>
                    <a:pt x="1543235" y="6044909"/>
                    <a:pt x="1127136" y="6045707"/>
                    <a:pt x="1123995" y="6045734"/>
                  </a:cubicBezTo>
                  <a:cubicBezTo>
                    <a:pt x="1117023" y="5593087"/>
                    <a:pt x="1119418" y="5750754"/>
                    <a:pt x="1117049" y="5560361"/>
                  </a:cubicBezTo>
                  <a:cubicBezTo>
                    <a:pt x="1518298" y="5561293"/>
                    <a:pt x="1389064" y="5561772"/>
                    <a:pt x="1537539" y="5561825"/>
                  </a:cubicBezTo>
                  <a:close/>
                  <a:moveTo>
                    <a:pt x="1546056" y="6069626"/>
                  </a:moveTo>
                  <a:cubicBezTo>
                    <a:pt x="1550207" y="6275263"/>
                    <a:pt x="1549010" y="6363914"/>
                    <a:pt x="1552603" y="6552337"/>
                  </a:cubicBezTo>
                  <a:cubicBezTo>
                    <a:pt x="1549941" y="6552337"/>
                    <a:pt x="1504007" y="6552151"/>
                    <a:pt x="1129957" y="6553241"/>
                  </a:cubicBezTo>
                  <a:cubicBezTo>
                    <a:pt x="1126311" y="6329113"/>
                    <a:pt x="1128866" y="6362025"/>
                    <a:pt x="1124395" y="6070450"/>
                  </a:cubicBezTo>
                  <a:cubicBezTo>
                    <a:pt x="1129637" y="6070450"/>
                    <a:pt x="1520400" y="6069626"/>
                    <a:pt x="1546056" y="6069626"/>
                  </a:cubicBezTo>
                  <a:close/>
                  <a:moveTo>
                    <a:pt x="1547147" y="6577028"/>
                  </a:moveTo>
                  <a:cubicBezTo>
                    <a:pt x="1556115" y="6577028"/>
                    <a:pt x="1551990" y="6564204"/>
                    <a:pt x="1556435" y="6693029"/>
                  </a:cubicBezTo>
                  <a:cubicBezTo>
                    <a:pt x="1570673" y="7106565"/>
                    <a:pt x="1567506" y="7064847"/>
                    <a:pt x="1547147" y="7064847"/>
                  </a:cubicBezTo>
                  <a:cubicBezTo>
                    <a:pt x="1544512" y="7064847"/>
                    <a:pt x="1139484" y="7064928"/>
                    <a:pt x="1139218" y="7055349"/>
                  </a:cubicBezTo>
                  <a:cubicBezTo>
                    <a:pt x="1135892" y="6937698"/>
                    <a:pt x="1136158" y="6932828"/>
                    <a:pt x="1130383" y="6577986"/>
                  </a:cubicBezTo>
                  <a:cubicBezTo>
                    <a:pt x="1133337" y="6577986"/>
                    <a:pt x="1544778" y="6577028"/>
                    <a:pt x="1547147" y="6577028"/>
                  </a:cubicBezTo>
                  <a:close/>
                  <a:moveTo>
                    <a:pt x="1228133" y="7086558"/>
                  </a:moveTo>
                  <a:cubicBezTo>
                    <a:pt x="1386988" y="7086558"/>
                    <a:pt x="1387547" y="7089564"/>
                    <a:pt x="1547173" y="7089564"/>
                  </a:cubicBezTo>
                  <a:cubicBezTo>
                    <a:pt x="1572882" y="7089564"/>
                    <a:pt x="1560134" y="7036272"/>
                    <a:pt x="1567639" y="7569668"/>
                  </a:cubicBezTo>
                  <a:cubicBezTo>
                    <a:pt x="1557260" y="7569642"/>
                    <a:pt x="1151780" y="7571930"/>
                    <a:pt x="1149810" y="7571956"/>
                  </a:cubicBezTo>
                  <a:cubicBezTo>
                    <a:pt x="1140309" y="7000195"/>
                    <a:pt x="1109997" y="7086558"/>
                    <a:pt x="1228133" y="7086558"/>
                  </a:cubicBezTo>
                  <a:close/>
                  <a:moveTo>
                    <a:pt x="1574904" y="6577080"/>
                  </a:moveTo>
                  <a:cubicBezTo>
                    <a:pt x="1716700" y="6577640"/>
                    <a:pt x="1708184" y="6581657"/>
                    <a:pt x="1866320" y="6581657"/>
                  </a:cubicBezTo>
                  <a:cubicBezTo>
                    <a:pt x="2036379" y="6581657"/>
                    <a:pt x="1991802" y="6480847"/>
                    <a:pt x="2006173" y="7056094"/>
                  </a:cubicBezTo>
                  <a:cubicBezTo>
                    <a:pt x="2006439" y="7066816"/>
                    <a:pt x="2059586" y="7063996"/>
                    <a:pt x="1584698" y="7064820"/>
                  </a:cubicBezTo>
                  <a:cubicBezTo>
                    <a:pt x="1583580" y="6788199"/>
                    <a:pt x="1577246" y="6686006"/>
                    <a:pt x="1574904" y="6577080"/>
                  </a:cubicBezTo>
                  <a:close/>
                  <a:moveTo>
                    <a:pt x="2006998" y="7088819"/>
                  </a:moveTo>
                  <a:cubicBezTo>
                    <a:pt x="2014050" y="7377680"/>
                    <a:pt x="2008808" y="7397182"/>
                    <a:pt x="2011070" y="7571797"/>
                  </a:cubicBezTo>
                  <a:cubicBezTo>
                    <a:pt x="1619721" y="7572063"/>
                    <a:pt x="1771310" y="7570227"/>
                    <a:pt x="1589409" y="7569695"/>
                  </a:cubicBezTo>
                  <a:cubicBezTo>
                    <a:pt x="1589382" y="7567593"/>
                    <a:pt x="1584858" y="7091586"/>
                    <a:pt x="1584831" y="7089511"/>
                  </a:cubicBezTo>
                  <a:cubicBezTo>
                    <a:pt x="1704511" y="7089325"/>
                    <a:pt x="1830286" y="7087010"/>
                    <a:pt x="2006998" y="7088819"/>
                  </a:cubicBezTo>
                  <a:close/>
                  <a:moveTo>
                    <a:pt x="2011442" y="7596487"/>
                  </a:moveTo>
                  <a:cubicBezTo>
                    <a:pt x="2011469" y="7598456"/>
                    <a:pt x="2017829" y="8004968"/>
                    <a:pt x="2019719" y="8080502"/>
                  </a:cubicBezTo>
                  <a:cubicBezTo>
                    <a:pt x="1791191" y="8079012"/>
                    <a:pt x="1697938" y="8081353"/>
                    <a:pt x="1598776" y="8081646"/>
                  </a:cubicBezTo>
                  <a:cubicBezTo>
                    <a:pt x="1598750" y="8079757"/>
                    <a:pt x="1589941" y="7602979"/>
                    <a:pt x="1589808" y="7594412"/>
                  </a:cubicBezTo>
                  <a:cubicBezTo>
                    <a:pt x="1789966" y="7595050"/>
                    <a:pt x="1606761" y="7596780"/>
                    <a:pt x="2011442" y="7596487"/>
                  </a:cubicBezTo>
                  <a:close/>
                  <a:moveTo>
                    <a:pt x="2020331" y="8105246"/>
                  </a:moveTo>
                  <a:cubicBezTo>
                    <a:pt x="2028714" y="8413422"/>
                    <a:pt x="2026505" y="8445882"/>
                    <a:pt x="2027889" y="8588595"/>
                  </a:cubicBezTo>
                  <a:cubicBezTo>
                    <a:pt x="1865282" y="8586760"/>
                    <a:pt x="1665789" y="8588728"/>
                    <a:pt x="1605802" y="8588888"/>
                  </a:cubicBezTo>
                  <a:cubicBezTo>
                    <a:pt x="1604445" y="8453012"/>
                    <a:pt x="1606361" y="8458891"/>
                    <a:pt x="1599229" y="8106337"/>
                  </a:cubicBezTo>
                  <a:cubicBezTo>
                    <a:pt x="1730299" y="8106017"/>
                    <a:pt x="1778975" y="8103676"/>
                    <a:pt x="2020331" y="8105246"/>
                  </a:cubicBezTo>
                  <a:close/>
                  <a:moveTo>
                    <a:pt x="2025787" y="8613365"/>
                  </a:moveTo>
                  <a:cubicBezTo>
                    <a:pt x="2031189" y="8613392"/>
                    <a:pt x="2025441" y="8585296"/>
                    <a:pt x="2035474" y="9095492"/>
                  </a:cubicBezTo>
                  <a:cubicBezTo>
                    <a:pt x="1793506" y="9094135"/>
                    <a:pt x="1725642" y="9095598"/>
                    <a:pt x="1616315" y="9095891"/>
                  </a:cubicBezTo>
                  <a:cubicBezTo>
                    <a:pt x="1612536" y="8844225"/>
                    <a:pt x="1608836" y="8856411"/>
                    <a:pt x="1606042" y="8613632"/>
                  </a:cubicBezTo>
                  <a:cubicBezTo>
                    <a:pt x="1738789" y="8613339"/>
                    <a:pt x="1827358" y="8611477"/>
                    <a:pt x="2025787" y="8613365"/>
                  </a:cubicBezTo>
                  <a:close/>
                  <a:moveTo>
                    <a:pt x="2033265" y="7600345"/>
                  </a:moveTo>
                  <a:cubicBezTo>
                    <a:pt x="2033159" y="7593401"/>
                    <a:pt x="1999599" y="7596913"/>
                    <a:pt x="2458945" y="7597924"/>
                  </a:cubicBezTo>
                  <a:cubicBezTo>
                    <a:pt x="2459583" y="7637381"/>
                    <a:pt x="2464693" y="8068556"/>
                    <a:pt x="2464773" y="8080476"/>
                  </a:cubicBezTo>
                  <a:cubicBezTo>
                    <a:pt x="2338174" y="8080555"/>
                    <a:pt x="2201514" y="8081673"/>
                    <a:pt x="2041462" y="8080636"/>
                  </a:cubicBezTo>
                  <a:cubicBezTo>
                    <a:pt x="2039812" y="8012684"/>
                    <a:pt x="2039439" y="7978336"/>
                    <a:pt x="2033265" y="7600345"/>
                  </a:cubicBezTo>
                  <a:close/>
                  <a:moveTo>
                    <a:pt x="2464933" y="8105193"/>
                  </a:moveTo>
                  <a:cubicBezTo>
                    <a:pt x="2465917" y="8378302"/>
                    <a:pt x="2468845" y="8437527"/>
                    <a:pt x="2471852" y="8589633"/>
                  </a:cubicBezTo>
                  <a:cubicBezTo>
                    <a:pt x="2141954" y="8589367"/>
                    <a:pt x="2122366" y="8589474"/>
                    <a:pt x="2049712" y="8588809"/>
                  </a:cubicBezTo>
                  <a:cubicBezTo>
                    <a:pt x="2048461" y="8454768"/>
                    <a:pt x="2050351" y="8409405"/>
                    <a:pt x="2042154" y="8105379"/>
                  </a:cubicBezTo>
                  <a:cubicBezTo>
                    <a:pt x="2196697" y="8106337"/>
                    <a:pt x="2367182" y="8105273"/>
                    <a:pt x="2464933" y="8105193"/>
                  </a:cubicBezTo>
                  <a:close/>
                  <a:moveTo>
                    <a:pt x="2185440" y="8614111"/>
                  </a:moveTo>
                  <a:cubicBezTo>
                    <a:pt x="2527447" y="8614403"/>
                    <a:pt x="2472012" y="8589048"/>
                    <a:pt x="2473582" y="8690470"/>
                  </a:cubicBezTo>
                  <a:cubicBezTo>
                    <a:pt x="2476084" y="8850424"/>
                    <a:pt x="2475844" y="8874317"/>
                    <a:pt x="2478639" y="9053747"/>
                  </a:cubicBezTo>
                  <a:cubicBezTo>
                    <a:pt x="2479517" y="9110259"/>
                    <a:pt x="2547487" y="9098126"/>
                    <a:pt x="2057244" y="9095598"/>
                  </a:cubicBezTo>
                  <a:cubicBezTo>
                    <a:pt x="2056605" y="9063378"/>
                    <a:pt x="2057031" y="9089771"/>
                    <a:pt x="2050936" y="8690044"/>
                  </a:cubicBezTo>
                  <a:cubicBezTo>
                    <a:pt x="2049473" y="8593092"/>
                    <a:pt x="2022833" y="8614111"/>
                    <a:pt x="2185440" y="8614111"/>
                  </a:cubicBezTo>
                  <a:close/>
                  <a:moveTo>
                    <a:pt x="2468978" y="7086398"/>
                  </a:moveTo>
                  <a:cubicBezTo>
                    <a:pt x="2470867" y="7086398"/>
                    <a:pt x="2805077" y="7085653"/>
                    <a:pt x="2892741" y="7085786"/>
                  </a:cubicBezTo>
                  <a:cubicBezTo>
                    <a:pt x="2899501" y="7658585"/>
                    <a:pt x="2922335" y="7570812"/>
                    <a:pt x="2823760" y="7570812"/>
                  </a:cubicBezTo>
                  <a:cubicBezTo>
                    <a:pt x="2664878" y="7570812"/>
                    <a:pt x="2661392" y="7573287"/>
                    <a:pt x="2504640" y="7573287"/>
                  </a:cubicBezTo>
                  <a:cubicBezTo>
                    <a:pt x="2472890" y="7573287"/>
                    <a:pt x="2479171" y="7637886"/>
                    <a:pt x="2468978" y="7086398"/>
                  </a:cubicBezTo>
                  <a:close/>
                  <a:moveTo>
                    <a:pt x="2504640" y="7597977"/>
                  </a:moveTo>
                  <a:cubicBezTo>
                    <a:pt x="2930798" y="7597977"/>
                    <a:pt x="2898703" y="7589835"/>
                    <a:pt x="2898889" y="7600771"/>
                  </a:cubicBezTo>
                  <a:cubicBezTo>
                    <a:pt x="2907725" y="8163034"/>
                    <a:pt x="2940885" y="8082045"/>
                    <a:pt x="2823760" y="8082126"/>
                  </a:cubicBezTo>
                  <a:cubicBezTo>
                    <a:pt x="2667992" y="8082126"/>
                    <a:pt x="2668098" y="8080476"/>
                    <a:pt x="2504640" y="8080476"/>
                  </a:cubicBezTo>
                  <a:cubicBezTo>
                    <a:pt x="2480182" y="8080476"/>
                    <a:pt x="2487368" y="8098196"/>
                    <a:pt x="2485265" y="7963570"/>
                  </a:cubicBezTo>
                  <a:cubicBezTo>
                    <a:pt x="2478665" y="7541759"/>
                    <a:pt x="2471559" y="7597977"/>
                    <a:pt x="2504640" y="7597977"/>
                  </a:cubicBezTo>
                  <a:close/>
                  <a:moveTo>
                    <a:pt x="2504640" y="8105193"/>
                  </a:moveTo>
                  <a:cubicBezTo>
                    <a:pt x="2973087" y="8105193"/>
                    <a:pt x="2908683" y="8094310"/>
                    <a:pt x="2909960" y="8145740"/>
                  </a:cubicBezTo>
                  <a:cubicBezTo>
                    <a:pt x="2922628" y="8673628"/>
                    <a:pt x="2935855" y="8586893"/>
                    <a:pt x="2823760" y="8586893"/>
                  </a:cubicBezTo>
                  <a:cubicBezTo>
                    <a:pt x="2426610" y="8586893"/>
                    <a:pt x="2494527" y="8623343"/>
                    <a:pt x="2491892" y="8508325"/>
                  </a:cubicBezTo>
                  <a:cubicBezTo>
                    <a:pt x="2481486" y="8055599"/>
                    <a:pt x="2484068" y="8105193"/>
                    <a:pt x="2504640" y="8105193"/>
                  </a:cubicBezTo>
                  <a:close/>
                  <a:moveTo>
                    <a:pt x="2914511" y="7085839"/>
                  </a:moveTo>
                  <a:cubicBezTo>
                    <a:pt x="3343331" y="7086691"/>
                    <a:pt x="3149640" y="7085893"/>
                    <a:pt x="3335427" y="7087276"/>
                  </a:cubicBezTo>
                  <a:cubicBezTo>
                    <a:pt x="3350730" y="7649859"/>
                    <a:pt x="3349505" y="7572223"/>
                    <a:pt x="3302799" y="7571105"/>
                  </a:cubicBezTo>
                  <a:cubicBezTo>
                    <a:pt x="2839621" y="7559878"/>
                    <a:pt x="2919940" y="7624237"/>
                    <a:pt x="2918636" y="7418866"/>
                  </a:cubicBezTo>
                  <a:cubicBezTo>
                    <a:pt x="2917784" y="7279318"/>
                    <a:pt x="2916374" y="7241538"/>
                    <a:pt x="2914511" y="7085839"/>
                  </a:cubicBezTo>
                  <a:close/>
                  <a:moveTo>
                    <a:pt x="2983493" y="7594705"/>
                  </a:moveTo>
                  <a:cubicBezTo>
                    <a:pt x="3380244" y="7590953"/>
                    <a:pt x="3341841" y="7598828"/>
                    <a:pt x="3341894" y="7600771"/>
                  </a:cubicBezTo>
                  <a:cubicBezTo>
                    <a:pt x="3350516" y="8151860"/>
                    <a:pt x="3379019" y="8080449"/>
                    <a:pt x="3302480" y="8081167"/>
                  </a:cubicBezTo>
                  <a:cubicBezTo>
                    <a:pt x="3196346" y="8082019"/>
                    <a:pt x="3211036" y="8081806"/>
                    <a:pt x="2930266" y="8082045"/>
                  </a:cubicBezTo>
                  <a:cubicBezTo>
                    <a:pt x="2918024" y="7517388"/>
                    <a:pt x="2897345" y="7595636"/>
                    <a:pt x="2983493" y="7594705"/>
                  </a:cubicBezTo>
                  <a:close/>
                  <a:moveTo>
                    <a:pt x="3354083" y="8105485"/>
                  </a:moveTo>
                  <a:cubicBezTo>
                    <a:pt x="3361056" y="8476212"/>
                    <a:pt x="3359219" y="8443167"/>
                    <a:pt x="3360949" y="8589873"/>
                  </a:cubicBezTo>
                  <a:cubicBezTo>
                    <a:pt x="2909188" y="8587079"/>
                    <a:pt x="3273578" y="8590112"/>
                    <a:pt x="2937798" y="8587292"/>
                  </a:cubicBezTo>
                  <a:cubicBezTo>
                    <a:pt x="2936573" y="8457375"/>
                    <a:pt x="2938117" y="8420499"/>
                    <a:pt x="2930825" y="8106762"/>
                  </a:cubicBezTo>
                  <a:cubicBezTo>
                    <a:pt x="3337157" y="8106417"/>
                    <a:pt x="3174975" y="8106656"/>
                    <a:pt x="3354083" y="8105485"/>
                  </a:cubicBezTo>
                  <a:close/>
                  <a:moveTo>
                    <a:pt x="3357276" y="7087410"/>
                  </a:moveTo>
                  <a:cubicBezTo>
                    <a:pt x="3607628" y="7088899"/>
                    <a:pt x="3594773" y="7085147"/>
                    <a:pt x="3779629" y="7085095"/>
                  </a:cubicBezTo>
                  <a:cubicBezTo>
                    <a:pt x="3778671" y="7461249"/>
                    <a:pt x="3799137" y="7570120"/>
                    <a:pt x="3781439" y="7570120"/>
                  </a:cubicBezTo>
                  <a:cubicBezTo>
                    <a:pt x="3625139" y="7570120"/>
                    <a:pt x="3530822" y="7574936"/>
                    <a:pt x="3363291" y="7572356"/>
                  </a:cubicBezTo>
                  <a:cubicBezTo>
                    <a:pt x="3361135" y="7421234"/>
                    <a:pt x="3363051" y="7298501"/>
                    <a:pt x="3357276" y="7087410"/>
                  </a:cubicBezTo>
                  <a:close/>
                  <a:moveTo>
                    <a:pt x="3462186" y="7597711"/>
                  </a:moveTo>
                  <a:cubicBezTo>
                    <a:pt x="3814812" y="7597711"/>
                    <a:pt x="3789024" y="7588186"/>
                    <a:pt x="3789210" y="7600718"/>
                  </a:cubicBezTo>
                  <a:cubicBezTo>
                    <a:pt x="3797566" y="8135763"/>
                    <a:pt x="3801426" y="8078214"/>
                    <a:pt x="3781386" y="8078214"/>
                  </a:cubicBezTo>
                  <a:cubicBezTo>
                    <a:pt x="3293005" y="8078214"/>
                    <a:pt x="3375879" y="8118761"/>
                    <a:pt x="3373457" y="7963516"/>
                  </a:cubicBezTo>
                  <a:cubicBezTo>
                    <a:pt x="3366591" y="7522390"/>
                    <a:pt x="3324462" y="7597711"/>
                    <a:pt x="3462186" y="7597711"/>
                  </a:cubicBezTo>
                  <a:close/>
                  <a:moveTo>
                    <a:pt x="3462186" y="8105193"/>
                  </a:moveTo>
                  <a:cubicBezTo>
                    <a:pt x="3853774" y="8105193"/>
                    <a:pt x="3796342" y="8084014"/>
                    <a:pt x="3797832" y="8146751"/>
                  </a:cubicBezTo>
                  <a:cubicBezTo>
                    <a:pt x="3810447" y="8646543"/>
                    <a:pt x="3805205" y="8586281"/>
                    <a:pt x="3781386" y="8586281"/>
                  </a:cubicBezTo>
                  <a:cubicBezTo>
                    <a:pt x="3316558" y="8586281"/>
                    <a:pt x="3382958" y="8625711"/>
                    <a:pt x="3381973" y="8508458"/>
                  </a:cubicBezTo>
                  <a:cubicBezTo>
                    <a:pt x="3378061" y="8033011"/>
                    <a:pt x="3349372" y="8105193"/>
                    <a:pt x="3462186" y="8105193"/>
                  </a:cubicBezTo>
                  <a:close/>
                  <a:moveTo>
                    <a:pt x="3462186" y="8614855"/>
                  </a:moveTo>
                  <a:cubicBezTo>
                    <a:pt x="3861305" y="8614855"/>
                    <a:pt x="3802357" y="8579656"/>
                    <a:pt x="3804087" y="8690470"/>
                  </a:cubicBezTo>
                  <a:cubicBezTo>
                    <a:pt x="3811352" y="9154424"/>
                    <a:pt x="3830700" y="9096929"/>
                    <a:pt x="3781412" y="9096929"/>
                  </a:cubicBezTo>
                  <a:cubicBezTo>
                    <a:pt x="3327097" y="9096929"/>
                    <a:pt x="3388760" y="9110684"/>
                    <a:pt x="3387828" y="9053321"/>
                  </a:cubicBezTo>
                  <a:cubicBezTo>
                    <a:pt x="3379632" y="8529398"/>
                    <a:pt x="3364275" y="8614855"/>
                    <a:pt x="3462186" y="8614855"/>
                  </a:cubicBezTo>
                  <a:close/>
                  <a:moveTo>
                    <a:pt x="3811006" y="7600292"/>
                  </a:moveTo>
                  <a:cubicBezTo>
                    <a:pt x="3810820" y="7587547"/>
                    <a:pt x="3802224" y="7599653"/>
                    <a:pt x="4231629" y="7597738"/>
                  </a:cubicBezTo>
                  <a:cubicBezTo>
                    <a:pt x="4234291" y="7775385"/>
                    <a:pt x="4233333" y="7909612"/>
                    <a:pt x="4237857" y="8081167"/>
                  </a:cubicBezTo>
                  <a:cubicBezTo>
                    <a:pt x="4000014" y="8083828"/>
                    <a:pt x="3955543" y="8078879"/>
                    <a:pt x="3818085" y="8078294"/>
                  </a:cubicBezTo>
                  <a:cubicBezTo>
                    <a:pt x="3814839" y="7926533"/>
                    <a:pt x="3813774" y="7777408"/>
                    <a:pt x="3811006" y="7600292"/>
                  </a:cubicBezTo>
                  <a:close/>
                  <a:moveTo>
                    <a:pt x="4260398" y="7090256"/>
                  </a:moveTo>
                  <a:cubicBezTo>
                    <a:pt x="4403471" y="7090070"/>
                    <a:pt x="4300372" y="7090070"/>
                    <a:pt x="4667235" y="7090123"/>
                  </a:cubicBezTo>
                  <a:cubicBezTo>
                    <a:pt x="4671920" y="7430174"/>
                    <a:pt x="4673463" y="7390557"/>
                    <a:pt x="4676550" y="7572302"/>
                  </a:cubicBezTo>
                  <a:cubicBezTo>
                    <a:pt x="4338908" y="7572515"/>
                    <a:pt x="4326825" y="7572462"/>
                    <a:pt x="4253053" y="7572888"/>
                  </a:cubicBezTo>
                  <a:cubicBezTo>
                    <a:pt x="4244324" y="7034703"/>
                    <a:pt x="4234796" y="7090309"/>
                    <a:pt x="4260398" y="7090256"/>
                  </a:cubicBezTo>
                  <a:close/>
                  <a:moveTo>
                    <a:pt x="4260425" y="7597605"/>
                  </a:moveTo>
                  <a:cubicBezTo>
                    <a:pt x="4352347" y="7597126"/>
                    <a:pt x="4350910" y="7597232"/>
                    <a:pt x="4676923" y="7596993"/>
                  </a:cubicBezTo>
                  <a:cubicBezTo>
                    <a:pt x="4676949" y="7599201"/>
                    <a:pt x="4683284" y="8015690"/>
                    <a:pt x="4683709" y="8077629"/>
                  </a:cubicBezTo>
                  <a:cubicBezTo>
                    <a:pt x="4681686" y="8077629"/>
                    <a:pt x="4261569" y="8080875"/>
                    <a:pt x="4259653" y="8080901"/>
                  </a:cubicBezTo>
                  <a:cubicBezTo>
                    <a:pt x="4259627" y="8079012"/>
                    <a:pt x="4248263" y="7597684"/>
                    <a:pt x="4260425" y="7597605"/>
                  </a:cubicBezTo>
                  <a:close/>
                  <a:moveTo>
                    <a:pt x="4260531" y="8105618"/>
                  </a:moveTo>
                  <a:cubicBezTo>
                    <a:pt x="4751600" y="8099659"/>
                    <a:pt x="4683869" y="8089229"/>
                    <a:pt x="4684002" y="8145421"/>
                  </a:cubicBezTo>
                  <a:cubicBezTo>
                    <a:pt x="4685093" y="8668627"/>
                    <a:pt x="4725971" y="8590325"/>
                    <a:pt x="4579758" y="8588569"/>
                  </a:cubicBezTo>
                  <a:cubicBezTo>
                    <a:pt x="4478627" y="8587212"/>
                    <a:pt x="4368422" y="8587079"/>
                    <a:pt x="4268489" y="8588809"/>
                  </a:cubicBezTo>
                  <a:cubicBezTo>
                    <a:pt x="4267797" y="8521895"/>
                    <a:pt x="4264364" y="8105565"/>
                    <a:pt x="4260531" y="8105618"/>
                  </a:cubicBezTo>
                  <a:close/>
                  <a:moveTo>
                    <a:pt x="4689405" y="8614190"/>
                  </a:moveTo>
                  <a:cubicBezTo>
                    <a:pt x="4692146" y="8810276"/>
                    <a:pt x="4693370" y="8831827"/>
                    <a:pt x="4697681" y="9095120"/>
                  </a:cubicBezTo>
                  <a:cubicBezTo>
                    <a:pt x="4398202" y="9095173"/>
                    <a:pt x="4360571" y="9094694"/>
                    <a:pt x="4274716" y="9096796"/>
                  </a:cubicBezTo>
                  <a:cubicBezTo>
                    <a:pt x="4273652" y="9039806"/>
                    <a:pt x="4268781" y="8615547"/>
                    <a:pt x="4268755" y="8613552"/>
                  </a:cubicBezTo>
                  <a:cubicBezTo>
                    <a:pt x="4453478" y="8610306"/>
                    <a:pt x="4574355" y="8613818"/>
                    <a:pt x="4689405" y="8614190"/>
                  </a:cubicBezTo>
                  <a:close/>
                  <a:moveTo>
                    <a:pt x="4689059" y="7090150"/>
                  </a:moveTo>
                  <a:cubicBezTo>
                    <a:pt x="4935152" y="7090176"/>
                    <a:pt x="4910881" y="7084802"/>
                    <a:pt x="5108537" y="7086079"/>
                  </a:cubicBezTo>
                  <a:cubicBezTo>
                    <a:pt x="5109921" y="7192423"/>
                    <a:pt x="5111731" y="7313027"/>
                    <a:pt x="5114392" y="7419292"/>
                  </a:cubicBezTo>
                  <a:cubicBezTo>
                    <a:pt x="5119209" y="7619022"/>
                    <a:pt x="5198144" y="7572276"/>
                    <a:pt x="4739278" y="7572276"/>
                  </a:cubicBezTo>
                  <a:cubicBezTo>
                    <a:pt x="4684082" y="7572302"/>
                    <a:pt x="4696750" y="7651242"/>
                    <a:pt x="4689059" y="7090150"/>
                  </a:cubicBezTo>
                  <a:close/>
                  <a:moveTo>
                    <a:pt x="4739278" y="7596966"/>
                  </a:moveTo>
                  <a:cubicBezTo>
                    <a:pt x="4741646" y="7596966"/>
                    <a:pt x="5117985" y="7597365"/>
                    <a:pt x="5118038" y="7600718"/>
                  </a:cubicBezTo>
                  <a:cubicBezTo>
                    <a:pt x="5126741" y="8155371"/>
                    <a:pt x="5148537" y="8079731"/>
                    <a:pt x="5058558" y="8079731"/>
                  </a:cubicBezTo>
                  <a:cubicBezTo>
                    <a:pt x="4906888" y="8079731"/>
                    <a:pt x="4896669" y="8077523"/>
                    <a:pt x="4739278" y="8077523"/>
                  </a:cubicBezTo>
                  <a:cubicBezTo>
                    <a:pt x="4696297" y="8077523"/>
                    <a:pt x="4706331" y="8100457"/>
                    <a:pt x="4704175" y="7963516"/>
                  </a:cubicBezTo>
                  <a:cubicBezTo>
                    <a:pt x="4697335" y="7525928"/>
                    <a:pt x="4681820" y="7597019"/>
                    <a:pt x="4739278" y="7596966"/>
                  </a:cubicBezTo>
                  <a:close/>
                  <a:moveTo>
                    <a:pt x="4739278" y="8102239"/>
                  </a:moveTo>
                  <a:cubicBezTo>
                    <a:pt x="5187259" y="8102239"/>
                    <a:pt x="5125117" y="8096306"/>
                    <a:pt x="5125516" y="8145580"/>
                  </a:cubicBezTo>
                  <a:cubicBezTo>
                    <a:pt x="5126501" y="8262407"/>
                    <a:pt x="5126954" y="8281085"/>
                    <a:pt x="5131957" y="8590085"/>
                  </a:cubicBezTo>
                  <a:cubicBezTo>
                    <a:pt x="5042962" y="8591177"/>
                    <a:pt x="4978611" y="8589979"/>
                    <a:pt x="4710881" y="8589553"/>
                  </a:cubicBezTo>
                  <a:cubicBezTo>
                    <a:pt x="4703749" y="8040886"/>
                    <a:pt x="4691507" y="8102239"/>
                    <a:pt x="4739278" y="8102239"/>
                  </a:cubicBezTo>
                  <a:close/>
                  <a:moveTo>
                    <a:pt x="4739278" y="8614270"/>
                  </a:moveTo>
                  <a:cubicBezTo>
                    <a:pt x="4866649" y="8614270"/>
                    <a:pt x="5034286" y="8615973"/>
                    <a:pt x="5132356" y="8614776"/>
                  </a:cubicBezTo>
                  <a:cubicBezTo>
                    <a:pt x="5141644" y="9186670"/>
                    <a:pt x="5162456" y="9097833"/>
                    <a:pt x="5058531" y="9097833"/>
                  </a:cubicBezTo>
                  <a:cubicBezTo>
                    <a:pt x="4662073" y="9097833"/>
                    <a:pt x="4719611" y="9105735"/>
                    <a:pt x="4718812" y="9053321"/>
                  </a:cubicBezTo>
                  <a:cubicBezTo>
                    <a:pt x="4710881" y="8546479"/>
                    <a:pt x="4698932" y="8614270"/>
                    <a:pt x="4739278" y="8614270"/>
                  </a:cubicBezTo>
                  <a:close/>
                  <a:moveTo>
                    <a:pt x="5139808" y="7600292"/>
                  </a:moveTo>
                  <a:cubicBezTo>
                    <a:pt x="5139728" y="7595902"/>
                    <a:pt x="5361523" y="7594092"/>
                    <a:pt x="5537038" y="7596009"/>
                  </a:cubicBezTo>
                  <a:cubicBezTo>
                    <a:pt x="5569293" y="7596354"/>
                    <a:pt x="5562241" y="7541014"/>
                    <a:pt x="5568867" y="7964022"/>
                  </a:cubicBezTo>
                  <a:cubicBezTo>
                    <a:pt x="5571209" y="8112882"/>
                    <a:pt x="5644555" y="8077709"/>
                    <a:pt x="5217998" y="8079411"/>
                  </a:cubicBezTo>
                  <a:cubicBezTo>
                    <a:pt x="5121045" y="8079784"/>
                    <a:pt x="5148564" y="8159043"/>
                    <a:pt x="5139808" y="7600292"/>
                  </a:cubicBezTo>
                  <a:close/>
                  <a:moveTo>
                    <a:pt x="5218104" y="8104155"/>
                  </a:moveTo>
                  <a:cubicBezTo>
                    <a:pt x="5626272" y="8102505"/>
                    <a:pt x="5571129" y="8093247"/>
                    <a:pt x="5572274" y="8145607"/>
                  </a:cubicBezTo>
                  <a:cubicBezTo>
                    <a:pt x="5583531" y="8659448"/>
                    <a:pt x="5586432" y="8589367"/>
                    <a:pt x="5537357" y="8588090"/>
                  </a:cubicBezTo>
                  <a:cubicBezTo>
                    <a:pt x="5432874" y="8585217"/>
                    <a:pt x="5326500" y="8585084"/>
                    <a:pt x="5217758" y="8588197"/>
                  </a:cubicBezTo>
                  <a:cubicBezTo>
                    <a:pt x="5132356" y="8590538"/>
                    <a:pt x="5154445" y="8634384"/>
                    <a:pt x="5149469" y="8326847"/>
                  </a:cubicBezTo>
                  <a:cubicBezTo>
                    <a:pt x="5145290" y="8059298"/>
                    <a:pt x="5130653" y="8104527"/>
                    <a:pt x="5218104" y="8104155"/>
                  </a:cubicBezTo>
                  <a:close/>
                  <a:moveTo>
                    <a:pt x="5218344" y="8612913"/>
                  </a:moveTo>
                  <a:cubicBezTo>
                    <a:pt x="5332621" y="8609774"/>
                    <a:pt x="5428323" y="8609960"/>
                    <a:pt x="5536852" y="8612807"/>
                  </a:cubicBezTo>
                  <a:cubicBezTo>
                    <a:pt x="5587603" y="8614190"/>
                    <a:pt x="5576426" y="8598333"/>
                    <a:pt x="5577863" y="8690443"/>
                  </a:cubicBezTo>
                  <a:cubicBezTo>
                    <a:pt x="5585261" y="9162273"/>
                    <a:pt x="5600058" y="9099030"/>
                    <a:pt x="5537171" y="9098791"/>
                  </a:cubicBezTo>
                  <a:cubicBezTo>
                    <a:pt x="5102070" y="9097035"/>
                    <a:pt x="5162190" y="9112866"/>
                    <a:pt x="5161258" y="9053295"/>
                  </a:cubicBezTo>
                  <a:cubicBezTo>
                    <a:pt x="5153061" y="8547383"/>
                    <a:pt x="5128524" y="8615494"/>
                    <a:pt x="5218344" y="8612913"/>
                  </a:cubicBezTo>
                  <a:close/>
                  <a:moveTo>
                    <a:pt x="5582892" y="7600292"/>
                  </a:moveTo>
                  <a:cubicBezTo>
                    <a:pt x="5582839" y="7596434"/>
                    <a:pt x="6005059" y="7593481"/>
                    <a:pt x="6007028" y="7593481"/>
                  </a:cubicBezTo>
                  <a:cubicBezTo>
                    <a:pt x="6010595" y="7811516"/>
                    <a:pt x="6004926" y="7805158"/>
                    <a:pt x="6011446" y="8078667"/>
                  </a:cubicBezTo>
                  <a:cubicBezTo>
                    <a:pt x="5508189" y="8078773"/>
                    <a:pt x="5593085" y="8119320"/>
                    <a:pt x="5590637" y="7963570"/>
                  </a:cubicBezTo>
                  <a:cubicBezTo>
                    <a:pt x="5587816" y="7781851"/>
                    <a:pt x="5585714" y="7780946"/>
                    <a:pt x="5582892" y="7600292"/>
                  </a:cubicBezTo>
                  <a:close/>
                  <a:moveTo>
                    <a:pt x="5696744" y="8614962"/>
                  </a:moveTo>
                  <a:cubicBezTo>
                    <a:pt x="6084447" y="8614962"/>
                    <a:pt x="6018552" y="8582875"/>
                    <a:pt x="6020229" y="8690523"/>
                  </a:cubicBezTo>
                  <a:cubicBezTo>
                    <a:pt x="6027281" y="9143622"/>
                    <a:pt x="6041253" y="9097886"/>
                    <a:pt x="6016050" y="9097886"/>
                  </a:cubicBezTo>
                  <a:cubicBezTo>
                    <a:pt x="5542201" y="9097886"/>
                    <a:pt x="5606020" y="9117921"/>
                    <a:pt x="5604982" y="9053321"/>
                  </a:cubicBezTo>
                  <a:cubicBezTo>
                    <a:pt x="5596838" y="8531579"/>
                    <a:pt x="5571741" y="8614962"/>
                    <a:pt x="5696744" y="8614962"/>
                  </a:cubicBezTo>
                  <a:close/>
                  <a:moveTo>
                    <a:pt x="6028825" y="7593481"/>
                  </a:moveTo>
                  <a:cubicBezTo>
                    <a:pt x="6030714" y="7593481"/>
                    <a:pt x="6450007" y="7595263"/>
                    <a:pt x="6450086" y="7600718"/>
                  </a:cubicBezTo>
                  <a:cubicBezTo>
                    <a:pt x="6454344" y="7884204"/>
                    <a:pt x="6455649" y="7976713"/>
                    <a:pt x="6457458" y="8082045"/>
                  </a:cubicBezTo>
                  <a:cubicBezTo>
                    <a:pt x="6155371" y="8084254"/>
                    <a:pt x="6226216" y="8079012"/>
                    <a:pt x="6033296" y="8078667"/>
                  </a:cubicBezTo>
                  <a:cubicBezTo>
                    <a:pt x="6026563" y="7800209"/>
                    <a:pt x="6032418" y="7816997"/>
                    <a:pt x="6028825" y="7593481"/>
                  </a:cubicBezTo>
                  <a:close/>
                  <a:moveTo>
                    <a:pt x="6457884" y="8106815"/>
                  </a:moveTo>
                  <a:cubicBezTo>
                    <a:pt x="6463632" y="8432658"/>
                    <a:pt x="6456420" y="8028195"/>
                    <a:pt x="6466134" y="8588809"/>
                  </a:cubicBezTo>
                  <a:cubicBezTo>
                    <a:pt x="6380919" y="8589128"/>
                    <a:pt x="6276116" y="8589154"/>
                    <a:pt x="6175783" y="8588489"/>
                  </a:cubicBezTo>
                  <a:cubicBezTo>
                    <a:pt x="5993269" y="8587292"/>
                    <a:pt x="6050062" y="8678364"/>
                    <a:pt x="6035079" y="8144330"/>
                  </a:cubicBezTo>
                  <a:cubicBezTo>
                    <a:pt x="6033189" y="8078773"/>
                    <a:pt x="5974933" y="8110088"/>
                    <a:pt x="6457884" y="8106815"/>
                  </a:cubicBezTo>
                  <a:close/>
                  <a:moveTo>
                    <a:pt x="6464777" y="7237121"/>
                  </a:moveTo>
                  <a:cubicBezTo>
                    <a:pt x="6462036" y="7061788"/>
                    <a:pt x="6452455" y="7088606"/>
                    <a:pt x="6495143" y="7088154"/>
                  </a:cubicBezTo>
                  <a:cubicBezTo>
                    <a:pt x="6589593" y="7087143"/>
                    <a:pt x="6596380" y="7087329"/>
                    <a:pt x="6885055" y="7087170"/>
                  </a:cubicBezTo>
                  <a:cubicBezTo>
                    <a:pt x="6890670" y="7653291"/>
                    <a:pt x="6923616" y="7572595"/>
                    <a:pt x="6814555" y="7571132"/>
                  </a:cubicBezTo>
                  <a:cubicBezTo>
                    <a:pt x="6729154" y="7569987"/>
                    <a:pt x="6630711" y="7569535"/>
                    <a:pt x="6494956" y="7570812"/>
                  </a:cubicBezTo>
                  <a:cubicBezTo>
                    <a:pt x="6463420" y="7571132"/>
                    <a:pt x="6470712" y="7616495"/>
                    <a:pt x="6464777" y="7237121"/>
                  </a:cubicBezTo>
                  <a:close/>
                  <a:moveTo>
                    <a:pt x="6495116" y="7595582"/>
                  </a:moveTo>
                  <a:cubicBezTo>
                    <a:pt x="6928221" y="7591485"/>
                    <a:pt x="6893543" y="7598509"/>
                    <a:pt x="6893570" y="7600744"/>
                  </a:cubicBezTo>
                  <a:cubicBezTo>
                    <a:pt x="6902353" y="8162209"/>
                    <a:pt x="6932452" y="8082151"/>
                    <a:pt x="6814422" y="8081513"/>
                  </a:cubicBezTo>
                  <a:cubicBezTo>
                    <a:pt x="6725108" y="8081034"/>
                    <a:pt x="6605215" y="8080901"/>
                    <a:pt x="6494930" y="8081780"/>
                  </a:cubicBezTo>
                  <a:cubicBezTo>
                    <a:pt x="6474092" y="8081939"/>
                    <a:pt x="6479441" y="8099871"/>
                    <a:pt x="6477312" y="7963596"/>
                  </a:cubicBezTo>
                  <a:cubicBezTo>
                    <a:pt x="6471057" y="7545777"/>
                    <a:pt x="6462675" y="7595875"/>
                    <a:pt x="6495116" y="7595582"/>
                  </a:cubicBezTo>
                  <a:close/>
                  <a:moveTo>
                    <a:pt x="7293328" y="6552178"/>
                  </a:moveTo>
                  <a:cubicBezTo>
                    <a:pt x="6838960" y="6552178"/>
                    <a:pt x="6897962" y="6578677"/>
                    <a:pt x="6896897" y="6510779"/>
                  </a:cubicBezTo>
                  <a:cubicBezTo>
                    <a:pt x="6888700" y="5987467"/>
                    <a:pt x="6868926" y="6072100"/>
                    <a:pt x="6974049" y="6072100"/>
                  </a:cubicBezTo>
                  <a:cubicBezTo>
                    <a:pt x="7369443" y="6072100"/>
                    <a:pt x="7313475" y="6043712"/>
                    <a:pt x="7315099" y="6148087"/>
                  </a:cubicBezTo>
                  <a:cubicBezTo>
                    <a:pt x="7322390" y="6614808"/>
                    <a:pt x="7323747" y="6552178"/>
                    <a:pt x="7293328" y="6552178"/>
                  </a:cubicBezTo>
                  <a:close/>
                  <a:moveTo>
                    <a:pt x="7293328" y="6046425"/>
                  </a:moveTo>
                  <a:cubicBezTo>
                    <a:pt x="6819000" y="6046425"/>
                    <a:pt x="6890962" y="6073217"/>
                    <a:pt x="6888860" y="5966102"/>
                  </a:cubicBezTo>
                  <a:cubicBezTo>
                    <a:pt x="6879279" y="5483896"/>
                    <a:pt x="6861208" y="5560654"/>
                    <a:pt x="6974049" y="5560654"/>
                  </a:cubicBezTo>
                  <a:cubicBezTo>
                    <a:pt x="7355896" y="5560654"/>
                    <a:pt x="7305597" y="5541498"/>
                    <a:pt x="7305863" y="5603303"/>
                  </a:cubicBezTo>
                  <a:cubicBezTo>
                    <a:pt x="7307966" y="6099291"/>
                    <a:pt x="7327021" y="6046425"/>
                    <a:pt x="7293328" y="6046425"/>
                  </a:cubicBezTo>
                  <a:close/>
                  <a:moveTo>
                    <a:pt x="7293328" y="5535405"/>
                  </a:moveTo>
                  <a:cubicBezTo>
                    <a:pt x="6797523" y="5535405"/>
                    <a:pt x="6882898" y="5570924"/>
                    <a:pt x="6880557" y="5421505"/>
                  </a:cubicBezTo>
                  <a:cubicBezTo>
                    <a:pt x="6872466" y="4916578"/>
                    <a:pt x="6875207" y="5090447"/>
                    <a:pt x="6874648" y="5052906"/>
                  </a:cubicBezTo>
                  <a:cubicBezTo>
                    <a:pt x="6939239" y="5052667"/>
                    <a:pt x="6989591" y="5052747"/>
                    <a:pt x="7293328" y="5052800"/>
                  </a:cubicBezTo>
                  <a:cubicBezTo>
                    <a:pt x="7295191" y="5052800"/>
                    <a:pt x="7315551" y="5535405"/>
                    <a:pt x="7293328" y="5535405"/>
                  </a:cubicBezTo>
                  <a:close/>
                  <a:moveTo>
                    <a:pt x="7293328" y="5028110"/>
                  </a:moveTo>
                  <a:cubicBezTo>
                    <a:pt x="6997442" y="5028057"/>
                    <a:pt x="6939638" y="5027977"/>
                    <a:pt x="6874249" y="5028216"/>
                  </a:cubicBezTo>
                  <a:cubicBezTo>
                    <a:pt x="6871508" y="4868793"/>
                    <a:pt x="6866212" y="4772267"/>
                    <a:pt x="6864987" y="4546356"/>
                  </a:cubicBezTo>
                  <a:cubicBezTo>
                    <a:pt x="6867782" y="4546356"/>
                    <a:pt x="7284413" y="4545664"/>
                    <a:pt x="7287713" y="4545664"/>
                  </a:cubicBezTo>
                  <a:cubicBezTo>
                    <a:pt x="7290215" y="4665151"/>
                    <a:pt x="7295591" y="5028110"/>
                    <a:pt x="7293328" y="5028110"/>
                  </a:cubicBezTo>
                  <a:close/>
                  <a:moveTo>
                    <a:pt x="6864855" y="4521613"/>
                  </a:moveTo>
                  <a:cubicBezTo>
                    <a:pt x="6864855" y="4519218"/>
                    <a:pt x="6860490" y="4040603"/>
                    <a:pt x="6860464" y="4038582"/>
                  </a:cubicBezTo>
                  <a:cubicBezTo>
                    <a:pt x="7123057" y="4040577"/>
                    <a:pt x="7105838" y="4035522"/>
                    <a:pt x="7278026" y="4035203"/>
                  </a:cubicBezTo>
                  <a:cubicBezTo>
                    <a:pt x="7278053" y="4037092"/>
                    <a:pt x="7287021" y="4511555"/>
                    <a:pt x="7287075" y="4514349"/>
                  </a:cubicBezTo>
                  <a:cubicBezTo>
                    <a:pt x="7287260" y="4524300"/>
                    <a:pt x="7331465" y="4521027"/>
                    <a:pt x="6864855" y="4521613"/>
                  </a:cubicBezTo>
                  <a:close/>
                  <a:moveTo>
                    <a:pt x="6860144" y="4013865"/>
                  </a:moveTo>
                  <a:cubicBezTo>
                    <a:pt x="6857216" y="3804210"/>
                    <a:pt x="6853837" y="3805593"/>
                    <a:pt x="6849579" y="3528466"/>
                  </a:cubicBezTo>
                  <a:cubicBezTo>
                    <a:pt x="6921887" y="3527109"/>
                    <a:pt x="7019105" y="3526870"/>
                    <a:pt x="7133489" y="3528865"/>
                  </a:cubicBezTo>
                  <a:cubicBezTo>
                    <a:pt x="7313634" y="3532004"/>
                    <a:pt x="7268392" y="3438405"/>
                    <a:pt x="7276961" y="3969752"/>
                  </a:cubicBezTo>
                  <a:cubicBezTo>
                    <a:pt x="7277626" y="4014343"/>
                    <a:pt x="7347886" y="4017669"/>
                    <a:pt x="6860144" y="4013865"/>
                  </a:cubicBezTo>
                  <a:close/>
                  <a:moveTo>
                    <a:pt x="6849179" y="3503722"/>
                  </a:moveTo>
                  <a:cubicBezTo>
                    <a:pt x="6844283" y="3185808"/>
                    <a:pt x="6843697" y="3172293"/>
                    <a:pt x="6843937" y="3061984"/>
                  </a:cubicBezTo>
                  <a:cubicBezTo>
                    <a:pt x="6844043" y="3009198"/>
                    <a:pt x="6774050" y="3020319"/>
                    <a:pt x="7263948" y="3019574"/>
                  </a:cubicBezTo>
                  <a:cubicBezTo>
                    <a:pt x="7266449" y="3311282"/>
                    <a:pt x="7268978" y="3373061"/>
                    <a:pt x="7271559" y="3505505"/>
                  </a:cubicBezTo>
                  <a:cubicBezTo>
                    <a:pt x="7129417" y="3505266"/>
                    <a:pt x="7025040" y="3500397"/>
                    <a:pt x="6849179" y="3503722"/>
                  </a:cubicBezTo>
                  <a:close/>
                  <a:moveTo>
                    <a:pt x="6843937" y="2995842"/>
                  </a:moveTo>
                  <a:cubicBezTo>
                    <a:pt x="6843005" y="2755537"/>
                    <a:pt x="6836085" y="2712781"/>
                    <a:pt x="6832972" y="2512199"/>
                  </a:cubicBezTo>
                  <a:cubicBezTo>
                    <a:pt x="7305811" y="2511933"/>
                    <a:pt x="7258545" y="2509459"/>
                    <a:pt x="7258704" y="2517786"/>
                  </a:cubicBezTo>
                  <a:cubicBezTo>
                    <a:pt x="7259131" y="2546334"/>
                    <a:pt x="7257879" y="2418919"/>
                    <a:pt x="7263734" y="2994884"/>
                  </a:cubicBezTo>
                  <a:cubicBezTo>
                    <a:pt x="7126756" y="2995070"/>
                    <a:pt x="7017642" y="2997731"/>
                    <a:pt x="6843937" y="2995842"/>
                  </a:cubicBezTo>
                  <a:close/>
                  <a:moveTo>
                    <a:pt x="6832626" y="2487376"/>
                  </a:moveTo>
                  <a:cubicBezTo>
                    <a:pt x="6830922" y="2356741"/>
                    <a:pt x="6834755" y="2200351"/>
                    <a:pt x="6827330" y="2003653"/>
                  </a:cubicBezTo>
                  <a:cubicBezTo>
                    <a:pt x="7024747" y="2009214"/>
                    <a:pt x="7137561" y="2002004"/>
                    <a:pt x="7248272" y="2001285"/>
                  </a:cubicBezTo>
                  <a:cubicBezTo>
                    <a:pt x="7253356" y="2320344"/>
                    <a:pt x="7256416" y="2383426"/>
                    <a:pt x="7258225" y="2487243"/>
                  </a:cubicBezTo>
                  <a:lnTo>
                    <a:pt x="6832626" y="2487376"/>
                  </a:lnTo>
                  <a:close/>
                  <a:moveTo>
                    <a:pt x="6814476" y="2995496"/>
                  </a:moveTo>
                  <a:cubicBezTo>
                    <a:pt x="6315609" y="2989456"/>
                    <a:pt x="6397924" y="3040726"/>
                    <a:pt x="6395423" y="2880266"/>
                  </a:cubicBezTo>
                  <a:cubicBezTo>
                    <a:pt x="6392628" y="2702910"/>
                    <a:pt x="6394358" y="2697536"/>
                    <a:pt x="6391537" y="2517414"/>
                  </a:cubicBezTo>
                  <a:cubicBezTo>
                    <a:pt x="6391351" y="2504989"/>
                    <a:pt x="6349781" y="2512039"/>
                    <a:pt x="6811176" y="2512199"/>
                  </a:cubicBezTo>
                  <a:cubicBezTo>
                    <a:pt x="6813811" y="2695700"/>
                    <a:pt x="6830497" y="2995709"/>
                    <a:pt x="6814476" y="2995496"/>
                  </a:cubicBezTo>
                  <a:close/>
                  <a:moveTo>
                    <a:pt x="6384565" y="3527588"/>
                  </a:moveTo>
                  <a:cubicBezTo>
                    <a:pt x="6385869" y="3638056"/>
                    <a:pt x="6387625" y="3718007"/>
                    <a:pt x="6392469" y="4009980"/>
                  </a:cubicBezTo>
                  <a:cubicBezTo>
                    <a:pt x="6331311" y="4009635"/>
                    <a:pt x="5973283" y="4010539"/>
                    <a:pt x="5971313" y="4010539"/>
                  </a:cubicBezTo>
                  <a:cubicBezTo>
                    <a:pt x="5967322" y="3743229"/>
                    <a:pt x="5969983" y="3784920"/>
                    <a:pt x="5965485" y="3530142"/>
                  </a:cubicBezTo>
                  <a:cubicBezTo>
                    <a:pt x="6192337" y="3530435"/>
                    <a:pt x="6204739" y="3526603"/>
                    <a:pt x="6384565" y="3527588"/>
                  </a:cubicBezTo>
                  <a:close/>
                  <a:moveTo>
                    <a:pt x="6335383" y="3502765"/>
                  </a:moveTo>
                  <a:cubicBezTo>
                    <a:pt x="5898819" y="3502765"/>
                    <a:pt x="5965698" y="3532484"/>
                    <a:pt x="5963436" y="3424676"/>
                  </a:cubicBezTo>
                  <a:cubicBezTo>
                    <a:pt x="5953616" y="2954230"/>
                    <a:pt x="5939271" y="3022128"/>
                    <a:pt x="6016050" y="3022128"/>
                  </a:cubicBezTo>
                  <a:cubicBezTo>
                    <a:pt x="6432601" y="3022128"/>
                    <a:pt x="6376102" y="3007203"/>
                    <a:pt x="6377698" y="3062357"/>
                  </a:cubicBezTo>
                  <a:cubicBezTo>
                    <a:pt x="6392708" y="3574095"/>
                    <a:pt x="6390313" y="3502765"/>
                    <a:pt x="6335383" y="3502765"/>
                  </a:cubicBezTo>
                  <a:close/>
                  <a:moveTo>
                    <a:pt x="6335383" y="2997119"/>
                  </a:moveTo>
                  <a:cubicBezTo>
                    <a:pt x="5879258" y="2997119"/>
                    <a:pt x="5957661" y="3030669"/>
                    <a:pt x="5955292" y="2880212"/>
                  </a:cubicBezTo>
                  <a:cubicBezTo>
                    <a:pt x="5948399" y="2439512"/>
                    <a:pt x="5917821" y="2513237"/>
                    <a:pt x="6016050" y="2513237"/>
                  </a:cubicBezTo>
                  <a:cubicBezTo>
                    <a:pt x="6399974" y="2513237"/>
                    <a:pt x="6369502" y="2502488"/>
                    <a:pt x="6369741" y="2517866"/>
                  </a:cubicBezTo>
                  <a:cubicBezTo>
                    <a:pt x="6378470" y="3073664"/>
                    <a:pt x="6388796" y="2997119"/>
                    <a:pt x="6335383" y="2997119"/>
                  </a:cubicBezTo>
                  <a:close/>
                  <a:moveTo>
                    <a:pt x="6335383" y="2485407"/>
                  </a:moveTo>
                  <a:cubicBezTo>
                    <a:pt x="6174719" y="2485407"/>
                    <a:pt x="6174612" y="2488520"/>
                    <a:pt x="6016077" y="2488520"/>
                  </a:cubicBezTo>
                  <a:cubicBezTo>
                    <a:pt x="5919072" y="2488520"/>
                    <a:pt x="5947947" y="2562511"/>
                    <a:pt x="5938898" y="2001525"/>
                  </a:cubicBezTo>
                  <a:cubicBezTo>
                    <a:pt x="6093868" y="1999290"/>
                    <a:pt x="6195344" y="2004638"/>
                    <a:pt x="6362688" y="2004159"/>
                  </a:cubicBezTo>
                  <a:cubicBezTo>
                    <a:pt x="6375037" y="2563761"/>
                    <a:pt x="6377964" y="2485407"/>
                    <a:pt x="6335383" y="2485407"/>
                  </a:cubicBezTo>
                  <a:close/>
                  <a:moveTo>
                    <a:pt x="5941613" y="3425262"/>
                  </a:moveTo>
                  <a:cubicBezTo>
                    <a:pt x="5943715" y="3526497"/>
                    <a:pt x="6020921" y="3507288"/>
                    <a:pt x="5537198" y="3504042"/>
                  </a:cubicBezTo>
                  <a:cubicBezTo>
                    <a:pt x="5513618" y="3503882"/>
                    <a:pt x="5522401" y="3558584"/>
                    <a:pt x="5512580" y="3061665"/>
                  </a:cubicBezTo>
                  <a:cubicBezTo>
                    <a:pt x="5511489" y="3007256"/>
                    <a:pt x="5451689" y="3020905"/>
                    <a:pt x="5856424" y="3021969"/>
                  </a:cubicBezTo>
                  <a:cubicBezTo>
                    <a:pt x="5959151" y="3022261"/>
                    <a:pt x="5931660" y="2948802"/>
                    <a:pt x="5941613" y="3425262"/>
                  </a:cubicBezTo>
                  <a:close/>
                  <a:moveTo>
                    <a:pt x="5856397" y="2997225"/>
                  </a:moveTo>
                  <a:cubicBezTo>
                    <a:pt x="5439660" y="2996108"/>
                    <a:pt x="5511622" y="3027689"/>
                    <a:pt x="5509334" y="2880266"/>
                  </a:cubicBezTo>
                  <a:cubicBezTo>
                    <a:pt x="5502707" y="2458136"/>
                    <a:pt x="5486898" y="2514301"/>
                    <a:pt x="5537224" y="2513769"/>
                  </a:cubicBezTo>
                  <a:cubicBezTo>
                    <a:pt x="5960695" y="2509193"/>
                    <a:pt x="5925352" y="2514062"/>
                    <a:pt x="5925405" y="2517840"/>
                  </a:cubicBezTo>
                  <a:cubicBezTo>
                    <a:pt x="5934108" y="3075846"/>
                    <a:pt x="5966257" y="2997518"/>
                    <a:pt x="5856397" y="2997225"/>
                  </a:cubicBezTo>
                  <a:close/>
                  <a:moveTo>
                    <a:pt x="5856397" y="2488360"/>
                  </a:moveTo>
                  <a:cubicBezTo>
                    <a:pt x="5755586" y="2488094"/>
                    <a:pt x="5637822" y="2487961"/>
                    <a:pt x="5537038" y="2489052"/>
                  </a:cubicBezTo>
                  <a:cubicBezTo>
                    <a:pt x="5489560" y="2489557"/>
                    <a:pt x="5501163" y="2564826"/>
                    <a:pt x="5494483" y="2004531"/>
                  </a:cubicBezTo>
                  <a:cubicBezTo>
                    <a:pt x="5836890" y="2007751"/>
                    <a:pt x="5781055" y="2004611"/>
                    <a:pt x="5917076" y="2001897"/>
                  </a:cubicBezTo>
                  <a:cubicBezTo>
                    <a:pt x="5926124" y="2562112"/>
                    <a:pt x="5952338" y="2488467"/>
                    <a:pt x="5856397" y="2488360"/>
                  </a:cubicBezTo>
                  <a:close/>
                  <a:moveTo>
                    <a:pt x="5497384" y="3425262"/>
                  </a:moveTo>
                  <a:cubicBezTo>
                    <a:pt x="5499646" y="3528812"/>
                    <a:pt x="5575148" y="3503722"/>
                    <a:pt x="5077107" y="3503882"/>
                  </a:cubicBezTo>
                  <a:cubicBezTo>
                    <a:pt x="5072051" y="3177960"/>
                    <a:pt x="5072290" y="3169632"/>
                    <a:pt x="5068458" y="3061452"/>
                  </a:cubicBezTo>
                  <a:cubicBezTo>
                    <a:pt x="5066355" y="3002254"/>
                    <a:pt x="5019862" y="3019282"/>
                    <a:pt x="5377544" y="3019521"/>
                  </a:cubicBezTo>
                  <a:cubicBezTo>
                    <a:pt x="5521017" y="3019521"/>
                    <a:pt x="5486712" y="2938187"/>
                    <a:pt x="5497384" y="3425262"/>
                  </a:cubicBezTo>
                  <a:close/>
                  <a:moveTo>
                    <a:pt x="5066275" y="2994591"/>
                  </a:moveTo>
                  <a:cubicBezTo>
                    <a:pt x="5059436" y="2756495"/>
                    <a:pt x="5065636" y="2713979"/>
                    <a:pt x="5062549" y="2517361"/>
                  </a:cubicBezTo>
                  <a:cubicBezTo>
                    <a:pt x="5062443" y="2509672"/>
                    <a:pt x="5061139" y="2517361"/>
                    <a:pt x="5480857" y="2514301"/>
                  </a:cubicBezTo>
                  <a:cubicBezTo>
                    <a:pt x="5480910" y="2516988"/>
                    <a:pt x="5480964" y="2534628"/>
                    <a:pt x="5489480" y="2995336"/>
                  </a:cubicBezTo>
                  <a:cubicBezTo>
                    <a:pt x="5428509" y="2994671"/>
                    <a:pt x="5403812" y="2994831"/>
                    <a:pt x="5066275" y="2994591"/>
                  </a:cubicBezTo>
                  <a:close/>
                  <a:moveTo>
                    <a:pt x="5058531" y="4522996"/>
                  </a:moveTo>
                  <a:cubicBezTo>
                    <a:pt x="4599878" y="4522996"/>
                    <a:pt x="4648367" y="4524992"/>
                    <a:pt x="4648473" y="4514136"/>
                  </a:cubicBezTo>
                  <a:cubicBezTo>
                    <a:pt x="4649431" y="4402045"/>
                    <a:pt x="4648553" y="4382730"/>
                    <a:pt x="4643151" y="4039300"/>
                  </a:cubicBezTo>
                  <a:cubicBezTo>
                    <a:pt x="4894194" y="4039353"/>
                    <a:pt x="4929829" y="4038289"/>
                    <a:pt x="5062150" y="4038289"/>
                  </a:cubicBezTo>
                  <a:cubicBezTo>
                    <a:pt x="5071758" y="4581156"/>
                    <a:pt x="5078464" y="4522996"/>
                    <a:pt x="5058531" y="4522996"/>
                  </a:cubicBezTo>
                  <a:close/>
                  <a:moveTo>
                    <a:pt x="5058531" y="4013598"/>
                  </a:moveTo>
                  <a:cubicBezTo>
                    <a:pt x="4570257" y="4013598"/>
                    <a:pt x="4643044" y="4033792"/>
                    <a:pt x="4642033" y="3969193"/>
                  </a:cubicBezTo>
                  <a:cubicBezTo>
                    <a:pt x="4633836" y="3446254"/>
                    <a:pt x="4600915" y="3528040"/>
                    <a:pt x="4739278" y="3528040"/>
                  </a:cubicBezTo>
                  <a:cubicBezTo>
                    <a:pt x="4888765" y="3528040"/>
                    <a:pt x="4902683" y="3528572"/>
                    <a:pt x="5055710" y="3528572"/>
                  </a:cubicBezTo>
                  <a:cubicBezTo>
                    <a:pt x="5063880" y="4054279"/>
                    <a:pt x="5061778" y="4013598"/>
                    <a:pt x="5058531" y="4013598"/>
                  </a:cubicBezTo>
                  <a:close/>
                  <a:moveTo>
                    <a:pt x="4633171" y="3502951"/>
                  </a:moveTo>
                  <a:cubicBezTo>
                    <a:pt x="4628620" y="3204725"/>
                    <a:pt x="4628487" y="3173596"/>
                    <a:pt x="4625080" y="3061559"/>
                  </a:cubicBezTo>
                  <a:cubicBezTo>
                    <a:pt x="4623244" y="3000604"/>
                    <a:pt x="4558041" y="3019148"/>
                    <a:pt x="5045198" y="3019308"/>
                  </a:cubicBezTo>
                  <a:cubicBezTo>
                    <a:pt x="5050919" y="3200042"/>
                    <a:pt x="5048790" y="3081885"/>
                    <a:pt x="5055337" y="3503909"/>
                  </a:cubicBezTo>
                  <a:cubicBezTo>
                    <a:pt x="5022283" y="3503882"/>
                    <a:pt x="4667023" y="3503244"/>
                    <a:pt x="4633171" y="3502951"/>
                  </a:cubicBezTo>
                  <a:close/>
                  <a:moveTo>
                    <a:pt x="4618534" y="2487057"/>
                  </a:moveTo>
                  <a:cubicBezTo>
                    <a:pt x="4613025" y="2138253"/>
                    <a:pt x="4612465" y="2091745"/>
                    <a:pt x="4610390" y="2003600"/>
                  </a:cubicBezTo>
                  <a:cubicBezTo>
                    <a:pt x="4770894" y="2006553"/>
                    <a:pt x="4908858" y="2002695"/>
                    <a:pt x="5031518" y="2002456"/>
                  </a:cubicBezTo>
                  <a:cubicBezTo>
                    <a:pt x="5033435" y="2083471"/>
                    <a:pt x="5040274" y="2487163"/>
                    <a:pt x="5040328" y="2489584"/>
                  </a:cubicBezTo>
                  <a:cubicBezTo>
                    <a:pt x="4863642" y="2489291"/>
                    <a:pt x="4862045" y="2484901"/>
                    <a:pt x="4618534" y="2487057"/>
                  </a:cubicBezTo>
                  <a:close/>
                  <a:moveTo>
                    <a:pt x="4611374" y="3502738"/>
                  </a:moveTo>
                  <a:cubicBezTo>
                    <a:pt x="4344895" y="3499891"/>
                    <a:pt x="4302474" y="3502339"/>
                    <a:pt x="4187637" y="3503084"/>
                  </a:cubicBezTo>
                  <a:cubicBezTo>
                    <a:pt x="4178935" y="2932919"/>
                    <a:pt x="4161291" y="3020319"/>
                    <a:pt x="4260505" y="3019122"/>
                  </a:cubicBezTo>
                  <a:cubicBezTo>
                    <a:pt x="4656724" y="3014360"/>
                    <a:pt x="4601607" y="3007389"/>
                    <a:pt x="4603257" y="3062357"/>
                  </a:cubicBezTo>
                  <a:cubicBezTo>
                    <a:pt x="4606983" y="3185915"/>
                    <a:pt x="4607036" y="3218667"/>
                    <a:pt x="4611374" y="3502738"/>
                  </a:cubicBezTo>
                  <a:close/>
                  <a:moveTo>
                    <a:pt x="4579518" y="2487456"/>
                  </a:moveTo>
                  <a:cubicBezTo>
                    <a:pt x="4466172" y="2488679"/>
                    <a:pt x="4377018" y="2488706"/>
                    <a:pt x="4260478" y="2487456"/>
                  </a:cubicBezTo>
                  <a:cubicBezTo>
                    <a:pt x="4146121" y="2486072"/>
                    <a:pt x="4169940" y="2578049"/>
                    <a:pt x="4163340" y="2001977"/>
                  </a:cubicBezTo>
                  <a:cubicBezTo>
                    <a:pt x="4376645" y="2001684"/>
                    <a:pt x="4440464" y="2000061"/>
                    <a:pt x="4588540" y="2003174"/>
                  </a:cubicBezTo>
                  <a:cubicBezTo>
                    <a:pt x="4601181" y="2541013"/>
                    <a:pt x="4601474" y="2487216"/>
                    <a:pt x="4579518" y="2487456"/>
                  </a:cubicBezTo>
                  <a:close/>
                  <a:moveTo>
                    <a:pt x="4165841" y="3503217"/>
                  </a:moveTo>
                  <a:cubicBezTo>
                    <a:pt x="3669583" y="3505505"/>
                    <a:pt x="3744739" y="3525087"/>
                    <a:pt x="3743488" y="3424836"/>
                  </a:cubicBezTo>
                  <a:cubicBezTo>
                    <a:pt x="3737580" y="2951570"/>
                    <a:pt x="3717833" y="3017685"/>
                    <a:pt x="3781412" y="3017685"/>
                  </a:cubicBezTo>
                  <a:cubicBezTo>
                    <a:pt x="4220532" y="3017685"/>
                    <a:pt x="4160359" y="3011140"/>
                    <a:pt x="4160359" y="3061399"/>
                  </a:cubicBezTo>
                  <a:cubicBezTo>
                    <a:pt x="4160465" y="3172824"/>
                    <a:pt x="4160652" y="3164098"/>
                    <a:pt x="4165841" y="3503217"/>
                  </a:cubicBezTo>
                  <a:close/>
                  <a:moveTo>
                    <a:pt x="4100719" y="2995336"/>
                  </a:moveTo>
                  <a:cubicBezTo>
                    <a:pt x="3941278" y="2995336"/>
                    <a:pt x="3941198" y="2992968"/>
                    <a:pt x="3781412" y="2992968"/>
                  </a:cubicBezTo>
                  <a:cubicBezTo>
                    <a:pt x="3723874" y="2992968"/>
                    <a:pt x="3735371" y="3015929"/>
                    <a:pt x="3733242" y="2880319"/>
                  </a:cubicBezTo>
                  <a:cubicBezTo>
                    <a:pt x="3726296" y="2437490"/>
                    <a:pt x="3711020" y="2509565"/>
                    <a:pt x="3781412" y="2509565"/>
                  </a:cubicBezTo>
                  <a:cubicBezTo>
                    <a:pt x="4192907" y="2509565"/>
                    <a:pt x="4149900" y="2509778"/>
                    <a:pt x="4150033" y="2517893"/>
                  </a:cubicBezTo>
                  <a:cubicBezTo>
                    <a:pt x="4158629" y="3066933"/>
                    <a:pt x="4187904" y="2995336"/>
                    <a:pt x="4100719" y="2995336"/>
                  </a:cubicBezTo>
                  <a:close/>
                  <a:moveTo>
                    <a:pt x="3781412" y="2484875"/>
                  </a:moveTo>
                  <a:cubicBezTo>
                    <a:pt x="3704686" y="2484875"/>
                    <a:pt x="3734653" y="2559265"/>
                    <a:pt x="3720787" y="2002190"/>
                  </a:cubicBezTo>
                  <a:cubicBezTo>
                    <a:pt x="3763847" y="2002004"/>
                    <a:pt x="3790860" y="2002057"/>
                    <a:pt x="4100745" y="2002004"/>
                  </a:cubicBezTo>
                  <a:cubicBezTo>
                    <a:pt x="4155063" y="2002004"/>
                    <a:pt x="4140479" y="1925112"/>
                    <a:pt x="4149554" y="2486604"/>
                  </a:cubicBezTo>
                  <a:cubicBezTo>
                    <a:pt x="3884406" y="2485832"/>
                    <a:pt x="3917433" y="2484875"/>
                    <a:pt x="3781412" y="2484875"/>
                  </a:cubicBezTo>
                  <a:close/>
                  <a:moveTo>
                    <a:pt x="3721692" y="3425155"/>
                  </a:moveTo>
                  <a:cubicBezTo>
                    <a:pt x="3722916" y="3523517"/>
                    <a:pt x="3803395" y="3506569"/>
                    <a:pt x="3302639" y="3503882"/>
                  </a:cubicBezTo>
                  <a:cubicBezTo>
                    <a:pt x="3299020" y="3503855"/>
                    <a:pt x="3302639" y="3339404"/>
                    <a:pt x="3294256" y="3060920"/>
                  </a:cubicBezTo>
                  <a:cubicBezTo>
                    <a:pt x="3292313" y="2995203"/>
                    <a:pt x="3242759" y="3030882"/>
                    <a:pt x="3622105" y="3020000"/>
                  </a:cubicBezTo>
                  <a:cubicBezTo>
                    <a:pt x="3735265" y="3016728"/>
                    <a:pt x="3715624" y="2940661"/>
                    <a:pt x="3721692" y="3425155"/>
                  </a:cubicBezTo>
                  <a:close/>
                  <a:moveTo>
                    <a:pt x="3621519" y="2995230"/>
                  </a:moveTo>
                  <a:cubicBezTo>
                    <a:pt x="3540642" y="2997571"/>
                    <a:pt x="3449997" y="2998768"/>
                    <a:pt x="3302772" y="2995975"/>
                  </a:cubicBezTo>
                  <a:cubicBezTo>
                    <a:pt x="3289386" y="2995735"/>
                    <a:pt x="3292260" y="3011858"/>
                    <a:pt x="3290131" y="2880292"/>
                  </a:cubicBezTo>
                  <a:cubicBezTo>
                    <a:pt x="3283478" y="2456007"/>
                    <a:pt x="3279379" y="2513104"/>
                    <a:pt x="3302826" y="2512545"/>
                  </a:cubicBezTo>
                  <a:cubicBezTo>
                    <a:pt x="3756981" y="2502115"/>
                    <a:pt x="3708465" y="2512997"/>
                    <a:pt x="3708519" y="2517813"/>
                  </a:cubicBezTo>
                  <a:cubicBezTo>
                    <a:pt x="3711339" y="2697110"/>
                    <a:pt x="3708625" y="2699398"/>
                    <a:pt x="3711446" y="2880718"/>
                  </a:cubicBezTo>
                  <a:cubicBezTo>
                    <a:pt x="3713602" y="3016994"/>
                    <a:pt x="3737048" y="2991931"/>
                    <a:pt x="3621519" y="2995230"/>
                  </a:cubicBezTo>
                  <a:close/>
                  <a:moveTo>
                    <a:pt x="3621706" y="2485460"/>
                  </a:moveTo>
                  <a:cubicBezTo>
                    <a:pt x="3432193" y="2486737"/>
                    <a:pt x="3422106" y="2485088"/>
                    <a:pt x="3302346" y="2487828"/>
                  </a:cubicBezTo>
                  <a:cubicBezTo>
                    <a:pt x="3279645" y="2488360"/>
                    <a:pt x="3283850" y="2547452"/>
                    <a:pt x="3279246" y="2005117"/>
                  </a:cubicBezTo>
                  <a:cubicBezTo>
                    <a:pt x="3411594" y="2003946"/>
                    <a:pt x="3179260" y="2005675"/>
                    <a:pt x="3698964" y="2002296"/>
                  </a:cubicBezTo>
                  <a:cubicBezTo>
                    <a:pt x="3713069" y="2575654"/>
                    <a:pt x="3731912" y="2484582"/>
                    <a:pt x="3621706" y="2485460"/>
                  </a:cubicBezTo>
                  <a:close/>
                  <a:moveTo>
                    <a:pt x="3279619" y="3503749"/>
                  </a:moveTo>
                  <a:cubicBezTo>
                    <a:pt x="2789854" y="3500876"/>
                    <a:pt x="2859714" y="3539853"/>
                    <a:pt x="2857319" y="3424729"/>
                  </a:cubicBezTo>
                  <a:cubicBezTo>
                    <a:pt x="2854125" y="3271958"/>
                    <a:pt x="2852635" y="3158910"/>
                    <a:pt x="2851810" y="3061824"/>
                  </a:cubicBezTo>
                  <a:cubicBezTo>
                    <a:pt x="2851411" y="3013694"/>
                    <a:pt x="2784186" y="3011832"/>
                    <a:pt x="3271209" y="3020186"/>
                  </a:cubicBezTo>
                  <a:cubicBezTo>
                    <a:pt x="3278634" y="3286432"/>
                    <a:pt x="3277490" y="3327139"/>
                    <a:pt x="3279619" y="3503749"/>
                  </a:cubicBezTo>
                  <a:close/>
                  <a:moveTo>
                    <a:pt x="2851225" y="2996613"/>
                  </a:moveTo>
                  <a:cubicBezTo>
                    <a:pt x="2848563" y="2751041"/>
                    <a:pt x="2845370" y="2717278"/>
                    <a:pt x="2842123" y="2511853"/>
                  </a:cubicBezTo>
                  <a:cubicBezTo>
                    <a:pt x="2844545" y="2511853"/>
                    <a:pt x="3263810" y="2514141"/>
                    <a:pt x="3263890" y="2517893"/>
                  </a:cubicBezTo>
                  <a:cubicBezTo>
                    <a:pt x="3266312" y="2671622"/>
                    <a:pt x="3266844" y="2845252"/>
                    <a:pt x="3270597" y="2995416"/>
                  </a:cubicBezTo>
                  <a:cubicBezTo>
                    <a:pt x="3105940" y="2992729"/>
                    <a:pt x="2969733" y="2996400"/>
                    <a:pt x="2851225" y="2996613"/>
                  </a:cubicBezTo>
                  <a:close/>
                  <a:moveTo>
                    <a:pt x="2841750" y="2487136"/>
                  </a:moveTo>
                  <a:cubicBezTo>
                    <a:pt x="2836321" y="2143574"/>
                    <a:pt x="2835336" y="2097918"/>
                    <a:pt x="2834831" y="2003547"/>
                  </a:cubicBezTo>
                  <a:cubicBezTo>
                    <a:pt x="3004278" y="2003653"/>
                    <a:pt x="3030838" y="2006926"/>
                    <a:pt x="3257423" y="2005276"/>
                  </a:cubicBezTo>
                  <a:cubicBezTo>
                    <a:pt x="3257450" y="2007298"/>
                    <a:pt x="3263384" y="2486524"/>
                    <a:pt x="3263411" y="2488653"/>
                  </a:cubicBezTo>
                  <a:cubicBezTo>
                    <a:pt x="3105541" y="2491633"/>
                    <a:pt x="2971650" y="2487296"/>
                    <a:pt x="2841750" y="2487136"/>
                  </a:cubicBezTo>
                  <a:close/>
                  <a:moveTo>
                    <a:pt x="2835549" y="3425315"/>
                  </a:moveTo>
                  <a:cubicBezTo>
                    <a:pt x="2837891" y="3536927"/>
                    <a:pt x="2903999" y="3504574"/>
                    <a:pt x="2504640" y="3504574"/>
                  </a:cubicBezTo>
                  <a:cubicBezTo>
                    <a:pt x="2396111" y="3504574"/>
                    <a:pt x="2413090" y="3590671"/>
                    <a:pt x="2408672" y="3060627"/>
                  </a:cubicBezTo>
                  <a:cubicBezTo>
                    <a:pt x="2408220" y="3006431"/>
                    <a:pt x="2342245" y="3021304"/>
                    <a:pt x="2829695" y="3021304"/>
                  </a:cubicBezTo>
                  <a:cubicBezTo>
                    <a:pt x="2830732" y="3129616"/>
                    <a:pt x="2831291" y="3220875"/>
                    <a:pt x="2835549" y="3425315"/>
                  </a:cubicBezTo>
                  <a:close/>
                  <a:moveTo>
                    <a:pt x="2823760" y="2996640"/>
                  </a:moveTo>
                  <a:cubicBezTo>
                    <a:pt x="2547381" y="2996720"/>
                    <a:pt x="2482072" y="2996826"/>
                    <a:pt x="2408087" y="2996613"/>
                  </a:cubicBezTo>
                  <a:cubicBezTo>
                    <a:pt x="2408060" y="2995203"/>
                    <a:pt x="2402365" y="2557589"/>
                    <a:pt x="2401620" y="2510496"/>
                  </a:cubicBezTo>
                  <a:cubicBezTo>
                    <a:pt x="2403509" y="2510470"/>
                    <a:pt x="2820300" y="2507357"/>
                    <a:pt x="2820460" y="2517866"/>
                  </a:cubicBezTo>
                  <a:cubicBezTo>
                    <a:pt x="2828390" y="3030802"/>
                    <a:pt x="2834512" y="2996640"/>
                    <a:pt x="2823760" y="2996640"/>
                  </a:cubicBezTo>
                  <a:close/>
                  <a:moveTo>
                    <a:pt x="2401194" y="2485753"/>
                  </a:moveTo>
                  <a:cubicBezTo>
                    <a:pt x="2399810" y="2400507"/>
                    <a:pt x="2404920" y="2706635"/>
                    <a:pt x="2392837" y="2004664"/>
                  </a:cubicBezTo>
                  <a:cubicBezTo>
                    <a:pt x="2544826" y="2006739"/>
                    <a:pt x="2682097" y="2003626"/>
                    <a:pt x="2813008" y="2003547"/>
                  </a:cubicBezTo>
                  <a:cubicBezTo>
                    <a:pt x="2813540" y="2097998"/>
                    <a:pt x="2814871" y="2165125"/>
                    <a:pt x="2819954" y="2487110"/>
                  </a:cubicBezTo>
                  <a:cubicBezTo>
                    <a:pt x="2660407" y="2487083"/>
                    <a:pt x="2572024" y="2484023"/>
                    <a:pt x="2401194" y="2485753"/>
                  </a:cubicBezTo>
                  <a:close/>
                  <a:moveTo>
                    <a:pt x="2394194" y="3504707"/>
                  </a:moveTo>
                  <a:cubicBezTo>
                    <a:pt x="2034596" y="3505558"/>
                    <a:pt x="2138893" y="3504946"/>
                    <a:pt x="1970538" y="3503696"/>
                  </a:cubicBezTo>
                  <a:cubicBezTo>
                    <a:pt x="1969367" y="3375535"/>
                    <a:pt x="1971176" y="3351856"/>
                    <a:pt x="1963831" y="3021330"/>
                  </a:cubicBezTo>
                  <a:cubicBezTo>
                    <a:pt x="2089419" y="3020958"/>
                    <a:pt x="2099905" y="3020160"/>
                    <a:pt x="2386503" y="3021251"/>
                  </a:cubicBezTo>
                  <a:cubicBezTo>
                    <a:pt x="2389244" y="3318119"/>
                    <a:pt x="2391720" y="3376945"/>
                    <a:pt x="2394194" y="3504707"/>
                  </a:cubicBezTo>
                  <a:close/>
                  <a:moveTo>
                    <a:pt x="2345066" y="2996374"/>
                  </a:moveTo>
                  <a:cubicBezTo>
                    <a:pt x="1885854" y="2993873"/>
                    <a:pt x="1963565" y="3031706"/>
                    <a:pt x="1961196" y="2880266"/>
                  </a:cubicBezTo>
                  <a:cubicBezTo>
                    <a:pt x="1958349" y="2699159"/>
                    <a:pt x="1960451" y="2698893"/>
                    <a:pt x="1957603" y="2517414"/>
                  </a:cubicBezTo>
                  <a:cubicBezTo>
                    <a:pt x="1957444" y="2507171"/>
                    <a:pt x="1932720" y="2516536"/>
                    <a:pt x="2379823" y="2510736"/>
                  </a:cubicBezTo>
                  <a:cubicBezTo>
                    <a:pt x="2388393" y="3064432"/>
                    <a:pt x="2401247" y="2996587"/>
                    <a:pt x="2345066" y="2996374"/>
                  </a:cubicBezTo>
                  <a:close/>
                  <a:moveTo>
                    <a:pt x="1957124" y="2487934"/>
                  </a:moveTo>
                  <a:cubicBezTo>
                    <a:pt x="1948049" y="1926123"/>
                    <a:pt x="1918908" y="2002961"/>
                    <a:pt x="2025946" y="2002642"/>
                  </a:cubicBezTo>
                  <a:cubicBezTo>
                    <a:pt x="2161142" y="2002270"/>
                    <a:pt x="2240317" y="2002057"/>
                    <a:pt x="2344827" y="2003866"/>
                  </a:cubicBezTo>
                  <a:cubicBezTo>
                    <a:pt x="2381420" y="2004558"/>
                    <a:pt x="2370668" y="1945705"/>
                    <a:pt x="2379424" y="2486019"/>
                  </a:cubicBezTo>
                  <a:cubicBezTo>
                    <a:pt x="2223603" y="2488094"/>
                    <a:pt x="2305865" y="2487695"/>
                    <a:pt x="1957124" y="2487934"/>
                  </a:cubicBezTo>
                  <a:close/>
                  <a:moveTo>
                    <a:pt x="1948741" y="3503536"/>
                  </a:moveTo>
                  <a:cubicBezTo>
                    <a:pt x="1839946" y="3502977"/>
                    <a:pt x="1703154" y="3503749"/>
                    <a:pt x="1527213" y="3503829"/>
                  </a:cubicBezTo>
                  <a:cubicBezTo>
                    <a:pt x="1523913" y="3353851"/>
                    <a:pt x="1521571" y="3352574"/>
                    <a:pt x="1519096" y="3019947"/>
                  </a:cubicBezTo>
                  <a:cubicBezTo>
                    <a:pt x="1690459" y="3019521"/>
                    <a:pt x="1706960" y="3021836"/>
                    <a:pt x="1941982" y="3021357"/>
                  </a:cubicBezTo>
                  <a:cubicBezTo>
                    <a:pt x="1949753" y="3379606"/>
                    <a:pt x="1947464" y="3362658"/>
                    <a:pt x="1948741" y="3503536"/>
                  </a:cubicBezTo>
                  <a:close/>
                  <a:moveTo>
                    <a:pt x="1866320" y="2996746"/>
                  </a:moveTo>
                  <a:cubicBezTo>
                    <a:pt x="1706560" y="2996746"/>
                    <a:pt x="1707093" y="2995256"/>
                    <a:pt x="1547147" y="2995256"/>
                  </a:cubicBezTo>
                  <a:cubicBezTo>
                    <a:pt x="1510261" y="2995256"/>
                    <a:pt x="1519549" y="3017818"/>
                    <a:pt x="1517393" y="2880292"/>
                  </a:cubicBezTo>
                  <a:cubicBezTo>
                    <a:pt x="1510766" y="2457444"/>
                    <a:pt x="1498498" y="2513742"/>
                    <a:pt x="1547147" y="2513742"/>
                  </a:cubicBezTo>
                  <a:cubicBezTo>
                    <a:pt x="1970218" y="2513742"/>
                    <a:pt x="1935648" y="2508448"/>
                    <a:pt x="1935807" y="2517866"/>
                  </a:cubicBezTo>
                  <a:cubicBezTo>
                    <a:pt x="1944563" y="3075473"/>
                    <a:pt x="1965002" y="2996746"/>
                    <a:pt x="1866320" y="2996746"/>
                  </a:cubicBezTo>
                  <a:close/>
                  <a:moveTo>
                    <a:pt x="1866320" y="2487988"/>
                  </a:moveTo>
                  <a:cubicBezTo>
                    <a:pt x="1701770" y="2487988"/>
                    <a:pt x="1702222" y="2488999"/>
                    <a:pt x="1547147" y="2488999"/>
                  </a:cubicBezTo>
                  <a:cubicBezTo>
                    <a:pt x="1486176" y="2488999"/>
                    <a:pt x="1523461" y="2547798"/>
                    <a:pt x="1504725" y="2001312"/>
                  </a:cubicBezTo>
                  <a:cubicBezTo>
                    <a:pt x="1615543" y="2000673"/>
                    <a:pt x="1706081" y="2002961"/>
                    <a:pt x="1926865" y="2002828"/>
                  </a:cubicBezTo>
                  <a:cubicBezTo>
                    <a:pt x="1936446" y="2566342"/>
                    <a:pt x="1958854" y="2487934"/>
                    <a:pt x="1866320" y="2487988"/>
                  </a:cubicBezTo>
                  <a:close/>
                  <a:moveTo>
                    <a:pt x="1505391" y="3503882"/>
                  </a:moveTo>
                  <a:cubicBezTo>
                    <a:pt x="1013604" y="3505133"/>
                    <a:pt x="1085246" y="3533521"/>
                    <a:pt x="1083197" y="3424729"/>
                  </a:cubicBezTo>
                  <a:cubicBezTo>
                    <a:pt x="1080802" y="3296595"/>
                    <a:pt x="1078939" y="3181764"/>
                    <a:pt x="1077795" y="3061824"/>
                  </a:cubicBezTo>
                  <a:cubicBezTo>
                    <a:pt x="1077289" y="3006138"/>
                    <a:pt x="1009824" y="3022075"/>
                    <a:pt x="1497300" y="3020027"/>
                  </a:cubicBezTo>
                  <a:cubicBezTo>
                    <a:pt x="1499722" y="3349355"/>
                    <a:pt x="1502383" y="3370693"/>
                    <a:pt x="1505391" y="3503882"/>
                  </a:cubicBezTo>
                  <a:close/>
                  <a:moveTo>
                    <a:pt x="1387494" y="2996480"/>
                  </a:moveTo>
                  <a:cubicBezTo>
                    <a:pt x="1262677" y="2998343"/>
                    <a:pt x="1168014" y="2997997"/>
                    <a:pt x="1077103" y="2996400"/>
                  </a:cubicBezTo>
                  <a:cubicBezTo>
                    <a:pt x="1077076" y="2994325"/>
                    <a:pt x="1070742" y="2534282"/>
                    <a:pt x="1070343" y="2511534"/>
                  </a:cubicBezTo>
                  <a:cubicBezTo>
                    <a:pt x="1535836" y="2507783"/>
                    <a:pt x="1490753" y="2515951"/>
                    <a:pt x="1490780" y="2517840"/>
                  </a:cubicBezTo>
                  <a:cubicBezTo>
                    <a:pt x="1499669" y="3083721"/>
                    <a:pt x="1529689" y="2994166"/>
                    <a:pt x="1387494" y="2996480"/>
                  </a:cubicBezTo>
                  <a:close/>
                  <a:moveTo>
                    <a:pt x="1069944" y="2486790"/>
                  </a:moveTo>
                  <a:cubicBezTo>
                    <a:pt x="1060949" y="1978511"/>
                    <a:pt x="1053524" y="2005862"/>
                    <a:pt x="1068507" y="2005808"/>
                  </a:cubicBezTo>
                  <a:cubicBezTo>
                    <a:pt x="1268692" y="2005276"/>
                    <a:pt x="1285937" y="2006314"/>
                    <a:pt x="1387919" y="2003387"/>
                  </a:cubicBezTo>
                  <a:cubicBezTo>
                    <a:pt x="1509729" y="2000035"/>
                    <a:pt x="1481971" y="1916758"/>
                    <a:pt x="1490354" y="2488866"/>
                  </a:cubicBezTo>
                  <a:cubicBezTo>
                    <a:pt x="1370461" y="2488227"/>
                    <a:pt x="1321599" y="2484742"/>
                    <a:pt x="1069944" y="2486790"/>
                  </a:cubicBezTo>
                  <a:close/>
                  <a:moveTo>
                    <a:pt x="749573" y="4038103"/>
                  </a:moveTo>
                  <a:cubicBezTo>
                    <a:pt x="856452" y="4036081"/>
                    <a:pt x="958008" y="4035974"/>
                    <a:pt x="1068320" y="4038209"/>
                  </a:cubicBezTo>
                  <a:cubicBezTo>
                    <a:pt x="1070902" y="4038262"/>
                    <a:pt x="1079924" y="4522278"/>
                    <a:pt x="1068374" y="4522490"/>
                  </a:cubicBezTo>
                  <a:cubicBezTo>
                    <a:pt x="1052033" y="4522730"/>
                    <a:pt x="657731" y="4529328"/>
                    <a:pt x="657544" y="4512567"/>
                  </a:cubicBezTo>
                  <a:cubicBezTo>
                    <a:pt x="652248" y="3949691"/>
                    <a:pt x="606394" y="4040790"/>
                    <a:pt x="749573" y="4038103"/>
                  </a:cubicBezTo>
                  <a:close/>
                  <a:moveTo>
                    <a:pt x="749280" y="4547447"/>
                  </a:moveTo>
                  <a:cubicBezTo>
                    <a:pt x="855148" y="4548724"/>
                    <a:pt x="963198" y="4548884"/>
                    <a:pt x="1068640" y="4547181"/>
                  </a:cubicBezTo>
                  <a:cubicBezTo>
                    <a:pt x="1079285" y="4547021"/>
                    <a:pt x="1077981" y="4491042"/>
                    <a:pt x="1087163" y="5030078"/>
                  </a:cubicBezTo>
                  <a:cubicBezTo>
                    <a:pt x="885673" y="5033564"/>
                    <a:pt x="791675" y="5031196"/>
                    <a:pt x="665661" y="5030770"/>
                  </a:cubicBezTo>
                  <a:cubicBezTo>
                    <a:pt x="656586" y="4461936"/>
                    <a:pt x="627285" y="4545957"/>
                    <a:pt x="749280" y="4547447"/>
                  </a:cubicBezTo>
                  <a:close/>
                  <a:moveTo>
                    <a:pt x="1087642" y="5058787"/>
                  </a:moveTo>
                  <a:cubicBezTo>
                    <a:pt x="1093550" y="5436431"/>
                    <a:pt x="1094056" y="5465538"/>
                    <a:pt x="1094934" y="5535618"/>
                  </a:cubicBezTo>
                  <a:cubicBezTo>
                    <a:pt x="765195" y="5534714"/>
                    <a:pt x="803465" y="5535911"/>
                    <a:pt x="673592" y="5536496"/>
                  </a:cubicBezTo>
                  <a:cubicBezTo>
                    <a:pt x="663665" y="4901785"/>
                    <a:pt x="666646" y="5092257"/>
                    <a:pt x="666061" y="5055487"/>
                  </a:cubicBezTo>
                  <a:cubicBezTo>
                    <a:pt x="1124847" y="5057137"/>
                    <a:pt x="1087535" y="5052507"/>
                    <a:pt x="1087642" y="5058787"/>
                  </a:cubicBezTo>
                  <a:close/>
                  <a:moveTo>
                    <a:pt x="749467" y="5560654"/>
                  </a:moveTo>
                  <a:cubicBezTo>
                    <a:pt x="1158726" y="5557328"/>
                    <a:pt x="1095120" y="5550305"/>
                    <a:pt x="1095732" y="5603356"/>
                  </a:cubicBezTo>
                  <a:cubicBezTo>
                    <a:pt x="1097010" y="5715501"/>
                    <a:pt x="1097302" y="5727553"/>
                    <a:pt x="1102199" y="6045866"/>
                  </a:cubicBezTo>
                  <a:cubicBezTo>
                    <a:pt x="818901" y="6047410"/>
                    <a:pt x="807377" y="6046133"/>
                    <a:pt x="682587" y="6045654"/>
                  </a:cubicBezTo>
                  <a:cubicBezTo>
                    <a:pt x="672022" y="5486796"/>
                    <a:pt x="643546" y="5561665"/>
                    <a:pt x="749467" y="5560654"/>
                  </a:cubicBezTo>
                  <a:close/>
                  <a:moveTo>
                    <a:pt x="749280" y="6577799"/>
                  </a:moveTo>
                  <a:cubicBezTo>
                    <a:pt x="850996" y="6578890"/>
                    <a:pt x="966817" y="6578837"/>
                    <a:pt x="1068560" y="6578278"/>
                  </a:cubicBezTo>
                  <a:cubicBezTo>
                    <a:pt x="1132299" y="6577932"/>
                    <a:pt x="1101933" y="6516818"/>
                    <a:pt x="1117555" y="7062080"/>
                  </a:cubicBezTo>
                  <a:cubicBezTo>
                    <a:pt x="796732" y="7063676"/>
                    <a:pt x="864676" y="7062825"/>
                    <a:pt x="695548" y="7061708"/>
                  </a:cubicBezTo>
                  <a:cubicBezTo>
                    <a:pt x="681097" y="6497476"/>
                    <a:pt x="669254" y="6576948"/>
                    <a:pt x="749280" y="6577799"/>
                  </a:cubicBezTo>
                  <a:close/>
                  <a:moveTo>
                    <a:pt x="749280" y="7086931"/>
                  </a:moveTo>
                  <a:cubicBezTo>
                    <a:pt x="856026" y="7087941"/>
                    <a:pt x="960217" y="7087888"/>
                    <a:pt x="1068560" y="7087143"/>
                  </a:cubicBezTo>
                  <a:cubicBezTo>
                    <a:pt x="1133576" y="7086691"/>
                    <a:pt x="1118327" y="7007884"/>
                    <a:pt x="1127987" y="7572089"/>
                  </a:cubicBezTo>
                  <a:cubicBezTo>
                    <a:pt x="984409" y="7573260"/>
                    <a:pt x="1033883" y="7574671"/>
                    <a:pt x="706672" y="7572914"/>
                  </a:cubicBezTo>
                  <a:cubicBezTo>
                    <a:pt x="697145" y="7012194"/>
                    <a:pt x="673193" y="7086212"/>
                    <a:pt x="749280" y="7086931"/>
                  </a:cubicBezTo>
                  <a:close/>
                  <a:moveTo>
                    <a:pt x="749334" y="7597924"/>
                  </a:moveTo>
                  <a:cubicBezTo>
                    <a:pt x="1152738" y="7600611"/>
                    <a:pt x="1128333" y="7592150"/>
                    <a:pt x="1128466" y="7600664"/>
                  </a:cubicBezTo>
                  <a:cubicBezTo>
                    <a:pt x="1131287" y="7781159"/>
                    <a:pt x="1127349" y="7779775"/>
                    <a:pt x="1130223" y="7964048"/>
                  </a:cubicBezTo>
                  <a:cubicBezTo>
                    <a:pt x="1132405" y="8103756"/>
                    <a:pt x="1148693" y="8080209"/>
                    <a:pt x="1068453" y="8080636"/>
                  </a:cubicBezTo>
                  <a:cubicBezTo>
                    <a:pt x="961282" y="8081221"/>
                    <a:pt x="856079" y="8081540"/>
                    <a:pt x="749573" y="8079677"/>
                  </a:cubicBezTo>
                  <a:cubicBezTo>
                    <a:pt x="703186" y="8078879"/>
                    <a:pt x="714018" y="8100803"/>
                    <a:pt x="711862" y="7963516"/>
                  </a:cubicBezTo>
                  <a:cubicBezTo>
                    <a:pt x="705262" y="7541253"/>
                    <a:pt x="689826" y="7597524"/>
                    <a:pt x="749334" y="7597924"/>
                  </a:cubicBezTo>
                  <a:close/>
                  <a:moveTo>
                    <a:pt x="749334" y="8614217"/>
                  </a:moveTo>
                  <a:cubicBezTo>
                    <a:pt x="1211766" y="8616691"/>
                    <a:pt x="1143450" y="8581997"/>
                    <a:pt x="1145126" y="8690417"/>
                  </a:cubicBezTo>
                  <a:cubicBezTo>
                    <a:pt x="1147921" y="8869474"/>
                    <a:pt x="1145605" y="8872667"/>
                    <a:pt x="1148453" y="9053747"/>
                  </a:cubicBezTo>
                  <a:cubicBezTo>
                    <a:pt x="1149358" y="9110843"/>
                    <a:pt x="1165459" y="9099376"/>
                    <a:pt x="1068560" y="9098844"/>
                  </a:cubicBezTo>
                  <a:cubicBezTo>
                    <a:pt x="677052" y="9096742"/>
                    <a:pt x="730970" y="9111163"/>
                    <a:pt x="730065" y="9053188"/>
                  </a:cubicBezTo>
                  <a:cubicBezTo>
                    <a:pt x="722401" y="8562203"/>
                    <a:pt x="699993" y="8613951"/>
                    <a:pt x="749334" y="8614217"/>
                  </a:cubicBezTo>
                  <a:close/>
                  <a:moveTo>
                    <a:pt x="730891" y="9120954"/>
                  </a:moveTo>
                  <a:cubicBezTo>
                    <a:pt x="831622" y="9123162"/>
                    <a:pt x="806525" y="9123083"/>
                    <a:pt x="1149651" y="9123907"/>
                  </a:cubicBezTo>
                  <a:cubicBezTo>
                    <a:pt x="1152072" y="9249061"/>
                    <a:pt x="1157262" y="9381665"/>
                    <a:pt x="1157635" y="9603719"/>
                  </a:cubicBezTo>
                  <a:cubicBezTo>
                    <a:pt x="698555" y="9606938"/>
                    <a:pt x="736586" y="9611488"/>
                    <a:pt x="736133" y="9597572"/>
                  </a:cubicBezTo>
                  <a:cubicBezTo>
                    <a:pt x="728043" y="9346412"/>
                    <a:pt x="732008" y="9246374"/>
                    <a:pt x="730891" y="9120954"/>
                  </a:cubicBezTo>
                  <a:close/>
                  <a:moveTo>
                    <a:pt x="1162851" y="8508219"/>
                  </a:moveTo>
                  <a:cubicBezTo>
                    <a:pt x="1149012" y="8035432"/>
                    <a:pt x="1133204" y="8104979"/>
                    <a:pt x="1228107" y="8104979"/>
                  </a:cubicBezTo>
                  <a:cubicBezTo>
                    <a:pt x="1633108" y="8104979"/>
                    <a:pt x="1577113" y="8094470"/>
                    <a:pt x="1578204" y="8147522"/>
                  </a:cubicBezTo>
                  <a:cubicBezTo>
                    <a:pt x="1589036" y="8659102"/>
                    <a:pt x="1594465" y="8588995"/>
                    <a:pt x="1547147" y="8588995"/>
                  </a:cubicBezTo>
                  <a:cubicBezTo>
                    <a:pt x="1389037" y="8588995"/>
                    <a:pt x="1388132" y="8585882"/>
                    <a:pt x="1228107" y="8585882"/>
                  </a:cubicBezTo>
                  <a:cubicBezTo>
                    <a:pt x="1148373" y="8585855"/>
                    <a:pt x="1165592" y="8602165"/>
                    <a:pt x="1162851" y="8508219"/>
                  </a:cubicBezTo>
                  <a:close/>
                  <a:moveTo>
                    <a:pt x="1228133" y="8610572"/>
                  </a:moveTo>
                  <a:cubicBezTo>
                    <a:pt x="1385098" y="8610572"/>
                    <a:pt x="1388052" y="8613685"/>
                    <a:pt x="1547173" y="8613685"/>
                  </a:cubicBezTo>
                  <a:cubicBezTo>
                    <a:pt x="1594093" y="8613685"/>
                    <a:pt x="1583900" y="8598253"/>
                    <a:pt x="1585337" y="8690470"/>
                  </a:cubicBezTo>
                  <a:cubicBezTo>
                    <a:pt x="1592682" y="9160277"/>
                    <a:pt x="1614878" y="9095971"/>
                    <a:pt x="1547173" y="9095971"/>
                  </a:cubicBezTo>
                  <a:cubicBezTo>
                    <a:pt x="1114601" y="9095971"/>
                    <a:pt x="1171340" y="9121433"/>
                    <a:pt x="1170276" y="9053321"/>
                  </a:cubicBezTo>
                  <a:cubicBezTo>
                    <a:pt x="1162186" y="8538736"/>
                    <a:pt x="1152046" y="8610572"/>
                    <a:pt x="1228133" y="8610572"/>
                  </a:cubicBezTo>
                  <a:close/>
                  <a:moveTo>
                    <a:pt x="1228133" y="9123987"/>
                  </a:moveTo>
                  <a:cubicBezTo>
                    <a:pt x="1669408" y="9123987"/>
                    <a:pt x="1594625" y="9083653"/>
                    <a:pt x="1596381" y="9235147"/>
                  </a:cubicBezTo>
                  <a:cubicBezTo>
                    <a:pt x="1601491" y="9679918"/>
                    <a:pt x="1622862" y="9606699"/>
                    <a:pt x="1547173" y="9606645"/>
                  </a:cubicBezTo>
                  <a:cubicBezTo>
                    <a:pt x="1525377" y="9606645"/>
                    <a:pt x="1179511" y="9605528"/>
                    <a:pt x="1179511" y="9597999"/>
                  </a:cubicBezTo>
                  <a:cubicBezTo>
                    <a:pt x="1178340" y="9052577"/>
                    <a:pt x="1142359" y="9123987"/>
                    <a:pt x="1228133" y="9123987"/>
                  </a:cubicBezTo>
                  <a:close/>
                  <a:moveTo>
                    <a:pt x="1228133" y="9628169"/>
                  </a:moveTo>
                  <a:cubicBezTo>
                    <a:pt x="1385950" y="9628169"/>
                    <a:pt x="1385178" y="9631336"/>
                    <a:pt x="1547173" y="9631336"/>
                  </a:cubicBezTo>
                  <a:cubicBezTo>
                    <a:pt x="1615676" y="9631388"/>
                    <a:pt x="1599761" y="9550293"/>
                    <a:pt x="1609262" y="10113302"/>
                  </a:cubicBezTo>
                  <a:cubicBezTo>
                    <a:pt x="1450727" y="10112716"/>
                    <a:pt x="1319789" y="10114979"/>
                    <a:pt x="1185658" y="10114393"/>
                  </a:cubicBezTo>
                  <a:cubicBezTo>
                    <a:pt x="1177062" y="9549416"/>
                    <a:pt x="1162531" y="9628169"/>
                    <a:pt x="1228133" y="9628169"/>
                  </a:cubicBezTo>
                  <a:close/>
                  <a:moveTo>
                    <a:pt x="1228133" y="10139189"/>
                  </a:moveTo>
                  <a:cubicBezTo>
                    <a:pt x="1641198" y="10139189"/>
                    <a:pt x="1609608" y="10133842"/>
                    <a:pt x="1609741" y="10143048"/>
                  </a:cubicBezTo>
                  <a:cubicBezTo>
                    <a:pt x="1618550" y="10705523"/>
                    <a:pt x="1644685" y="10624109"/>
                    <a:pt x="1547173" y="10624109"/>
                  </a:cubicBezTo>
                  <a:cubicBezTo>
                    <a:pt x="1389676" y="10624109"/>
                    <a:pt x="1392098" y="10622007"/>
                    <a:pt x="1228133" y="10622007"/>
                  </a:cubicBezTo>
                  <a:cubicBezTo>
                    <a:pt x="1187388" y="10622007"/>
                    <a:pt x="1198380" y="10644676"/>
                    <a:pt x="1196224" y="10505846"/>
                  </a:cubicBezTo>
                  <a:cubicBezTo>
                    <a:pt x="1189597" y="10083078"/>
                    <a:pt x="1159444" y="10139189"/>
                    <a:pt x="1228133" y="10139189"/>
                  </a:cubicBezTo>
                  <a:close/>
                  <a:moveTo>
                    <a:pt x="1618204" y="9234774"/>
                  </a:moveTo>
                  <a:cubicBezTo>
                    <a:pt x="1616581" y="9092778"/>
                    <a:pt x="1530913" y="9117469"/>
                    <a:pt x="2025840" y="9120129"/>
                  </a:cubicBezTo>
                  <a:cubicBezTo>
                    <a:pt x="2037763" y="9120209"/>
                    <a:pt x="2038987" y="9061117"/>
                    <a:pt x="2047450" y="9606379"/>
                  </a:cubicBezTo>
                  <a:cubicBezTo>
                    <a:pt x="1575144" y="9608667"/>
                    <a:pt x="1622356" y="9609785"/>
                    <a:pt x="1622329" y="9597999"/>
                  </a:cubicBezTo>
                  <a:cubicBezTo>
                    <a:pt x="1622036" y="9457678"/>
                    <a:pt x="1620599" y="9445307"/>
                    <a:pt x="1618204" y="9234774"/>
                  </a:cubicBezTo>
                  <a:close/>
                  <a:moveTo>
                    <a:pt x="2047822" y="9631123"/>
                  </a:moveTo>
                  <a:cubicBezTo>
                    <a:pt x="2056312" y="10178274"/>
                    <a:pt x="2066558" y="10114500"/>
                    <a:pt x="2025840" y="10114633"/>
                  </a:cubicBezTo>
                  <a:cubicBezTo>
                    <a:pt x="1914463" y="10115085"/>
                    <a:pt x="1817884" y="10115244"/>
                    <a:pt x="1706800" y="10114047"/>
                  </a:cubicBezTo>
                  <a:cubicBezTo>
                    <a:pt x="1616581" y="10113062"/>
                    <a:pt x="1624751" y="10195966"/>
                    <a:pt x="1622409" y="9631388"/>
                  </a:cubicBezTo>
                  <a:cubicBezTo>
                    <a:pt x="1894503" y="9631628"/>
                    <a:pt x="1916912" y="9631815"/>
                    <a:pt x="2047822" y="9631123"/>
                  </a:cubicBezTo>
                  <a:close/>
                  <a:moveTo>
                    <a:pt x="1706614" y="10138817"/>
                  </a:moveTo>
                  <a:cubicBezTo>
                    <a:pt x="2081408" y="10142861"/>
                    <a:pt x="2055115" y="10134719"/>
                    <a:pt x="2055248" y="10142994"/>
                  </a:cubicBezTo>
                  <a:cubicBezTo>
                    <a:pt x="2063950" y="10699351"/>
                    <a:pt x="2074995" y="10623870"/>
                    <a:pt x="2026026" y="10623125"/>
                  </a:cubicBezTo>
                  <a:cubicBezTo>
                    <a:pt x="1561465" y="10616260"/>
                    <a:pt x="1641411" y="10664683"/>
                    <a:pt x="1638936" y="10505846"/>
                  </a:cubicBezTo>
                  <a:cubicBezTo>
                    <a:pt x="1632043" y="10064533"/>
                    <a:pt x="1601997" y="10137699"/>
                    <a:pt x="1706614" y="10138817"/>
                  </a:cubicBezTo>
                  <a:close/>
                  <a:moveTo>
                    <a:pt x="2057802" y="9120315"/>
                  </a:moveTo>
                  <a:cubicBezTo>
                    <a:pt x="2118667" y="9120634"/>
                    <a:pt x="2476270" y="9120928"/>
                    <a:pt x="2479730" y="9120928"/>
                  </a:cubicBezTo>
                  <a:cubicBezTo>
                    <a:pt x="2479756" y="9123002"/>
                    <a:pt x="2486862" y="9542099"/>
                    <a:pt x="2488006" y="9603984"/>
                  </a:cubicBezTo>
                  <a:cubicBezTo>
                    <a:pt x="2346078" y="9604144"/>
                    <a:pt x="2486489" y="9604756"/>
                    <a:pt x="2069246" y="9606299"/>
                  </a:cubicBezTo>
                  <a:cubicBezTo>
                    <a:pt x="2062007" y="9140216"/>
                    <a:pt x="2062220" y="9311825"/>
                    <a:pt x="2057802" y="9120315"/>
                  </a:cubicBezTo>
                  <a:close/>
                  <a:moveTo>
                    <a:pt x="2488485" y="9628675"/>
                  </a:moveTo>
                  <a:cubicBezTo>
                    <a:pt x="2497667" y="10114047"/>
                    <a:pt x="2496123" y="9969870"/>
                    <a:pt x="2498599" y="10113515"/>
                  </a:cubicBezTo>
                  <a:cubicBezTo>
                    <a:pt x="2480714" y="10113515"/>
                    <a:pt x="2574526" y="10113249"/>
                    <a:pt x="2076618" y="10114473"/>
                  </a:cubicBezTo>
                  <a:cubicBezTo>
                    <a:pt x="2074489" y="9975483"/>
                    <a:pt x="2075767" y="10026220"/>
                    <a:pt x="2069645" y="9631017"/>
                  </a:cubicBezTo>
                  <a:cubicBezTo>
                    <a:pt x="2520208" y="9629100"/>
                    <a:pt x="2357122" y="9628808"/>
                    <a:pt x="2488485" y="9628675"/>
                  </a:cubicBezTo>
                  <a:close/>
                  <a:moveTo>
                    <a:pt x="2494101" y="8614350"/>
                  </a:moveTo>
                  <a:cubicBezTo>
                    <a:pt x="2684599" y="8614536"/>
                    <a:pt x="2683854" y="8610253"/>
                    <a:pt x="2916267" y="8611850"/>
                  </a:cubicBezTo>
                  <a:cubicBezTo>
                    <a:pt x="2919248" y="8871922"/>
                    <a:pt x="2922548" y="8834568"/>
                    <a:pt x="2926460" y="9094694"/>
                  </a:cubicBezTo>
                  <a:cubicBezTo>
                    <a:pt x="2641831" y="9094082"/>
                    <a:pt x="2699822" y="9096210"/>
                    <a:pt x="2501153" y="9096210"/>
                  </a:cubicBezTo>
                  <a:cubicBezTo>
                    <a:pt x="2498093" y="8910155"/>
                    <a:pt x="2497215" y="8783484"/>
                    <a:pt x="2494101" y="8614350"/>
                  </a:cubicBezTo>
                  <a:close/>
                  <a:moveTo>
                    <a:pt x="2504640" y="9120928"/>
                  </a:moveTo>
                  <a:cubicBezTo>
                    <a:pt x="3007870" y="9120928"/>
                    <a:pt x="2926354" y="9080220"/>
                    <a:pt x="2928430" y="9235040"/>
                  </a:cubicBezTo>
                  <a:cubicBezTo>
                    <a:pt x="2930532" y="9403668"/>
                    <a:pt x="2932049" y="9451666"/>
                    <a:pt x="2933114" y="9598051"/>
                  </a:cubicBezTo>
                  <a:cubicBezTo>
                    <a:pt x="2933194" y="9609679"/>
                    <a:pt x="2967179" y="9604038"/>
                    <a:pt x="2509856" y="9603958"/>
                  </a:cubicBezTo>
                  <a:cubicBezTo>
                    <a:pt x="2509776" y="9599595"/>
                    <a:pt x="2500248" y="9120928"/>
                    <a:pt x="2504640" y="9120928"/>
                  </a:cubicBezTo>
                  <a:close/>
                  <a:moveTo>
                    <a:pt x="2933353" y="9629446"/>
                  </a:moveTo>
                  <a:cubicBezTo>
                    <a:pt x="2933380" y="9631788"/>
                    <a:pt x="2938942" y="10109098"/>
                    <a:pt x="2938969" y="10111812"/>
                  </a:cubicBezTo>
                  <a:cubicBezTo>
                    <a:pt x="2766834" y="10109391"/>
                    <a:pt x="2650081" y="10113355"/>
                    <a:pt x="2520368" y="10113515"/>
                  </a:cubicBezTo>
                  <a:cubicBezTo>
                    <a:pt x="2517600" y="9951724"/>
                    <a:pt x="2519277" y="10112291"/>
                    <a:pt x="2510308" y="9628675"/>
                  </a:cubicBezTo>
                  <a:cubicBezTo>
                    <a:pt x="2659609" y="9628702"/>
                    <a:pt x="2765716" y="9630644"/>
                    <a:pt x="2933353" y="9629446"/>
                  </a:cubicBezTo>
                  <a:close/>
                  <a:moveTo>
                    <a:pt x="2939368" y="10136555"/>
                  </a:moveTo>
                  <a:cubicBezTo>
                    <a:pt x="2942535" y="10343071"/>
                    <a:pt x="2940485" y="10292919"/>
                    <a:pt x="2945835" y="10621182"/>
                  </a:cubicBezTo>
                  <a:cubicBezTo>
                    <a:pt x="2845662" y="10622540"/>
                    <a:pt x="2726328" y="10621635"/>
                    <a:pt x="2526010" y="10621582"/>
                  </a:cubicBezTo>
                  <a:cubicBezTo>
                    <a:pt x="2525984" y="10618548"/>
                    <a:pt x="2520900" y="10145096"/>
                    <a:pt x="2520874" y="10142569"/>
                  </a:cubicBezTo>
                  <a:cubicBezTo>
                    <a:pt x="2520741" y="10133709"/>
                    <a:pt x="2930372" y="10136423"/>
                    <a:pt x="2939368" y="10136555"/>
                  </a:cubicBezTo>
                  <a:close/>
                  <a:moveTo>
                    <a:pt x="2938064" y="8612035"/>
                  </a:moveTo>
                  <a:cubicBezTo>
                    <a:pt x="3183385" y="8614217"/>
                    <a:pt x="2993685" y="8612275"/>
                    <a:pt x="3361268" y="8614590"/>
                  </a:cubicBezTo>
                  <a:cubicBezTo>
                    <a:pt x="3364755" y="8883869"/>
                    <a:pt x="3364036" y="8938623"/>
                    <a:pt x="3366724" y="9095704"/>
                  </a:cubicBezTo>
                  <a:cubicBezTo>
                    <a:pt x="3022907" y="9094853"/>
                    <a:pt x="3221149" y="9095572"/>
                    <a:pt x="2948230" y="9094774"/>
                  </a:cubicBezTo>
                  <a:cubicBezTo>
                    <a:pt x="2944291" y="8837121"/>
                    <a:pt x="2940831" y="8856198"/>
                    <a:pt x="2938064" y="8612035"/>
                  </a:cubicBezTo>
                  <a:close/>
                  <a:moveTo>
                    <a:pt x="2983359" y="9119650"/>
                  </a:moveTo>
                  <a:cubicBezTo>
                    <a:pt x="3446032" y="9121512"/>
                    <a:pt x="3366112" y="9087750"/>
                    <a:pt x="3369652" y="9236344"/>
                  </a:cubicBezTo>
                  <a:cubicBezTo>
                    <a:pt x="3372659" y="9360461"/>
                    <a:pt x="3374043" y="9457147"/>
                    <a:pt x="3375959" y="9598237"/>
                  </a:cubicBezTo>
                  <a:cubicBezTo>
                    <a:pt x="3376065" y="9607603"/>
                    <a:pt x="2955016" y="9607257"/>
                    <a:pt x="2954963" y="9597918"/>
                  </a:cubicBezTo>
                  <a:cubicBezTo>
                    <a:pt x="2950945" y="9050661"/>
                    <a:pt x="2931091" y="9119411"/>
                    <a:pt x="2983359" y="9119650"/>
                  </a:cubicBezTo>
                  <a:close/>
                  <a:moveTo>
                    <a:pt x="2983493" y="9628994"/>
                  </a:moveTo>
                  <a:cubicBezTo>
                    <a:pt x="3095269" y="9627930"/>
                    <a:pt x="3190730" y="9628089"/>
                    <a:pt x="3302533" y="9628409"/>
                  </a:cubicBezTo>
                  <a:cubicBezTo>
                    <a:pt x="3398048" y="9628675"/>
                    <a:pt x="3375906" y="9542312"/>
                    <a:pt x="3385566" y="10111653"/>
                  </a:cubicBezTo>
                  <a:cubicBezTo>
                    <a:pt x="3268920" y="10112504"/>
                    <a:pt x="3203531" y="10116415"/>
                    <a:pt x="2960791" y="10112158"/>
                  </a:cubicBezTo>
                  <a:cubicBezTo>
                    <a:pt x="2952674" y="9556865"/>
                    <a:pt x="2945356" y="9629393"/>
                    <a:pt x="2983493" y="9628994"/>
                  </a:cubicBezTo>
                  <a:close/>
                  <a:moveTo>
                    <a:pt x="2983226" y="10137301"/>
                  </a:moveTo>
                  <a:cubicBezTo>
                    <a:pt x="3376278" y="10144697"/>
                    <a:pt x="3385832" y="10126339"/>
                    <a:pt x="3386098" y="10142994"/>
                  </a:cubicBezTo>
                  <a:cubicBezTo>
                    <a:pt x="3388866" y="10319339"/>
                    <a:pt x="3385007" y="10328198"/>
                    <a:pt x="3387802" y="10506378"/>
                  </a:cubicBezTo>
                  <a:cubicBezTo>
                    <a:pt x="3389984" y="10646591"/>
                    <a:pt x="3412020" y="10625546"/>
                    <a:pt x="3302932" y="10621928"/>
                  </a:cubicBezTo>
                  <a:cubicBezTo>
                    <a:pt x="2899554" y="10608704"/>
                    <a:pt x="2968456" y="10670670"/>
                    <a:pt x="2965768" y="10505926"/>
                  </a:cubicBezTo>
                  <a:cubicBezTo>
                    <a:pt x="2959088" y="10081534"/>
                    <a:pt x="2950306" y="10136688"/>
                    <a:pt x="2983226" y="10137301"/>
                  </a:cubicBezTo>
                  <a:close/>
                  <a:moveTo>
                    <a:pt x="3388999" y="9120449"/>
                  </a:moveTo>
                  <a:cubicBezTo>
                    <a:pt x="3735211" y="9120874"/>
                    <a:pt x="3463463" y="9120901"/>
                    <a:pt x="3813721" y="9121645"/>
                  </a:cubicBezTo>
                  <a:cubicBezTo>
                    <a:pt x="3822423" y="9682047"/>
                    <a:pt x="3834612" y="9607097"/>
                    <a:pt x="3781412" y="9607097"/>
                  </a:cubicBezTo>
                  <a:cubicBezTo>
                    <a:pt x="3779336" y="9607097"/>
                    <a:pt x="3397888" y="9605581"/>
                    <a:pt x="3397782" y="9597759"/>
                  </a:cubicBezTo>
                  <a:cubicBezTo>
                    <a:pt x="3393231" y="9261885"/>
                    <a:pt x="3391767" y="9270320"/>
                    <a:pt x="3388999" y="9120449"/>
                  </a:cubicBezTo>
                  <a:close/>
                  <a:moveTo>
                    <a:pt x="3781412" y="9631841"/>
                  </a:moveTo>
                  <a:cubicBezTo>
                    <a:pt x="3832111" y="9631841"/>
                    <a:pt x="3818618" y="9554418"/>
                    <a:pt x="3828491" y="10111466"/>
                  </a:cubicBezTo>
                  <a:cubicBezTo>
                    <a:pt x="3797673" y="10111280"/>
                    <a:pt x="3773615" y="10111333"/>
                    <a:pt x="3462212" y="10111387"/>
                  </a:cubicBezTo>
                  <a:cubicBezTo>
                    <a:pt x="3393470" y="10111387"/>
                    <a:pt x="3405925" y="10191337"/>
                    <a:pt x="3398208" y="9628542"/>
                  </a:cubicBezTo>
                  <a:cubicBezTo>
                    <a:pt x="3626896" y="9628675"/>
                    <a:pt x="3632245" y="9631841"/>
                    <a:pt x="3781412" y="9631841"/>
                  </a:cubicBezTo>
                  <a:close/>
                  <a:moveTo>
                    <a:pt x="3834453" y="9053268"/>
                  </a:moveTo>
                  <a:cubicBezTo>
                    <a:pt x="3826362" y="8533734"/>
                    <a:pt x="3786868" y="8609108"/>
                    <a:pt x="3940826" y="8613046"/>
                  </a:cubicBezTo>
                  <a:cubicBezTo>
                    <a:pt x="4046161" y="8615734"/>
                    <a:pt x="4153918" y="8615521"/>
                    <a:pt x="4246959" y="8613925"/>
                  </a:cubicBezTo>
                  <a:cubicBezTo>
                    <a:pt x="4252468" y="9069365"/>
                    <a:pt x="4250818" y="8980820"/>
                    <a:pt x="4252947" y="9097327"/>
                  </a:cubicBezTo>
                  <a:cubicBezTo>
                    <a:pt x="3766748" y="9109699"/>
                    <a:pt x="3835171" y="9098552"/>
                    <a:pt x="3834453" y="9053268"/>
                  </a:cubicBezTo>
                  <a:close/>
                  <a:moveTo>
                    <a:pt x="4253399" y="9122072"/>
                  </a:moveTo>
                  <a:cubicBezTo>
                    <a:pt x="4256646" y="9283596"/>
                    <a:pt x="4259600" y="9271650"/>
                    <a:pt x="4262607" y="9605395"/>
                  </a:cubicBezTo>
                  <a:cubicBezTo>
                    <a:pt x="4204644" y="9605926"/>
                    <a:pt x="3843075" y="9607071"/>
                    <a:pt x="3841186" y="9607071"/>
                  </a:cubicBezTo>
                  <a:cubicBezTo>
                    <a:pt x="3841452" y="9473961"/>
                    <a:pt x="3841399" y="9500727"/>
                    <a:pt x="3835491" y="9121726"/>
                  </a:cubicBezTo>
                  <a:cubicBezTo>
                    <a:pt x="3953015" y="9122231"/>
                    <a:pt x="4085868" y="9126302"/>
                    <a:pt x="4253399" y="9122072"/>
                  </a:cubicBezTo>
                  <a:close/>
                  <a:moveTo>
                    <a:pt x="4260478" y="9630111"/>
                  </a:moveTo>
                  <a:cubicBezTo>
                    <a:pt x="4263166" y="9630111"/>
                    <a:pt x="4270804" y="10111333"/>
                    <a:pt x="4270831" y="10113435"/>
                  </a:cubicBezTo>
                  <a:cubicBezTo>
                    <a:pt x="4022928" y="10117665"/>
                    <a:pt x="3964538" y="10112610"/>
                    <a:pt x="3850261" y="10111599"/>
                  </a:cubicBezTo>
                  <a:cubicBezTo>
                    <a:pt x="3847759" y="9968486"/>
                    <a:pt x="3840919" y="9829949"/>
                    <a:pt x="3841132" y="9631761"/>
                  </a:cubicBezTo>
                  <a:cubicBezTo>
                    <a:pt x="3843022" y="9631788"/>
                    <a:pt x="4221171" y="9630484"/>
                    <a:pt x="4260478" y="9630111"/>
                  </a:cubicBezTo>
                  <a:close/>
                  <a:moveTo>
                    <a:pt x="4271336" y="10143048"/>
                  </a:moveTo>
                  <a:cubicBezTo>
                    <a:pt x="4279826" y="10684505"/>
                    <a:pt x="4284270" y="10622859"/>
                    <a:pt x="4260478" y="10622593"/>
                  </a:cubicBezTo>
                  <a:cubicBezTo>
                    <a:pt x="3775877" y="10617404"/>
                    <a:pt x="3856674" y="10661517"/>
                    <a:pt x="3854253" y="10505899"/>
                  </a:cubicBezTo>
                  <a:cubicBezTo>
                    <a:pt x="3851432" y="10325405"/>
                    <a:pt x="3853721" y="10328970"/>
                    <a:pt x="3850793" y="10142569"/>
                  </a:cubicBezTo>
                  <a:cubicBezTo>
                    <a:pt x="3850660" y="10132910"/>
                    <a:pt x="4271310" y="10140972"/>
                    <a:pt x="4271336" y="10143048"/>
                  </a:cubicBezTo>
                  <a:close/>
                  <a:moveTo>
                    <a:pt x="4275195" y="9121512"/>
                  </a:moveTo>
                  <a:cubicBezTo>
                    <a:pt x="4356259" y="9119490"/>
                    <a:pt x="4370497" y="9119836"/>
                    <a:pt x="4698081" y="9119783"/>
                  </a:cubicBezTo>
                  <a:cubicBezTo>
                    <a:pt x="4701860" y="9341065"/>
                    <a:pt x="4699358" y="9143329"/>
                    <a:pt x="4706304" y="9606539"/>
                  </a:cubicBezTo>
                  <a:cubicBezTo>
                    <a:pt x="4235728" y="9605607"/>
                    <a:pt x="4284483" y="9607204"/>
                    <a:pt x="4284403" y="9597865"/>
                  </a:cubicBezTo>
                  <a:cubicBezTo>
                    <a:pt x="4282008" y="9310654"/>
                    <a:pt x="4277937" y="9254915"/>
                    <a:pt x="4275195" y="9121512"/>
                  </a:cubicBezTo>
                  <a:close/>
                  <a:moveTo>
                    <a:pt x="4706677" y="9631256"/>
                  </a:moveTo>
                  <a:cubicBezTo>
                    <a:pt x="4713516" y="10087175"/>
                    <a:pt x="4710243" y="9848201"/>
                    <a:pt x="4714474" y="10114446"/>
                  </a:cubicBezTo>
                  <a:cubicBezTo>
                    <a:pt x="4572040" y="10114206"/>
                    <a:pt x="4470936" y="10110376"/>
                    <a:pt x="4292654" y="10113062"/>
                  </a:cubicBezTo>
                  <a:cubicBezTo>
                    <a:pt x="4290338" y="9971466"/>
                    <a:pt x="4286240" y="9808930"/>
                    <a:pt x="4284696" y="9629872"/>
                  </a:cubicBezTo>
                  <a:cubicBezTo>
                    <a:pt x="4501541" y="9627983"/>
                    <a:pt x="4571428" y="9631017"/>
                    <a:pt x="4706677" y="9631256"/>
                  </a:cubicBezTo>
                  <a:close/>
                  <a:moveTo>
                    <a:pt x="4714874" y="10139163"/>
                  </a:moveTo>
                  <a:cubicBezTo>
                    <a:pt x="4717987" y="10364143"/>
                    <a:pt x="4714394" y="10262481"/>
                    <a:pt x="4719983" y="10621050"/>
                  </a:cubicBezTo>
                  <a:cubicBezTo>
                    <a:pt x="4560250" y="10621263"/>
                    <a:pt x="4519319" y="10624881"/>
                    <a:pt x="4300158" y="10622992"/>
                  </a:cubicBezTo>
                  <a:cubicBezTo>
                    <a:pt x="4296459" y="10480623"/>
                    <a:pt x="4295901" y="10321307"/>
                    <a:pt x="4293106" y="10142621"/>
                  </a:cubicBezTo>
                  <a:cubicBezTo>
                    <a:pt x="4292973" y="10132379"/>
                    <a:pt x="4275062" y="10138497"/>
                    <a:pt x="4714874" y="10139163"/>
                  </a:cubicBezTo>
                  <a:close/>
                  <a:moveTo>
                    <a:pt x="4719877" y="9119810"/>
                  </a:moveTo>
                  <a:cubicBezTo>
                    <a:pt x="4855924" y="9119783"/>
                    <a:pt x="4866756" y="9121938"/>
                    <a:pt x="5140580" y="9122630"/>
                  </a:cubicBezTo>
                  <a:cubicBezTo>
                    <a:pt x="5140606" y="9124758"/>
                    <a:pt x="5149016" y="9586770"/>
                    <a:pt x="5149415" y="9606220"/>
                  </a:cubicBezTo>
                  <a:cubicBezTo>
                    <a:pt x="4942178" y="9606166"/>
                    <a:pt x="4802032" y="9606645"/>
                    <a:pt x="4728074" y="9606565"/>
                  </a:cubicBezTo>
                  <a:cubicBezTo>
                    <a:pt x="4721447" y="9163656"/>
                    <a:pt x="4723097" y="9309723"/>
                    <a:pt x="4719877" y="9119810"/>
                  </a:cubicBezTo>
                  <a:close/>
                  <a:moveTo>
                    <a:pt x="4739278" y="9631282"/>
                  </a:moveTo>
                  <a:cubicBezTo>
                    <a:pt x="5235962" y="9631282"/>
                    <a:pt x="5149655" y="9594619"/>
                    <a:pt x="5152556" y="9779770"/>
                  </a:cubicBezTo>
                  <a:cubicBezTo>
                    <a:pt x="5155403" y="9962127"/>
                    <a:pt x="5155962" y="9949542"/>
                    <a:pt x="5158650" y="10115883"/>
                  </a:cubicBezTo>
                  <a:cubicBezTo>
                    <a:pt x="4955351" y="10117080"/>
                    <a:pt x="4914473" y="10114473"/>
                    <a:pt x="4736271" y="10114473"/>
                  </a:cubicBezTo>
                  <a:cubicBezTo>
                    <a:pt x="4727781" y="9574346"/>
                    <a:pt x="4723070" y="9631282"/>
                    <a:pt x="4739278" y="9631282"/>
                  </a:cubicBezTo>
                  <a:close/>
                  <a:moveTo>
                    <a:pt x="4739278" y="10139189"/>
                  </a:moveTo>
                  <a:cubicBezTo>
                    <a:pt x="4741167" y="10139189"/>
                    <a:pt x="5159049" y="10140201"/>
                    <a:pt x="5159103" y="10143048"/>
                  </a:cubicBezTo>
                  <a:cubicBezTo>
                    <a:pt x="5159156" y="10146240"/>
                    <a:pt x="5164931" y="10621023"/>
                    <a:pt x="5164958" y="10624216"/>
                  </a:cubicBezTo>
                  <a:cubicBezTo>
                    <a:pt x="4872131" y="10625732"/>
                    <a:pt x="4943482" y="10621076"/>
                    <a:pt x="4741780" y="10621050"/>
                  </a:cubicBezTo>
                  <a:cubicBezTo>
                    <a:pt x="4733396" y="10085579"/>
                    <a:pt x="4737388" y="10139189"/>
                    <a:pt x="4739278" y="10139189"/>
                  </a:cubicBezTo>
                  <a:close/>
                  <a:moveTo>
                    <a:pt x="5217998" y="9122923"/>
                  </a:moveTo>
                  <a:cubicBezTo>
                    <a:pt x="5375548" y="9123562"/>
                    <a:pt x="5380711" y="9122949"/>
                    <a:pt x="5537064" y="9123562"/>
                  </a:cubicBezTo>
                  <a:cubicBezTo>
                    <a:pt x="5601362" y="9123827"/>
                    <a:pt x="5584888" y="9047601"/>
                    <a:pt x="5591462" y="9605421"/>
                  </a:cubicBezTo>
                  <a:cubicBezTo>
                    <a:pt x="5127859" y="9607550"/>
                    <a:pt x="5171291" y="9610024"/>
                    <a:pt x="5171052" y="9597732"/>
                  </a:cubicBezTo>
                  <a:cubicBezTo>
                    <a:pt x="5160141" y="9047335"/>
                    <a:pt x="5143108" y="9122603"/>
                    <a:pt x="5217998" y="9122923"/>
                  </a:cubicBezTo>
                  <a:close/>
                  <a:moveTo>
                    <a:pt x="5591781" y="9630111"/>
                  </a:moveTo>
                  <a:cubicBezTo>
                    <a:pt x="5593245" y="9752898"/>
                    <a:pt x="5594789" y="9855917"/>
                    <a:pt x="5597982" y="9961595"/>
                  </a:cubicBezTo>
                  <a:cubicBezTo>
                    <a:pt x="5603917" y="10156962"/>
                    <a:pt x="5678807" y="10111706"/>
                    <a:pt x="5217945" y="10115457"/>
                  </a:cubicBezTo>
                  <a:cubicBezTo>
                    <a:pt x="5163973" y="10115883"/>
                    <a:pt x="5182922" y="10189821"/>
                    <a:pt x="5171744" y="9630936"/>
                  </a:cubicBezTo>
                  <a:cubicBezTo>
                    <a:pt x="5559287" y="9630990"/>
                    <a:pt x="5408176" y="9630990"/>
                    <a:pt x="5591781" y="9630111"/>
                  </a:cubicBezTo>
                  <a:close/>
                  <a:moveTo>
                    <a:pt x="5218157" y="10140201"/>
                  </a:moveTo>
                  <a:cubicBezTo>
                    <a:pt x="5220047" y="10140174"/>
                    <a:pt x="5602054" y="10136423"/>
                    <a:pt x="5602160" y="10143048"/>
                  </a:cubicBezTo>
                  <a:cubicBezTo>
                    <a:pt x="5610863" y="10700735"/>
                    <a:pt x="5640564" y="10621795"/>
                    <a:pt x="5537038" y="10622646"/>
                  </a:cubicBezTo>
                  <a:cubicBezTo>
                    <a:pt x="5377811" y="10623949"/>
                    <a:pt x="5368123" y="10622673"/>
                    <a:pt x="5217998" y="10623870"/>
                  </a:cubicBezTo>
                  <a:cubicBezTo>
                    <a:pt x="5176907" y="10624136"/>
                    <a:pt x="5187366" y="10645900"/>
                    <a:pt x="5185183" y="10505899"/>
                  </a:cubicBezTo>
                  <a:cubicBezTo>
                    <a:pt x="5178770" y="10084621"/>
                    <a:pt x="5166022" y="10140626"/>
                    <a:pt x="5218157" y="10140201"/>
                  </a:cubicBezTo>
                  <a:close/>
                  <a:moveTo>
                    <a:pt x="5606126" y="9123747"/>
                  </a:moveTo>
                  <a:cubicBezTo>
                    <a:pt x="5870928" y="9124227"/>
                    <a:pt x="5832871" y="9122577"/>
                    <a:pt x="6016077" y="9122577"/>
                  </a:cubicBezTo>
                  <a:cubicBezTo>
                    <a:pt x="6037793" y="9122577"/>
                    <a:pt x="6027813" y="9065188"/>
                    <a:pt x="6036463" y="9607816"/>
                  </a:cubicBezTo>
                  <a:cubicBezTo>
                    <a:pt x="5871966" y="9608268"/>
                    <a:pt x="5845645" y="9604490"/>
                    <a:pt x="5613312" y="9605288"/>
                  </a:cubicBezTo>
                  <a:cubicBezTo>
                    <a:pt x="5611502" y="9464915"/>
                    <a:pt x="5613498" y="9591693"/>
                    <a:pt x="5606126" y="9123747"/>
                  </a:cubicBezTo>
                  <a:close/>
                  <a:moveTo>
                    <a:pt x="5696744" y="9629898"/>
                  </a:moveTo>
                  <a:cubicBezTo>
                    <a:pt x="5854641" y="9629898"/>
                    <a:pt x="5856291" y="9632586"/>
                    <a:pt x="6016050" y="9632586"/>
                  </a:cubicBezTo>
                  <a:cubicBezTo>
                    <a:pt x="6047215" y="9632586"/>
                    <a:pt x="6036383" y="9572696"/>
                    <a:pt x="6045218" y="10115324"/>
                  </a:cubicBezTo>
                  <a:cubicBezTo>
                    <a:pt x="5886391" y="10115750"/>
                    <a:pt x="5826830" y="10112929"/>
                    <a:pt x="5623478" y="10113648"/>
                  </a:cubicBezTo>
                  <a:cubicBezTo>
                    <a:pt x="5613790" y="9552316"/>
                    <a:pt x="5579885" y="9629898"/>
                    <a:pt x="5696744" y="9629898"/>
                  </a:cubicBezTo>
                  <a:close/>
                  <a:moveTo>
                    <a:pt x="6041998" y="8690097"/>
                  </a:moveTo>
                  <a:cubicBezTo>
                    <a:pt x="6040348" y="8584046"/>
                    <a:pt x="5968546" y="8615334"/>
                    <a:pt x="6466534" y="8613525"/>
                  </a:cubicBezTo>
                  <a:cubicBezTo>
                    <a:pt x="6471005" y="8879079"/>
                    <a:pt x="6468237" y="8883762"/>
                    <a:pt x="6472016" y="9097088"/>
                  </a:cubicBezTo>
                  <a:cubicBezTo>
                    <a:pt x="6383607" y="9098126"/>
                    <a:pt x="6347199" y="9097833"/>
                    <a:pt x="6051712" y="9097886"/>
                  </a:cubicBezTo>
                  <a:cubicBezTo>
                    <a:pt x="6048599" y="8875009"/>
                    <a:pt x="6044846" y="8871550"/>
                    <a:pt x="6041998" y="8690097"/>
                  </a:cubicBezTo>
                  <a:close/>
                  <a:moveTo>
                    <a:pt x="6472468" y="9121805"/>
                  </a:moveTo>
                  <a:cubicBezTo>
                    <a:pt x="6474996" y="9254835"/>
                    <a:pt x="6478962" y="9328720"/>
                    <a:pt x="6481197" y="9598105"/>
                  </a:cubicBezTo>
                  <a:cubicBezTo>
                    <a:pt x="6481251" y="9605395"/>
                    <a:pt x="6530219" y="9604916"/>
                    <a:pt x="6058233" y="9607736"/>
                  </a:cubicBezTo>
                  <a:cubicBezTo>
                    <a:pt x="6050941" y="9150167"/>
                    <a:pt x="6054507" y="9314299"/>
                    <a:pt x="6052058" y="9122577"/>
                  </a:cubicBezTo>
                  <a:cubicBezTo>
                    <a:pt x="6347572" y="9122524"/>
                    <a:pt x="6395050" y="9122763"/>
                    <a:pt x="6472468" y="9121805"/>
                  </a:cubicBezTo>
                  <a:close/>
                  <a:moveTo>
                    <a:pt x="6481491" y="9629766"/>
                  </a:moveTo>
                  <a:cubicBezTo>
                    <a:pt x="6481517" y="9631867"/>
                    <a:pt x="6486840" y="10111546"/>
                    <a:pt x="6486866" y="10113462"/>
                  </a:cubicBezTo>
                  <a:cubicBezTo>
                    <a:pt x="6264778" y="10110509"/>
                    <a:pt x="6173761" y="10114685"/>
                    <a:pt x="6067015" y="10115217"/>
                  </a:cubicBezTo>
                  <a:cubicBezTo>
                    <a:pt x="6064832" y="9980219"/>
                    <a:pt x="6064646" y="10010283"/>
                    <a:pt x="6058632" y="9632453"/>
                  </a:cubicBezTo>
                  <a:cubicBezTo>
                    <a:pt x="6181026" y="9631734"/>
                    <a:pt x="6272842" y="9625322"/>
                    <a:pt x="6481491" y="9629766"/>
                  </a:cubicBezTo>
                  <a:close/>
                  <a:moveTo>
                    <a:pt x="6486494" y="8508325"/>
                  </a:moveTo>
                  <a:cubicBezTo>
                    <a:pt x="6478057" y="8058393"/>
                    <a:pt x="6474118" y="8106709"/>
                    <a:pt x="6495116" y="8106550"/>
                  </a:cubicBezTo>
                  <a:cubicBezTo>
                    <a:pt x="6966171" y="8102718"/>
                    <a:pt x="6901261" y="8095854"/>
                    <a:pt x="6901474" y="8145474"/>
                  </a:cubicBezTo>
                  <a:cubicBezTo>
                    <a:pt x="6903683" y="8666631"/>
                    <a:pt x="6936418" y="8586973"/>
                    <a:pt x="6814316" y="8587797"/>
                  </a:cubicBezTo>
                  <a:cubicBezTo>
                    <a:pt x="6661583" y="8588835"/>
                    <a:pt x="6666293" y="8588037"/>
                    <a:pt x="6494956" y="8588702"/>
                  </a:cubicBezTo>
                  <a:cubicBezTo>
                    <a:pt x="6485456" y="8588755"/>
                    <a:pt x="6488250" y="8600808"/>
                    <a:pt x="6486494" y="8508325"/>
                  </a:cubicBezTo>
                  <a:close/>
                  <a:moveTo>
                    <a:pt x="6495090" y="8613419"/>
                  </a:moveTo>
                  <a:cubicBezTo>
                    <a:pt x="6982938" y="8611423"/>
                    <a:pt x="6906078" y="8589873"/>
                    <a:pt x="6907675" y="8690470"/>
                  </a:cubicBezTo>
                  <a:cubicBezTo>
                    <a:pt x="6915314" y="9179860"/>
                    <a:pt x="6945254" y="9098312"/>
                    <a:pt x="6814503" y="9096716"/>
                  </a:cubicBezTo>
                  <a:cubicBezTo>
                    <a:pt x="6439841" y="9092166"/>
                    <a:pt x="6494131" y="9118852"/>
                    <a:pt x="6493093" y="9053321"/>
                  </a:cubicBezTo>
                  <a:cubicBezTo>
                    <a:pt x="6485376" y="8561085"/>
                    <a:pt x="6487851" y="8613419"/>
                    <a:pt x="6495090" y="8613419"/>
                  </a:cubicBezTo>
                  <a:close/>
                  <a:moveTo>
                    <a:pt x="6495169" y="9121512"/>
                  </a:moveTo>
                  <a:cubicBezTo>
                    <a:pt x="7005000" y="9115313"/>
                    <a:pt x="6915127" y="9097621"/>
                    <a:pt x="6918880" y="9235360"/>
                  </a:cubicBezTo>
                  <a:cubicBezTo>
                    <a:pt x="6922313" y="9361711"/>
                    <a:pt x="6924335" y="9474068"/>
                    <a:pt x="6923936" y="9597945"/>
                  </a:cubicBezTo>
                  <a:cubicBezTo>
                    <a:pt x="6923883" y="9614601"/>
                    <a:pt x="6505016" y="9605501"/>
                    <a:pt x="6503100" y="9605474"/>
                  </a:cubicBezTo>
                  <a:cubicBezTo>
                    <a:pt x="6499960" y="9243767"/>
                    <a:pt x="6492109" y="9121566"/>
                    <a:pt x="6495169" y="9121512"/>
                  </a:cubicBezTo>
                  <a:close/>
                  <a:moveTo>
                    <a:pt x="6923856" y="9632506"/>
                  </a:moveTo>
                  <a:cubicBezTo>
                    <a:pt x="6923750" y="9808185"/>
                    <a:pt x="6929658" y="9963005"/>
                    <a:pt x="6932160" y="10111041"/>
                  </a:cubicBezTo>
                  <a:cubicBezTo>
                    <a:pt x="6807131" y="10111653"/>
                    <a:pt x="6738309" y="10116761"/>
                    <a:pt x="6508636" y="10113754"/>
                  </a:cubicBezTo>
                  <a:cubicBezTo>
                    <a:pt x="6508609" y="10111387"/>
                    <a:pt x="6503313" y="9632134"/>
                    <a:pt x="6503287" y="9630244"/>
                  </a:cubicBezTo>
                  <a:cubicBezTo>
                    <a:pt x="6591936" y="9632134"/>
                    <a:pt x="6920769" y="9632506"/>
                    <a:pt x="6923856" y="9632506"/>
                  </a:cubicBezTo>
                  <a:close/>
                  <a:moveTo>
                    <a:pt x="6932585" y="10135757"/>
                  </a:moveTo>
                  <a:cubicBezTo>
                    <a:pt x="6935486" y="10314363"/>
                    <a:pt x="6935353" y="10422835"/>
                    <a:pt x="6939451" y="10621342"/>
                  </a:cubicBezTo>
                  <a:lnTo>
                    <a:pt x="6517152" y="10621528"/>
                  </a:lnTo>
                  <a:cubicBezTo>
                    <a:pt x="6515795" y="10557222"/>
                    <a:pt x="6509221" y="10150231"/>
                    <a:pt x="6509088" y="10142702"/>
                  </a:cubicBezTo>
                  <a:cubicBezTo>
                    <a:pt x="6509035" y="10138259"/>
                    <a:pt x="6472043" y="10138099"/>
                    <a:pt x="6932585" y="10135757"/>
                  </a:cubicBezTo>
                  <a:close/>
                  <a:moveTo>
                    <a:pt x="6937988" y="9122337"/>
                  </a:moveTo>
                  <a:cubicBezTo>
                    <a:pt x="7121327" y="9122683"/>
                    <a:pt x="7088619" y="9120741"/>
                    <a:pt x="7359835" y="9120634"/>
                  </a:cubicBezTo>
                  <a:cubicBezTo>
                    <a:pt x="7361352" y="9251084"/>
                    <a:pt x="7359835" y="9407952"/>
                    <a:pt x="7367606" y="9602814"/>
                  </a:cubicBezTo>
                  <a:cubicBezTo>
                    <a:pt x="7092957" y="9602681"/>
                    <a:pt x="7157308" y="9607976"/>
                    <a:pt x="6945733" y="9607816"/>
                  </a:cubicBezTo>
                  <a:cubicBezTo>
                    <a:pt x="6946398" y="9386747"/>
                    <a:pt x="6940489" y="9247571"/>
                    <a:pt x="6937988" y="9122337"/>
                  </a:cubicBezTo>
                  <a:close/>
                  <a:moveTo>
                    <a:pt x="6974049" y="9632532"/>
                  </a:moveTo>
                  <a:cubicBezTo>
                    <a:pt x="7445663" y="9632532"/>
                    <a:pt x="7369256" y="9574505"/>
                    <a:pt x="7372450" y="9779717"/>
                  </a:cubicBezTo>
                  <a:cubicBezTo>
                    <a:pt x="7375164" y="9953639"/>
                    <a:pt x="7373195" y="9952682"/>
                    <a:pt x="7375457" y="10112903"/>
                  </a:cubicBezTo>
                  <a:cubicBezTo>
                    <a:pt x="7373568" y="10112876"/>
                    <a:pt x="7005825" y="10110854"/>
                    <a:pt x="6953956" y="10110987"/>
                  </a:cubicBezTo>
                  <a:cubicBezTo>
                    <a:pt x="6944908" y="9577485"/>
                    <a:pt x="6931388" y="9632532"/>
                    <a:pt x="6974049" y="9632532"/>
                  </a:cubicBezTo>
                  <a:close/>
                  <a:moveTo>
                    <a:pt x="6974049" y="10135651"/>
                  </a:moveTo>
                  <a:cubicBezTo>
                    <a:pt x="7420860" y="10135651"/>
                    <a:pt x="7375830" y="10136609"/>
                    <a:pt x="7375909" y="10143074"/>
                  </a:cubicBezTo>
                  <a:cubicBezTo>
                    <a:pt x="7384692" y="10704300"/>
                    <a:pt x="7411811" y="10619506"/>
                    <a:pt x="7293302" y="10619506"/>
                  </a:cubicBezTo>
                  <a:cubicBezTo>
                    <a:pt x="7134154" y="10619506"/>
                    <a:pt x="7130588" y="10621342"/>
                    <a:pt x="6974022" y="10621342"/>
                  </a:cubicBezTo>
                  <a:cubicBezTo>
                    <a:pt x="6956724" y="10621342"/>
                    <a:pt x="6961248" y="10639142"/>
                    <a:pt x="6959146" y="10505952"/>
                  </a:cubicBezTo>
                  <a:cubicBezTo>
                    <a:pt x="6952678" y="10090128"/>
                    <a:pt x="6944135" y="10135651"/>
                    <a:pt x="6974049" y="10135651"/>
                  </a:cubicBezTo>
                  <a:close/>
                  <a:moveTo>
                    <a:pt x="7798662" y="8690417"/>
                  </a:moveTo>
                  <a:cubicBezTo>
                    <a:pt x="7806034" y="9158787"/>
                    <a:pt x="7817956" y="9097540"/>
                    <a:pt x="7772794" y="9096822"/>
                  </a:cubicBezTo>
                  <a:cubicBezTo>
                    <a:pt x="7680738" y="9095333"/>
                    <a:pt x="7600579" y="9095359"/>
                    <a:pt x="7452955" y="9095758"/>
                  </a:cubicBezTo>
                  <a:cubicBezTo>
                    <a:pt x="7357227" y="9095998"/>
                    <a:pt x="7381791" y="9164721"/>
                    <a:pt x="7374393" y="8690044"/>
                  </a:cubicBezTo>
                  <a:cubicBezTo>
                    <a:pt x="7372876" y="8591629"/>
                    <a:pt x="7352463" y="8612648"/>
                    <a:pt x="7453114" y="8611423"/>
                  </a:cubicBezTo>
                  <a:cubicBezTo>
                    <a:pt x="7858541" y="8606528"/>
                    <a:pt x="7797225" y="8597109"/>
                    <a:pt x="7798662" y="8690417"/>
                  </a:cubicBezTo>
                  <a:close/>
                  <a:moveTo>
                    <a:pt x="7788123" y="8146006"/>
                  </a:moveTo>
                  <a:cubicBezTo>
                    <a:pt x="7792541" y="8252643"/>
                    <a:pt x="7792700" y="8283133"/>
                    <a:pt x="7795974" y="8508804"/>
                  </a:cubicBezTo>
                  <a:cubicBezTo>
                    <a:pt x="7797278" y="8604373"/>
                    <a:pt x="7804197" y="8589314"/>
                    <a:pt x="7773007" y="8588330"/>
                  </a:cubicBezTo>
                  <a:cubicBezTo>
                    <a:pt x="7263734" y="8571674"/>
                    <a:pt x="7371199" y="8725776"/>
                    <a:pt x="7366568" y="8103277"/>
                  </a:cubicBezTo>
                  <a:cubicBezTo>
                    <a:pt x="7851303" y="8105166"/>
                    <a:pt x="7785621" y="8085797"/>
                    <a:pt x="7788123" y="8146006"/>
                  </a:cubicBezTo>
                  <a:close/>
                  <a:moveTo>
                    <a:pt x="7778356" y="7600771"/>
                  </a:moveTo>
                  <a:cubicBezTo>
                    <a:pt x="7786739" y="8138157"/>
                    <a:pt x="7789240" y="8079172"/>
                    <a:pt x="7772634" y="8079305"/>
                  </a:cubicBezTo>
                  <a:cubicBezTo>
                    <a:pt x="7281752" y="8082578"/>
                    <a:pt x="7367127" y="8106709"/>
                    <a:pt x="7364892" y="7963516"/>
                  </a:cubicBezTo>
                  <a:cubicBezTo>
                    <a:pt x="7361991" y="7780175"/>
                    <a:pt x="7361219" y="7793291"/>
                    <a:pt x="7358106" y="7600292"/>
                  </a:cubicBezTo>
                  <a:cubicBezTo>
                    <a:pt x="7358025" y="7593720"/>
                    <a:pt x="7778276" y="7596221"/>
                    <a:pt x="7778356" y="7600771"/>
                  </a:cubicBezTo>
                  <a:close/>
                  <a:moveTo>
                    <a:pt x="7777876" y="7571185"/>
                  </a:moveTo>
                  <a:cubicBezTo>
                    <a:pt x="7561404" y="7575469"/>
                    <a:pt x="7476961" y="7571345"/>
                    <a:pt x="7357626" y="7570706"/>
                  </a:cubicBezTo>
                  <a:cubicBezTo>
                    <a:pt x="7355151" y="7421872"/>
                    <a:pt x="7349935" y="7253005"/>
                    <a:pt x="7349642" y="7087356"/>
                  </a:cubicBezTo>
                  <a:cubicBezTo>
                    <a:pt x="7500141" y="7087968"/>
                    <a:pt x="7442815" y="7089990"/>
                    <a:pt x="7769493" y="7089192"/>
                  </a:cubicBezTo>
                  <a:cubicBezTo>
                    <a:pt x="7775295" y="7446776"/>
                    <a:pt x="7775881" y="7447866"/>
                    <a:pt x="7777876" y="7571185"/>
                  </a:cubicBezTo>
                  <a:close/>
                  <a:moveTo>
                    <a:pt x="7769121" y="7064422"/>
                  </a:moveTo>
                  <a:cubicBezTo>
                    <a:pt x="7295085" y="7065672"/>
                    <a:pt x="7349642" y="7063490"/>
                    <a:pt x="7349642" y="7056307"/>
                  </a:cubicBezTo>
                  <a:cubicBezTo>
                    <a:pt x="7349403" y="6821802"/>
                    <a:pt x="7343468" y="6697233"/>
                    <a:pt x="7340966" y="6577028"/>
                  </a:cubicBezTo>
                  <a:cubicBezTo>
                    <a:pt x="7479808" y="6577986"/>
                    <a:pt x="7492476" y="6583306"/>
                    <a:pt x="7762175" y="6580513"/>
                  </a:cubicBezTo>
                  <a:cubicBezTo>
                    <a:pt x="7764890" y="6773273"/>
                    <a:pt x="7761882" y="6617868"/>
                    <a:pt x="7769121" y="7064422"/>
                  </a:cubicBezTo>
                  <a:close/>
                  <a:moveTo>
                    <a:pt x="7758928" y="6148087"/>
                  </a:moveTo>
                  <a:cubicBezTo>
                    <a:pt x="7761749" y="6327836"/>
                    <a:pt x="7758262" y="6329459"/>
                    <a:pt x="7761111" y="6511257"/>
                  </a:cubicBezTo>
                  <a:cubicBezTo>
                    <a:pt x="7762175" y="6577373"/>
                    <a:pt x="7823572" y="6555477"/>
                    <a:pt x="7340461" y="6552337"/>
                  </a:cubicBezTo>
                  <a:cubicBezTo>
                    <a:pt x="7336549" y="6346940"/>
                    <a:pt x="7340434" y="6324936"/>
                    <a:pt x="7335564" y="6071169"/>
                  </a:cubicBezTo>
                  <a:cubicBezTo>
                    <a:pt x="7836532" y="6071914"/>
                    <a:pt x="7757358" y="6048235"/>
                    <a:pt x="7758928" y="6148087"/>
                  </a:cubicBezTo>
                  <a:close/>
                  <a:moveTo>
                    <a:pt x="7745941" y="5561745"/>
                  </a:moveTo>
                  <a:cubicBezTo>
                    <a:pt x="7754723" y="6075585"/>
                    <a:pt x="7751530" y="5847226"/>
                    <a:pt x="7756878" y="6047436"/>
                  </a:cubicBezTo>
                  <a:cubicBezTo>
                    <a:pt x="7257241" y="6047596"/>
                    <a:pt x="7335830" y="6070663"/>
                    <a:pt x="7333222" y="5965916"/>
                  </a:cubicBezTo>
                  <a:cubicBezTo>
                    <a:pt x="7330108" y="5841400"/>
                    <a:pt x="7328218" y="5730267"/>
                    <a:pt x="7327686" y="5603117"/>
                  </a:cubicBezTo>
                  <a:cubicBezTo>
                    <a:pt x="7327393" y="5544850"/>
                    <a:pt x="7261872" y="5557595"/>
                    <a:pt x="7745941" y="5561745"/>
                  </a:cubicBezTo>
                  <a:close/>
                  <a:moveTo>
                    <a:pt x="7741550" y="5058733"/>
                  </a:moveTo>
                  <a:cubicBezTo>
                    <a:pt x="7744823" y="5266872"/>
                    <a:pt x="7739607" y="5179258"/>
                    <a:pt x="7745515" y="5537055"/>
                  </a:cubicBezTo>
                  <a:cubicBezTo>
                    <a:pt x="7742827" y="5537028"/>
                    <a:pt x="7330481" y="5535458"/>
                    <a:pt x="7327261" y="5535432"/>
                  </a:cubicBezTo>
                  <a:cubicBezTo>
                    <a:pt x="7324972" y="5258597"/>
                    <a:pt x="7319835" y="5259395"/>
                    <a:pt x="7316802" y="5052853"/>
                  </a:cubicBezTo>
                  <a:cubicBezTo>
                    <a:pt x="7318744" y="5052853"/>
                    <a:pt x="7741523" y="5056844"/>
                    <a:pt x="7741550" y="5058733"/>
                  </a:cubicBezTo>
                  <a:close/>
                  <a:moveTo>
                    <a:pt x="7730638" y="4545850"/>
                  </a:moveTo>
                  <a:cubicBezTo>
                    <a:pt x="7744584" y="5198468"/>
                    <a:pt x="7739713" y="4950766"/>
                    <a:pt x="7741097" y="5030292"/>
                  </a:cubicBezTo>
                  <a:cubicBezTo>
                    <a:pt x="7566434" y="5034575"/>
                    <a:pt x="7447047" y="5028456"/>
                    <a:pt x="7316456" y="5028163"/>
                  </a:cubicBezTo>
                  <a:cubicBezTo>
                    <a:pt x="7314167" y="4874620"/>
                    <a:pt x="7314061" y="4765829"/>
                    <a:pt x="7309563" y="4545691"/>
                  </a:cubicBezTo>
                  <a:cubicBezTo>
                    <a:pt x="7437625" y="4545744"/>
                    <a:pt x="7609654" y="4547580"/>
                    <a:pt x="7730638" y="4545850"/>
                  </a:cubicBezTo>
                  <a:close/>
                  <a:moveTo>
                    <a:pt x="7729946" y="4514349"/>
                  </a:moveTo>
                  <a:cubicBezTo>
                    <a:pt x="7730212" y="4525896"/>
                    <a:pt x="7763958" y="4521134"/>
                    <a:pt x="7309057" y="4520974"/>
                  </a:cubicBezTo>
                  <a:cubicBezTo>
                    <a:pt x="7309004" y="4518526"/>
                    <a:pt x="7299849" y="4037171"/>
                    <a:pt x="7299822" y="4035203"/>
                  </a:cubicBezTo>
                  <a:cubicBezTo>
                    <a:pt x="7301738" y="4035203"/>
                    <a:pt x="7720578" y="4037570"/>
                    <a:pt x="7722601" y="4037597"/>
                  </a:cubicBezTo>
                  <a:cubicBezTo>
                    <a:pt x="7724145" y="4145431"/>
                    <a:pt x="7725475" y="4310122"/>
                    <a:pt x="7729946" y="4514349"/>
                  </a:cubicBezTo>
                  <a:close/>
                  <a:moveTo>
                    <a:pt x="7716826" y="3606767"/>
                  </a:moveTo>
                  <a:cubicBezTo>
                    <a:pt x="7719674" y="3788167"/>
                    <a:pt x="7718715" y="3787821"/>
                    <a:pt x="7721563" y="3969672"/>
                  </a:cubicBezTo>
                  <a:cubicBezTo>
                    <a:pt x="7722548" y="4032196"/>
                    <a:pt x="7787218" y="4010672"/>
                    <a:pt x="7299396" y="4010486"/>
                  </a:cubicBezTo>
                  <a:cubicBezTo>
                    <a:pt x="7295032" y="3749748"/>
                    <a:pt x="7298891" y="3809797"/>
                    <a:pt x="7293861" y="3530249"/>
                  </a:cubicBezTo>
                  <a:cubicBezTo>
                    <a:pt x="7788150" y="3530249"/>
                    <a:pt x="7715176" y="3500477"/>
                    <a:pt x="7716826" y="3606767"/>
                  </a:cubicBezTo>
                  <a:close/>
                  <a:moveTo>
                    <a:pt x="7709827" y="3062197"/>
                  </a:moveTo>
                  <a:cubicBezTo>
                    <a:pt x="7720845" y="3589979"/>
                    <a:pt x="7739607" y="3504467"/>
                    <a:pt x="7612768" y="3504467"/>
                  </a:cubicBezTo>
                  <a:cubicBezTo>
                    <a:pt x="7452768" y="3504467"/>
                    <a:pt x="7453460" y="3505532"/>
                    <a:pt x="7293382" y="3505532"/>
                  </a:cubicBezTo>
                  <a:cubicBezTo>
                    <a:pt x="7289150" y="3284569"/>
                    <a:pt x="7288432" y="3321472"/>
                    <a:pt x="7285770" y="3019548"/>
                  </a:cubicBezTo>
                  <a:cubicBezTo>
                    <a:pt x="7766885" y="3019574"/>
                    <a:pt x="7708575" y="3001828"/>
                    <a:pt x="7709827" y="3062197"/>
                  </a:cubicBezTo>
                  <a:close/>
                  <a:moveTo>
                    <a:pt x="7699633" y="2517840"/>
                  </a:moveTo>
                  <a:cubicBezTo>
                    <a:pt x="7708523" y="3084652"/>
                    <a:pt x="7740166" y="2994432"/>
                    <a:pt x="7612768" y="2994432"/>
                  </a:cubicBezTo>
                  <a:cubicBezTo>
                    <a:pt x="7454765" y="2994432"/>
                    <a:pt x="7452955" y="2994857"/>
                    <a:pt x="7293302" y="2994857"/>
                  </a:cubicBezTo>
                  <a:cubicBezTo>
                    <a:pt x="7282710" y="2994857"/>
                    <a:pt x="7285983" y="3009491"/>
                    <a:pt x="7283961" y="2880266"/>
                  </a:cubicBezTo>
                  <a:cubicBezTo>
                    <a:pt x="7277361" y="2456672"/>
                    <a:pt x="7274965" y="2511933"/>
                    <a:pt x="7293302" y="2511933"/>
                  </a:cubicBezTo>
                  <a:cubicBezTo>
                    <a:pt x="7728908" y="2511933"/>
                    <a:pt x="7699420" y="2503632"/>
                    <a:pt x="7699633" y="2517840"/>
                  </a:cubicBezTo>
                  <a:close/>
                  <a:moveTo>
                    <a:pt x="7699155" y="2485513"/>
                  </a:moveTo>
                  <a:cubicBezTo>
                    <a:pt x="7548843" y="2483784"/>
                    <a:pt x="7450054" y="2487189"/>
                    <a:pt x="7279996" y="2487216"/>
                  </a:cubicBezTo>
                  <a:cubicBezTo>
                    <a:pt x="7270601" y="1941502"/>
                    <a:pt x="7256975" y="2001126"/>
                    <a:pt x="7293328" y="2001126"/>
                  </a:cubicBezTo>
                  <a:cubicBezTo>
                    <a:pt x="7427619" y="2001126"/>
                    <a:pt x="7463548" y="2001445"/>
                    <a:pt x="7612794" y="2001445"/>
                  </a:cubicBezTo>
                  <a:cubicBezTo>
                    <a:pt x="7719434" y="2001472"/>
                    <a:pt x="7690505" y="1913831"/>
                    <a:pt x="7699155" y="2485513"/>
                  </a:cubicBezTo>
                  <a:close/>
                  <a:moveTo>
                    <a:pt x="7684757" y="1610577"/>
                  </a:moveTo>
                  <a:cubicBezTo>
                    <a:pt x="7688110" y="1721072"/>
                    <a:pt x="7688163" y="1745496"/>
                    <a:pt x="7691942" y="1977233"/>
                  </a:cubicBezTo>
                  <a:cubicBezTo>
                    <a:pt x="7644810" y="1976621"/>
                    <a:pt x="7302510" y="1976382"/>
                    <a:pt x="7269643" y="1976488"/>
                  </a:cubicBezTo>
                  <a:cubicBezTo>
                    <a:pt x="7260834" y="1422340"/>
                    <a:pt x="7246755" y="1496624"/>
                    <a:pt x="7293328" y="1496624"/>
                  </a:cubicBezTo>
                  <a:cubicBezTo>
                    <a:pt x="7761430" y="1496624"/>
                    <a:pt x="7680019" y="1453442"/>
                    <a:pt x="7684757" y="1610577"/>
                  </a:cubicBezTo>
                  <a:close/>
                  <a:moveTo>
                    <a:pt x="7677145" y="1065794"/>
                  </a:moveTo>
                  <a:cubicBezTo>
                    <a:pt x="7684384" y="1541215"/>
                    <a:pt x="7700379" y="1468395"/>
                    <a:pt x="7612768" y="1468395"/>
                  </a:cubicBezTo>
                  <a:cubicBezTo>
                    <a:pt x="7208325" y="1468395"/>
                    <a:pt x="7260728" y="1492739"/>
                    <a:pt x="7259742" y="1428539"/>
                  </a:cubicBezTo>
                  <a:cubicBezTo>
                    <a:pt x="7251759" y="919169"/>
                    <a:pt x="7242817" y="986907"/>
                    <a:pt x="7293328" y="986907"/>
                  </a:cubicBezTo>
                  <a:cubicBezTo>
                    <a:pt x="7746047" y="986907"/>
                    <a:pt x="7675522" y="962190"/>
                    <a:pt x="7677145" y="1065794"/>
                  </a:cubicBezTo>
                  <a:close/>
                  <a:moveTo>
                    <a:pt x="7293328" y="476738"/>
                  </a:moveTo>
                  <a:cubicBezTo>
                    <a:pt x="7727578" y="476738"/>
                    <a:pt x="7668469" y="466389"/>
                    <a:pt x="7668523" y="520984"/>
                  </a:cubicBezTo>
                  <a:cubicBezTo>
                    <a:pt x="7668523" y="1036261"/>
                    <a:pt x="7702428" y="961286"/>
                    <a:pt x="7612768" y="961286"/>
                  </a:cubicBezTo>
                  <a:cubicBezTo>
                    <a:pt x="7188179" y="961286"/>
                    <a:pt x="7255032" y="984273"/>
                    <a:pt x="7252716" y="883756"/>
                  </a:cubicBezTo>
                  <a:cubicBezTo>
                    <a:pt x="7242364" y="411501"/>
                    <a:pt x="7228206" y="476738"/>
                    <a:pt x="7293328" y="476738"/>
                  </a:cubicBezTo>
                  <a:close/>
                  <a:moveTo>
                    <a:pt x="7247847" y="1976595"/>
                  </a:moveTo>
                  <a:cubicBezTo>
                    <a:pt x="7135485" y="1977313"/>
                    <a:pt x="6826745" y="1989286"/>
                    <a:pt x="6826079" y="1972577"/>
                  </a:cubicBezTo>
                  <a:cubicBezTo>
                    <a:pt x="6819212" y="1802672"/>
                    <a:pt x="6819558" y="1639471"/>
                    <a:pt x="6817643" y="1496039"/>
                  </a:cubicBezTo>
                  <a:cubicBezTo>
                    <a:pt x="7273022" y="1496198"/>
                    <a:pt x="7051280" y="1496464"/>
                    <a:pt x="7239064" y="1496624"/>
                  </a:cubicBezTo>
                  <a:cubicBezTo>
                    <a:pt x="7243109" y="1723014"/>
                    <a:pt x="7239782" y="1468980"/>
                    <a:pt x="7247847" y="1976595"/>
                  </a:cubicBezTo>
                  <a:close/>
                  <a:moveTo>
                    <a:pt x="7237946" y="1428965"/>
                  </a:moveTo>
                  <a:cubicBezTo>
                    <a:pt x="7238878" y="1488988"/>
                    <a:pt x="7305012" y="1471508"/>
                    <a:pt x="6817297" y="1471348"/>
                  </a:cubicBezTo>
                  <a:cubicBezTo>
                    <a:pt x="6812081" y="1106315"/>
                    <a:pt x="6817244" y="1378148"/>
                    <a:pt x="6811389" y="985338"/>
                  </a:cubicBezTo>
                  <a:cubicBezTo>
                    <a:pt x="7400208" y="987493"/>
                    <a:pt x="7183336" y="986721"/>
                    <a:pt x="7233050" y="986854"/>
                  </a:cubicBezTo>
                  <a:cubicBezTo>
                    <a:pt x="7237840" y="1246422"/>
                    <a:pt x="7234646" y="1218352"/>
                    <a:pt x="7237946" y="1428965"/>
                  </a:cubicBezTo>
                  <a:close/>
                  <a:moveTo>
                    <a:pt x="6814449" y="479160"/>
                  </a:moveTo>
                  <a:cubicBezTo>
                    <a:pt x="7286995" y="478228"/>
                    <a:pt x="7222058" y="458673"/>
                    <a:pt x="7223708" y="521357"/>
                  </a:cubicBezTo>
                  <a:cubicBezTo>
                    <a:pt x="7237441" y="1046957"/>
                    <a:pt x="7256416" y="962536"/>
                    <a:pt x="7133782" y="961525"/>
                  </a:cubicBezTo>
                  <a:cubicBezTo>
                    <a:pt x="6745840" y="958386"/>
                    <a:pt x="6811468" y="987546"/>
                    <a:pt x="6810005" y="889556"/>
                  </a:cubicBezTo>
                  <a:cubicBezTo>
                    <a:pt x="6803537" y="430231"/>
                    <a:pt x="6797843" y="479213"/>
                    <a:pt x="6814449" y="479160"/>
                  </a:cubicBezTo>
                  <a:close/>
                  <a:moveTo>
                    <a:pt x="6804309" y="1973695"/>
                  </a:moveTo>
                  <a:cubicBezTo>
                    <a:pt x="6804523" y="1978989"/>
                    <a:pt x="6854529" y="1976781"/>
                    <a:pt x="6383953" y="1979362"/>
                  </a:cubicBezTo>
                  <a:cubicBezTo>
                    <a:pt x="6377459" y="1699228"/>
                    <a:pt x="6379082" y="1630957"/>
                    <a:pt x="6377326" y="1493431"/>
                  </a:cubicBezTo>
                  <a:cubicBezTo>
                    <a:pt x="6586214" y="1494176"/>
                    <a:pt x="6380120" y="1495905"/>
                    <a:pt x="6795873" y="1496039"/>
                  </a:cubicBezTo>
                  <a:cubicBezTo>
                    <a:pt x="6797789" y="1641227"/>
                    <a:pt x="6797470" y="1803922"/>
                    <a:pt x="6804309" y="1973695"/>
                  </a:cubicBezTo>
                  <a:close/>
                  <a:moveTo>
                    <a:pt x="6790816" y="1065794"/>
                  </a:moveTo>
                  <a:cubicBezTo>
                    <a:pt x="6793611" y="1244027"/>
                    <a:pt x="6792067" y="1248045"/>
                    <a:pt x="6794889" y="1428965"/>
                  </a:cubicBezTo>
                  <a:cubicBezTo>
                    <a:pt x="6795873" y="1491462"/>
                    <a:pt x="6859426" y="1470364"/>
                    <a:pt x="6376980" y="1468714"/>
                  </a:cubicBezTo>
                  <a:cubicBezTo>
                    <a:pt x="6374665" y="1301789"/>
                    <a:pt x="6373520" y="1299314"/>
                    <a:pt x="6368464" y="985710"/>
                  </a:cubicBezTo>
                  <a:cubicBezTo>
                    <a:pt x="6864109" y="985391"/>
                    <a:pt x="6789193" y="957960"/>
                    <a:pt x="6790816" y="1065794"/>
                  </a:cubicBezTo>
                  <a:close/>
                  <a:moveTo>
                    <a:pt x="6654690" y="479372"/>
                  </a:moveTo>
                  <a:cubicBezTo>
                    <a:pt x="6804229" y="479372"/>
                    <a:pt x="6780890" y="467639"/>
                    <a:pt x="6782008" y="521224"/>
                  </a:cubicBezTo>
                  <a:cubicBezTo>
                    <a:pt x="6784642" y="647336"/>
                    <a:pt x="6786292" y="756899"/>
                    <a:pt x="6788155" y="889955"/>
                  </a:cubicBezTo>
                  <a:cubicBezTo>
                    <a:pt x="6789539" y="982544"/>
                    <a:pt x="6866398" y="960594"/>
                    <a:pt x="6368091" y="960993"/>
                  </a:cubicBezTo>
                  <a:cubicBezTo>
                    <a:pt x="6362848" y="634352"/>
                    <a:pt x="6362875" y="626024"/>
                    <a:pt x="6360240" y="520585"/>
                  </a:cubicBezTo>
                  <a:cubicBezTo>
                    <a:pt x="6358856" y="465324"/>
                    <a:pt x="6307040" y="479106"/>
                    <a:pt x="6654690" y="479372"/>
                  </a:cubicBezTo>
                  <a:close/>
                  <a:moveTo>
                    <a:pt x="6335383" y="1979495"/>
                  </a:moveTo>
                  <a:cubicBezTo>
                    <a:pt x="6177380" y="1979495"/>
                    <a:pt x="6178258" y="1976329"/>
                    <a:pt x="6016077" y="1976329"/>
                  </a:cubicBezTo>
                  <a:cubicBezTo>
                    <a:pt x="5910050" y="1976329"/>
                    <a:pt x="5939936" y="2067481"/>
                    <a:pt x="5930249" y="1495506"/>
                  </a:cubicBezTo>
                  <a:cubicBezTo>
                    <a:pt x="6110660" y="1497422"/>
                    <a:pt x="6175251" y="1493059"/>
                    <a:pt x="6355529" y="1493351"/>
                  </a:cubicBezTo>
                  <a:cubicBezTo>
                    <a:pt x="6362476" y="2051411"/>
                    <a:pt x="6373919" y="1979495"/>
                    <a:pt x="6335383" y="1979495"/>
                  </a:cubicBezTo>
                  <a:close/>
                  <a:moveTo>
                    <a:pt x="6347971" y="1065741"/>
                  </a:moveTo>
                  <a:cubicBezTo>
                    <a:pt x="6355317" y="1530440"/>
                    <a:pt x="6363354" y="1468661"/>
                    <a:pt x="6335383" y="1468661"/>
                  </a:cubicBezTo>
                  <a:cubicBezTo>
                    <a:pt x="5869571" y="1468661"/>
                    <a:pt x="5930143" y="1490904"/>
                    <a:pt x="5929158" y="1428539"/>
                  </a:cubicBezTo>
                  <a:cubicBezTo>
                    <a:pt x="5926257" y="1242644"/>
                    <a:pt x="5928439" y="1246129"/>
                    <a:pt x="5925592" y="1065368"/>
                  </a:cubicBezTo>
                  <a:cubicBezTo>
                    <a:pt x="5924048" y="969587"/>
                    <a:pt x="5900522" y="986162"/>
                    <a:pt x="6016050" y="986162"/>
                  </a:cubicBezTo>
                  <a:cubicBezTo>
                    <a:pt x="6413626" y="986162"/>
                    <a:pt x="6346188" y="955539"/>
                    <a:pt x="6347971" y="1065741"/>
                  </a:cubicBezTo>
                  <a:close/>
                  <a:moveTo>
                    <a:pt x="6338444" y="521303"/>
                  </a:moveTo>
                  <a:cubicBezTo>
                    <a:pt x="6341185" y="630281"/>
                    <a:pt x="6341265" y="647708"/>
                    <a:pt x="6346295" y="961020"/>
                  </a:cubicBezTo>
                  <a:cubicBezTo>
                    <a:pt x="6299668" y="961020"/>
                    <a:pt x="5970941" y="961392"/>
                    <a:pt x="5923915" y="961898"/>
                  </a:cubicBezTo>
                  <a:lnTo>
                    <a:pt x="5916064" y="477457"/>
                  </a:lnTo>
                  <a:cubicBezTo>
                    <a:pt x="6417964" y="469475"/>
                    <a:pt x="6337140" y="469608"/>
                    <a:pt x="6338444" y="521303"/>
                  </a:cubicBezTo>
                  <a:close/>
                  <a:moveTo>
                    <a:pt x="5910529" y="1610364"/>
                  </a:moveTo>
                  <a:cubicBezTo>
                    <a:pt x="5912684" y="1724929"/>
                    <a:pt x="5911939" y="1681987"/>
                    <a:pt x="5916677" y="1977180"/>
                  </a:cubicBezTo>
                  <a:cubicBezTo>
                    <a:pt x="5779325" y="1979867"/>
                    <a:pt x="5834814" y="1983060"/>
                    <a:pt x="5494191" y="1979814"/>
                  </a:cubicBezTo>
                  <a:cubicBezTo>
                    <a:pt x="5488016" y="1483241"/>
                    <a:pt x="5491609" y="1647080"/>
                    <a:pt x="5490039" y="1492793"/>
                  </a:cubicBezTo>
                  <a:cubicBezTo>
                    <a:pt x="5995026" y="1492553"/>
                    <a:pt x="5907788" y="1472013"/>
                    <a:pt x="5910529" y="1610364"/>
                  </a:cubicBezTo>
                  <a:close/>
                  <a:moveTo>
                    <a:pt x="5903795" y="1065794"/>
                  </a:moveTo>
                  <a:cubicBezTo>
                    <a:pt x="5910954" y="1535894"/>
                    <a:pt x="5923277" y="1470976"/>
                    <a:pt x="5856583" y="1469619"/>
                  </a:cubicBezTo>
                  <a:cubicBezTo>
                    <a:pt x="5756784" y="1467597"/>
                    <a:pt x="5738367" y="1467996"/>
                    <a:pt x="5489746" y="1468102"/>
                  </a:cubicBezTo>
                  <a:cubicBezTo>
                    <a:pt x="5486765" y="1234156"/>
                    <a:pt x="5482001" y="1235460"/>
                    <a:pt x="5479394" y="987227"/>
                  </a:cubicBezTo>
                  <a:cubicBezTo>
                    <a:pt x="5977727" y="992095"/>
                    <a:pt x="5902039" y="956204"/>
                    <a:pt x="5903795" y="1065794"/>
                  </a:cubicBezTo>
                  <a:close/>
                  <a:moveTo>
                    <a:pt x="5536984" y="479639"/>
                  </a:moveTo>
                  <a:cubicBezTo>
                    <a:pt x="5645247" y="481075"/>
                    <a:pt x="5749652" y="481315"/>
                    <a:pt x="5856637" y="478734"/>
                  </a:cubicBezTo>
                  <a:cubicBezTo>
                    <a:pt x="5909491" y="477404"/>
                    <a:pt x="5893124" y="405435"/>
                    <a:pt x="5902119" y="962190"/>
                  </a:cubicBezTo>
                  <a:cubicBezTo>
                    <a:pt x="5712446" y="964904"/>
                    <a:pt x="5786884" y="965569"/>
                    <a:pt x="5479154" y="962563"/>
                  </a:cubicBezTo>
                  <a:cubicBezTo>
                    <a:pt x="5474577" y="397985"/>
                    <a:pt x="5448921" y="478494"/>
                    <a:pt x="5536984" y="479639"/>
                  </a:cubicBezTo>
                  <a:close/>
                  <a:moveTo>
                    <a:pt x="5480458" y="2489584"/>
                  </a:moveTo>
                  <a:cubicBezTo>
                    <a:pt x="5376160" y="2490329"/>
                    <a:pt x="5240885" y="2489584"/>
                    <a:pt x="5062124" y="2489584"/>
                  </a:cubicBezTo>
                  <a:cubicBezTo>
                    <a:pt x="5061831" y="2471918"/>
                    <a:pt x="5054672" y="2058142"/>
                    <a:pt x="5053341" y="2002429"/>
                  </a:cubicBezTo>
                  <a:cubicBezTo>
                    <a:pt x="5055284" y="2002429"/>
                    <a:pt x="5469733" y="2004318"/>
                    <a:pt x="5472660" y="2004345"/>
                  </a:cubicBezTo>
                  <a:cubicBezTo>
                    <a:pt x="5474843" y="2181514"/>
                    <a:pt x="5478595" y="2372864"/>
                    <a:pt x="5480458" y="2489584"/>
                  </a:cubicBezTo>
                  <a:close/>
                  <a:moveTo>
                    <a:pt x="5468588" y="1610098"/>
                  </a:moveTo>
                  <a:cubicBezTo>
                    <a:pt x="5467657" y="2053992"/>
                    <a:pt x="5515907" y="1979335"/>
                    <a:pt x="5377571" y="1979335"/>
                  </a:cubicBezTo>
                  <a:cubicBezTo>
                    <a:pt x="5015897" y="1979335"/>
                    <a:pt x="5052782" y="1979309"/>
                    <a:pt x="5052623" y="1972843"/>
                  </a:cubicBezTo>
                  <a:cubicBezTo>
                    <a:pt x="5050493" y="1884592"/>
                    <a:pt x="5036841" y="1493937"/>
                    <a:pt x="5058531" y="1493937"/>
                  </a:cubicBezTo>
                  <a:cubicBezTo>
                    <a:pt x="5551755" y="1493937"/>
                    <a:pt x="5468908" y="1457620"/>
                    <a:pt x="5468588" y="1610098"/>
                  </a:cubicBezTo>
                  <a:close/>
                  <a:moveTo>
                    <a:pt x="5458662" y="1065794"/>
                  </a:moveTo>
                  <a:cubicBezTo>
                    <a:pt x="5466087" y="1539380"/>
                    <a:pt x="5497783" y="1468102"/>
                    <a:pt x="5377571" y="1468155"/>
                  </a:cubicBezTo>
                  <a:cubicBezTo>
                    <a:pt x="4997054" y="1468155"/>
                    <a:pt x="5045304" y="1487232"/>
                    <a:pt x="5044373" y="1428486"/>
                  </a:cubicBezTo>
                  <a:cubicBezTo>
                    <a:pt x="5044160" y="1414279"/>
                    <a:pt x="5037879" y="1006622"/>
                    <a:pt x="5037533" y="984034"/>
                  </a:cubicBezTo>
                  <a:cubicBezTo>
                    <a:pt x="5542999" y="982970"/>
                    <a:pt x="5457091" y="966713"/>
                    <a:pt x="5458662" y="1065794"/>
                  </a:cubicBezTo>
                  <a:close/>
                  <a:moveTo>
                    <a:pt x="5058531" y="479931"/>
                  </a:moveTo>
                  <a:cubicBezTo>
                    <a:pt x="5511276" y="479931"/>
                    <a:pt x="5450518" y="461094"/>
                    <a:pt x="5451822" y="520026"/>
                  </a:cubicBezTo>
                  <a:cubicBezTo>
                    <a:pt x="5463851" y="1049032"/>
                    <a:pt x="5473858" y="962111"/>
                    <a:pt x="5377571" y="962111"/>
                  </a:cubicBezTo>
                  <a:cubicBezTo>
                    <a:pt x="5218477" y="962111"/>
                    <a:pt x="5218317" y="959317"/>
                    <a:pt x="5058531" y="959317"/>
                  </a:cubicBezTo>
                  <a:cubicBezTo>
                    <a:pt x="5030081" y="959317"/>
                    <a:pt x="5037347" y="973205"/>
                    <a:pt x="5036122" y="883809"/>
                  </a:cubicBezTo>
                  <a:cubicBezTo>
                    <a:pt x="5029815" y="417753"/>
                    <a:pt x="5017679" y="479931"/>
                    <a:pt x="5058531" y="479931"/>
                  </a:cubicBezTo>
                  <a:close/>
                  <a:moveTo>
                    <a:pt x="5023534" y="1493990"/>
                  </a:moveTo>
                  <a:cubicBezTo>
                    <a:pt x="5025371" y="1627445"/>
                    <a:pt x="5025397" y="1751615"/>
                    <a:pt x="5030933" y="1977765"/>
                  </a:cubicBezTo>
                  <a:cubicBezTo>
                    <a:pt x="4586251" y="1978564"/>
                    <a:pt x="4609937" y="1983805"/>
                    <a:pt x="4609671" y="1973881"/>
                  </a:cubicBezTo>
                  <a:cubicBezTo>
                    <a:pt x="4608660" y="1930966"/>
                    <a:pt x="4600569" y="1497449"/>
                    <a:pt x="4600543" y="1495506"/>
                  </a:cubicBezTo>
                  <a:cubicBezTo>
                    <a:pt x="4823509" y="1497395"/>
                    <a:pt x="4888339" y="1494282"/>
                    <a:pt x="5023534" y="1493990"/>
                  </a:cubicBezTo>
                  <a:close/>
                  <a:moveTo>
                    <a:pt x="5023188" y="1469273"/>
                  </a:moveTo>
                  <a:cubicBezTo>
                    <a:pt x="4535633" y="1470310"/>
                    <a:pt x="4600410" y="1488828"/>
                    <a:pt x="4599452" y="1428486"/>
                  </a:cubicBezTo>
                  <a:cubicBezTo>
                    <a:pt x="4596604" y="1246741"/>
                    <a:pt x="4597376" y="1246634"/>
                    <a:pt x="4594528" y="1065368"/>
                  </a:cubicBezTo>
                  <a:cubicBezTo>
                    <a:pt x="4592931" y="964212"/>
                    <a:pt x="4510244" y="986960"/>
                    <a:pt x="5015710" y="984140"/>
                  </a:cubicBezTo>
                  <a:cubicBezTo>
                    <a:pt x="5015737" y="986162"/>
                    <a:pt x="5022523" y="1423085"/>
                    <a:pt x="5023188" y="1469273"/>
                  </a:cubicBezTo>
                  <a:close/>
                  <a:moveTo>
                    <a:pt x="5007486" y="479798"/>
                  </a:moveTo>
                  <a:cubicBezTo>
                    <a:pt x="5012862" y="750966"/>
                    <a:pt x="5012437" y="759639"/>
                    <a:pt x="5015364" y="959423"/>
                  </a:cubicBezTo>
                  <a:cubicBezTo>
                    <a:pt x="4526318" y="962004"/>
                    <a:pt x="4593570" y="994171"/>
                    <a:pt x="4591042" y="883703"/>
                  </a:cubicBezTo>
                  <a:cubicBezTo>
                    <a:pt x="4587076" y="710738"/>
                    <a:pt x="4586065" y="611551"/>
                    <a:pt x="4585693" y="520904"/>
                  </a:cubicBezTo>
                  <a:cubicBezTo>
                    <a:pt x="4585427" y="459152"/>
                    <a:pt x="4523311" y="477404"/>
                    <a:pt x="5007486" y="479798"/>
                  </a:cubicBezTo>
                  <a:close/>
                  <a:moveTo>
                    <a:pt x="4579811" y="1978271"/>
                  </a:moveTo>
                  <a:cubicBezTo>
                    <a:pt x="4319640" y="1972657"/>
                    <a:pt x="4163127" y="1982395"/>
                    <a:pt x="4163020" y="1973056"/>
                  </a:cubicBezTo>
                  <a:cubicBezTo>
                    <a:pt x="4157112" y="1406962"/>
                    <a:pt x="4121849" y="1491649"/>
                    <a:pt x="4260265" y="1493511"/>
                  </a:cubicBezTo>
                  <a:cubicBezTo>
                    <a:pt x="4391575" y="1495267"/>
                    <a:pt x="4426279" y="1493857"/>
                    <a:pt x="4578773" y="1495267"/>
                  </a:cubicBezTo>
                  <a:cubicBezTo>
                    <a:pt x="4588008" y="2040955"/>
                    <a:pt x="4592851" y="1978511"/>
                    <a:pt x="4579811" y="1978271"/>
                  </a:cubicBezTo>
                  <a:close/>
                  <a:moveTo>
                    <a:pt x="4572732" y="1065794"/>
                  </a:moveTo>
                  <a:cubicBezTo>
                    <a:pt x="4575579" y="1247140"/>
                    <a:pt x="4574808" y="1246954"/>
                    <a:pt x="4577655" y="1428912"/>
                  </a:cubicBezTo>
                  <a:cubicBezTo>
                    <a:pt x="4578614" y="1489121"/>
                    <a:pt x="4644295" y="1469592"/>
                    <a:pt x="4156048" y="1467836"/>
                  </a:cubicBezTo>
                  <a:cubicBezTo>
                    <a:pt x="4152135" y="1210397"/>
                    <a:pt x="4155835" y="1213058"/>
                    <a:pt x="4151151" y="988051"/>
                  </a:cubicBezTo>
                  <a:cubicBezTo>
                    <a:pt x="4636950" y="985151"/>
                    <a:pt x="4571002" y="954075"/>
                    <a:pt x="4572732" y="1065794"/>
                  </a:cubicBezTo>
                  <a:close/>
                  <a:moveTo>
                    <a:pt x="4563630" y="479027"/>
                  </a:moveTo>
                  <a:cubicBezTo>
                    <a:pt x="4565307" y="752908"/>
                    <a:pt x="4567436" y="791726"/>
                    <a:pt x="4570896" y="961366"/>
                  </a:cubicBezTo>
                  <a:cubicBezTo>
                    <a:pt x="4472054" y="959264"/>
                    <a:pt x="4366266" y="959237"/>
                    <a:pt x="4260159" y="961658"/>
                  </a:cubicBezTo>
                  <a:cubicBezTo>
                    <a:pt x="4117006" y="964931"/>
                    <a:pt x="4154371" y="1043418"/>
                    <a:pt x="4140718" y="520638"/>
                  </a:cubicBezTo>
                  <a:cubicBezTo>
                    <a:pt x="4138802" y="447924"/>
                    <a:pt x="4085895" y="488924"/>
                    <a:pt x="4563630" y="479027"/>
                  </a:cubicBezTo>
                  <a:close/>
                  <a:moveTo>
                    <a:pt x="4100719" y="1977287"/>
                  </a:moveTo>
                  <a:cubicBezTo>
                    <a:pt x="3788145" y="1977340"/>
                    <a:pt x="3759882" y="1977287"/>
                    <a:pt x="3720149" y="1977473"/>
                  </a:cubicBezTo>
                  <a:cubicBezTo>
                    <a:pt x="3712750" y="1715883"/>
                    <a:pt x="3716103" y="1616430"/>
                    <a:pt x="3714906" y="1494894"/>
                  </a:cubicBezTo>
                  <a:cubicBezTo>
                    <a:pt x="3944978" y="1494203"/>
                    <a:pt x="4003553" y="1492181"/>
                    <a:pt x="4134597" y="1492473"/>
                  </a:cubicBezTo>
                  <a:cubicBezTo>
                    <a:pt x="4142954" y="2064022"/>
                    <a:pt x="4159108" y="1977287"/>
                    <a:pt x="4100719" y="1977287"/>
                  </a:cubicBezTo>
                  <a:close/>
                  <a:moveTo>
                    <a:pt x="4130765" y="1065741"/>
                  </a:moveTo>
                  <a:cubicBezTo>
                    <a:pt x="4138030" y="1530866"/>
                    <a:pt x="4142208" y="1467730"/>
                    <a:pt x="4100745" y="1467730"/>
                  </a:cubicBezTo>
                  <a:cubicBezTo>
                    <a:pt x="3655452" y="1467730"/>
                    <a:pt x="3715012" y="1489281"/>
                    <a:pt x="3714081" y="1428486"/>
                  </a:cubicBezTo>
                  <a:cubicBezTo>
                    <a:pt x="3705910" y="906797"/>
                    <a:pt x="3680814" y="986056"/>
                    <a:pt x="3781439" y="986056"/>
                  </a:cubicBezTo>
                  <a:cubicBezTo>
                    <a:pt x="3940906" y="986056"/>
                    <a:pt x="3940959" y="988211"/>
                    <a:pt x="4100745" y="988211"/>
                  </a:cubicBezTo>
                  <a:cubicBezTo>
                    <a:pt x="4136593" y="988184"/>
                    <a:pt x="4129248" y="972593"/>
                    <a:pt x="4130765" y="1065741"/>
                  </a:cubicBezTo>
                  <a:close/>
                  <a:moveTo>
                    <a:pt x="3781412" y="477483"/>
                  </a:moveTo>
                  <a:cubicBezTo>
                    <a:pt x="3794133" y="477483"/>
                    <a:pt x="4098164" y="477670"/>
                    <a:pt x="4117804" y="477696"/>
                  </a:cubicBezTo>
                  <a:cubicBezTo>
                    <a:pt x="4119454" y="546260"/>
                    <a:pt x="4112934" y="277061"/>
                    <a:pt x="4128769" y="963467"/>
                  </a:cubicBezTo>
                  <a:cubicBezTo>
                    <a:pt x="3951178" y="963973"/>
                    <a:pt x="3877619" y="960088"/>
                    <a:pt x="3705405" y="961658"/>
                  </a:cubicBezTo>
                  <a:cubicBezTo>
                    <a:pt x="3698751" y="389737"/>
                    <a:pt x="3667827" y="477483"/>
                    <a:pt x="3781412" y="477483"/>
                  </a:cubicBezTo>
                  <a:close/>
                  <a:moveTo>
                    <a:pt x="3693109" y="1494974"/>
                  </a:moveTo>
                  <a:cubicBezTo>
                    <a:pt x="3694706" y="1664108"/>
                    <a:pt x="3690129" y="1626886"/>
                    <a:pt x="3698325" y="1977579"/>
                  </a:cubicBezTo>
                  <a:cubicBezTo>
                    <a:pt x="3206805" y="1980666"/>
                    <a:pt x="3330210" y="1979867"/>
                    <a:pt x="3279033" y="1980346"/>
                  </a:cubicBezTo>
                  <a:cubicBezTo>
                    <a:pt x="3277463" y="1780217"/>
                    <a:pt x="3274083" y="1644925"/>
                    <a:pt x="3271555" y="1493670"/>
                  </a:cubicBezTo>
                  <a:cubicBezTo>
                    <a:pt x="3477835" y="1497582"/>
                    <a:pt x="3530076" y="1495693"/>
                    <a:pt x="3693109" y="1494974"/>
                  </a:cubicBezTo>
                  <a:close/>
                  <a:moveTo>
                    <a:pt x="3685072" y="1065794"/>
                  </a:moveTo>
                  <a:cubicBezTo>
                    <a:pt x="3692497" y="1540071"/>
                    <a:pt x="3716582" y="1469911"/>
                    <a:pt x="3621706" y="1470683"/>
                  </a:cubicBezTo>
                  <a:cubicBezTo>
                    <a:pt x="3215055" y="1473982"/>
                    <a:pt x="3271315" y="1478425"/>
                    <a:pt x="3270517" y="1428486"/>
                  </a:cubicBezTo>
                  <a:cubicBezTo>
                    <a:pt x="3263598" y="997683"/>
                    <a:pt x="3264076" y="1024847"/>
                    <a:pt x="3263305" y="987386"/>
                  </a:cubicBezTo>
                  <a:cubicBezTo>
                    <a:pt x="3758419" y="994543"/>
                    <a:pt x="3683289" y="951468"/>
                    <a:pt x="3685072" y="1065794"/>
                  </a:cubicBezTo>
                  <a:close/>
                  <a:moveTo>
                    <a:pt x="3302692" y="479905"/>
                  </a:moveTo>
                  <a:cubicBezTo>
                    <a:pt x="3734759" y="476127"/>
                    <a:pt x="3674959" y="465910"/>
                    <a:pt x="3676556" y="521383"/>
                  </a:cubicBezTo>
                  <a:cubicBezTo>
                    <a:pt x="3691513" y="1032350"/>
                    <a:pt x="3693588" y="961472"/>
                    <a:pt x="3621626" y="963015"/>
                  </a:cubicBezTo>
                  <a:cubicBezTo>
                    <a:pt x="3513017" y="965356"/>
                    <a:pt x="3410343" y="965223"/>
                    <a:pt x="3302746" y="963334"/>
                  </a:cubicBezTo>
                  <a:cubicBezTo>
                    <a:pt x="3252260" y="962456"/>
                    <a:pt x="3263411" y="978580"/>
                    <a:pt x="3260830" y="883650"/>
                  </a:cubicBezTo>
                  <a:cubicBezTo>
                    <a:pt x="3248162" y="417540"/>
                    <a:pt x="3242254" y="480463"/>
                    <a:pt x="3302692" y="479905"/>
                  </a:cubicBezTo>
                  <a:close/>
                  <a:moveTo>
                    <a:pt x="3257157" y="1972152"/>
                  </a:moveTo>
                  <a:cubicBezTo>
                    <a:pt x="3257290" y="1987131"/>
                    <a:pt x="3290424" y="1979149"/>
                    <a:pt x="2834724" y="1978883"/>
                  </a:cubicBezTo>
                  <a:cubicBezTo>
                    <a:pt x="2834299" y="1890950"/>
                    <a:pt x="2829082" y="1496039"/>
                    <a:pt x="2829029" y="1493005"/>
                  </a:cubicBezTo>
                  <a:cubicBezTo>
                    <a:pt x="3052208" y="1493005"/>
                    <a:pt x="3156026" y="1491915"/>
                    <a:pt x="3249759" y="1493351"/>
                  </a:cubicBezTo>
                  <a:cubicBezTo>
                    <a:pt x="3252420" y="1653147"/>
                    <a:pt x="3255826" y="1789316"/>
                    <a:pt x="3257157" y="1972152"/>
                  </a:cubicBezTo>
                  <a:close/>
                  <a:moveTo>
                    <a:pt x="3249359" y="1468608"/>
                  </a:moveTo>
                  <a:cubicBezTo>
                    <a:pt x="2768910" y="1461318"/>
                    <a:pt x="2829082" y="1492340"/>
                    <a:pt x="2828071" y="1428433"/>
                  </a:cubicBezTo>
                  <a:cubicBezTo>
                    <a:pt x="2822003" y="1043844"/>
                    <a:pt x="2821897" y="1032749"/>
                    <a:pt x="2820832" y="983954"/>
                  </a:cubicBezTo>
                  <a:cubicBezTo>
                    <a:pt x="2823813" y="983954"/>
                    <a:pt x="3239433" y="987093"/>
                    <a:pt x="3241509" y="987120"/>
                  </a:cubicBezTo>
                  <a:cubicBezTo>
                    <a:pt x="3242600" y="1040359"/>
                    <a:pt x="3242733" y="1056003"/>
                    <a:pt x="3249359" y="1468608"/>
                  </a:cubicBezTo>
                  <a:close/>
                  <a:moveTo>
                    <a:pt x="2823760" y="480995"/>
                  </a:moveTo>
                  <a:cubicBezTo>
                    <a:pt x="3296625" y="480995"/>
                    <a:pt x="3232486" y="464766"/>
                    <a:pt x="3232966" y="521091"/>
                  </a:cubicBezTo>
                  <a:cubicBezTo>
                    <a:pt x="3236745" y="1041183"/>
                    <a:pt x="3274722" y="961951"/>
                    <a:pt x="3143013" y="961951"/>
                  </a:cubicBezTo>
                  <a:cubicBezTo>
                    <a:pt x="2986447" y="961951"/>
                    <a:pt x="2982428" y="959264"/>
                    <a:pt x="2823733" y="959264"/>
                  </a:cubicBezTo>
                  <a:cubicBezTo>
                    <a:pt x="2818916" y="959237"/>
                    <a:pt x="2798477" y="480995"/>
                    <a:pt x="2823760" y="480995"/>
                  </a:cubicBezTo>
                  <a:close/>
                  <a:moveTo>
                    <a:pt x="2812848" y="1973216"/>
                  </a:moveTo>
                  <a:cubicBezTo>
                    <a:pt x="2812901" y="1981677"/>
                    <a:pt x="2473742" y="1981065"/>
                    <a:pt x="2392412" y="1979947"/>
                  </a:cubicBezTo>
                  <a:cubicBezTo>
                    <a:pt x="2384135" y="1504898"/>
                    <a:pt x="2385492" y="1633245"/>
                    <a:pt x="2382884" y="1495160"/>
                  </a:cubicBezTo>
                  <a:cubicBezTo>
                    <a:pt x="2579556" y="1498220"/>
                    <a:pt x="2649922" y="1493218"/>
                    <a:pt x="2807259" y="1493005"/>
                  </a:cubicBezTo>
                  <a:cubicBezTo>
                    <a:pt x="2807259" y="1494921"/>
                    <a:pt x="2812582" y="1906009"/>
                    <a:pt x="2812848" y="1973216"/>
                  </a:cubicBezTo>
                  <a:close/>
                  <a:moveTo>
                    <a:pt x="2806887" y="1468289"/>
                  </a:moveTo>
                  <a:cubicBezTo>
                    <a:pt x="2321301" y="1469007"/>
                    <a:pt x="2382698" y="1490558"/>
                    <a:pt x="2381740" y="1428486"/>
                  </a:cubicBezTo>
                  <a:cubicBezTo>
                    <a:pt x="2379371" y="1276140"/>
                    <a:pt x="2379291" y="1244027"/>
                    <a:pt x="2376470" y="1065368"/>
                  </a:cubicBezTo>
                  <a:cubicBezTo>
                    <a:pt x="2374873" y="960222"/>
                    <a:pt x="2301181" y="984140"/>
                    <a:pt x="2799036" y="983954"/>
                  </a:cubicBezTo>
                  <a:cubicBezTo>
                    <a:pt x="2800367" y="1044323"/>
                    <a:pt x="2806860" y="1466293"/>
                    <a:pt x="2806887" y="1468289"/>
                  </a:cubicBezTo>
                  <a:close/>
                  <a:moveTo>
                    <a:pt x="2790254" y="480916"/>
                  </a:moveTo>
                  <a:cubicBezTo>
                    <a:pt x="2791797" y="806812"/>
                    <a:pt x="2795283" y="833471"/>
                    <a:pt x="2798424" y="959264"/>
                  </a:cubicBezTo>
                  <a:cubicBezTo>
                    <a:pt x="2492717" y="959397"/>
                    <a:pt x="2432251" y="959689"/>
                    <a:pt x="2374847" y="961099"/>
                  </a:cubicBezTo>
                  <a:cubicBezTo>
                    <a:pt x="2369018" y="579730"/>
                    <a:pt x="2370402" y="657712"/>
                    <a:pt x="2366277" y="477749"/>
                  </a:cubicBezTo>
                  <a:cubicBezTo>
                    <a:pt x="2573542" y="472162"/>
                    <a:pt x="2654685" y="480224"/>
                    <a:pt x="2790254" y="480916"/>
                  </a:cubicBezTo>
                  <a:close/>
                  <a:moveTo>
                    <a:pt x="2363722" y="1610471"/>
                  </a:moveTo>
                  <a:cubicBezTo>
                    <a:pt x="2374873" y="2037496"/>
                    <a:pt x="2379078" y="1979761"/>
                    <a:pt x="2345200" y="1979176"/>
                  </a:cubicBezTo>
                  <a:cubicBezTo>
                    <a:pt x="1949486" y="1971753"/>
                    <a:pt x="1948369" y="1985668"/>
                    <a:pt x="1948156" y="1973003"/>
                  </a:cubicBezTo>
                  <a:cubicBezTo>
                    <a:pt x="1938735" y="1408984"/>
                    <a:pt x="1906320" y="1493777"/>
                    <a:pt x="2025920" y="1493298"/>
                  </a:cubicBezTo>
                  <a:cubicBezTo>
                    <a:pt x="2172479" y="1492713"/>
                    <a:pt x="2241115" y="1492526"/>
                    <a:pt x="2344800" y="1494469"/>
                  </a:cubicBezTo>
                  <a:cubicBezTo>
                    <a:pt x="2366783" y="1494894"/>
                    <a:pt x="2360236" y="1476696"/>
                    <a:pt x="2363722" y="1610471"/>
                  </a:cubicBezTo>
                  <a:close/>
                  <a:moveTo>
                    <a:pt x="2354674" y="1065794"/>
                  </a:moveTo>
                  <a:cubicBezTo>
                    <a:pt x="2361753" y="1518414"/>
                    <a:pt x="2366197" y="1470124"/>
                    <a:pt x="2345200" y="1469725"/>
                  </a:cubicBezTo>
                  <a:cubicBezTo>
                    <a:pt x="1879467" y="1460972"/>
                    <a:pt x="1937351" y="1491915"/>
                    <a:pt x="1936366" y="1428539"/>
                  </a:cubicBezTo>
                  <a:cubicBezTo>
                    <a:pt x="1933545" y="1248470"/>
                    <a:pt x="1937856" y="1249002"/>
                    <a:pt x="1934982" y="1065315"/>
                  </a:cubicBezTo>
                  <a:cubicBezTo>
                    <a:pt x="1933172" y="950776"/>
                    <a:pt x="1869327" y="999651"/>
                    <a:pt x="2345279" y="986641"/>
                  </a:cubicBezTo>
                  <a:cubicBezTo>
                    <a:pt x="2356803" y="986322"/>
                    <a:pt x="2353290" y="974509"/>
                    <a:pt x="2354674" y="1065794"/>
                  </a:cubicBezTo>
                  <a:close/>
                  <a:moveTo>
                    <a:pt x="2344481" y="478361"/>
                  </a:moveTo>
                  <a:cubicBezTo>
                    <a:pt x="2356643" y="1015482"/>
                    <a:pt x="2355579" y="961605"/>
                    <a:pt x="2344721" y="961871"/>
                  </a:cubicBezTo>
                  <a:cubicBezTo>
                    <a:pt x="2239704" y="964904"/>
                    <a:pt x="2221288" y="963813"/>
                    <a:pt x="2025840" y="964345"/>
                  </a:cubicBezTo>
                  <a:cubicBezTo>
                    <a:pt x="1903286" y="964665"/>
                    <a:pt x="1937856" y="1045094"/>
                    <a:pt x="1924204" y="520585"/>
                  </a:cubicBezTo>
                  <a:cubicBezTo>
                    <a:pt x="1922368" y="447871"/>
                    <a:pt x="1872361" y="491904"/>
                    <a:pt x="2344481" y="478361"/>
                  </a:cubicBezTo>
                  <a:close/>
                  <a:moveTo>
                    <a:pt x="1926386" y="1973482"/>
                  </a:moveTo>
                  <a:cubicBezTo>
                    <a:pt x="1926546" y="1983433"/>
                    <a:pt x="1503847" y="1976302"/>
                    <a:pt x="1503714" y="1972684"/>
                  </a:cubicBezTo>
                  <a:cubicBezTo>
                    <a:pt x="1483514" y="1413534"/>
                    <a:pt x="1490301" y="1492393"/>
                    <a:pt x="1547147" y="1492393"/>
                  </a:cubicBezTo>
                  <a:cubicBezTo>
                    <a:pt x="1699455" y="1492393"/>
                    <a:pt x="1703580" y="1493617"/>
                    <a:pt x="1866320" y="1493617"/>
                  </a:cubicBezTo>
                  <a:cubicBezTo>
                    <a:pt x="1930751" y="1493617"/>
                    <a:pt x="1916486" y="1415901"/>
                    <a:pt x="1926386" y="1973482"/>
                  </a:cubicBezTo>
                  <a:close/>
                  <a:moveTo>
                    <a:pt x="1913213" y="1065741"/>
                  </a:moveTo>
                  <a:cubicBezTo>
                    <a:pt x="1920584" y="1535016"/>
                    <a:pt x="1926386" y="1468927"/>
                    <a:pt x="1866320" y="1468927"/>
                  </a:cubicBezTo>
                  <a:cubicBezTo>
                    <a:pt x="1437447" y="1468927"/>
                    <a:pt x="1496023" y="1478585"/>
                    <a:pt x="1495251" y="1428486"/>
                  </a:cubicBezTo>
                  <a:cubicBezTo>
                    <a:pt x="1487187" y="913768"/>
                    <a:pt x="1465604" y="987493"/>
                    <a:pt x="1547147" y="987493"/>
                  </a:cubicBezTo>
                  <a:cubicBezTo>
                    <a:pt x="1982380" y="987493"/>
                    <a:pt x="1911749" y="971768"/>
                    <a:pt x="1913213" y="1065741"/>
                  </a:cubicBezTo>
                  <a:close/>
                  <a:moveTo>
                    <a:pt x="1547147" y="478681"/>
                  </a:moveTo>
                  <a:cubicBezTo>
                    <a:pt x="1873559" y="478760"/>
                    <a:pt x="1874437" y="478760"/>
                    <a:pt x="1901343" y="478814"/>
                  </a:cubicBezTo>
                  <a:cubicBezTo>
                    <a:pt x="1903898" y="584945"/>
                    <a:pt x="1911376" y="962510"/>
                    <a:pt x="1911429" y="964611"/>
                  </a:cubicBezTo>
                  <a:cubicBezTo>
                    <a:pt x="1773998" y="964745"/>
                    <a:pt x="1898868" y="964745"/>
                    <a:pt x="1486096" y="962669"/>
                  </a:cubicBezTo>
                  <a:cubicBezTo>
                    <a:pt x="1477074" y="390908"/>
                    <a:pt x="1459083" y="478681"/>
                    <a:pt x="1547147" y="478681"/>
                  </a:cubicBezTo>
                  <a:close/>
                  <a:moveTo>
                    <a:pt x="1475291" y="1610258"/>
                  </a:moveTo>
                  <a:cubicBezTo>
                    <a:pt x="1475930" y="1733683"/>
                    <a:pt x="1477473" y="1851787"/>
                    <a:pt x="1481864" y="1973642"/>
                  </a:cubicBezTo>
                  <a:cubicBezTo>
                    <a:pt x="1481971" y="1976488"/>
                    <a:pt x="1060336" y="1993117"/>
                    <a:pt x="1060336" y="1973748"/>
                  </a:cubicBezTo>
                  <a:cubicBezTo>
                    <a:pt x="1060336" y="1453017"/>
                    <a:pt x="1035666" y="1494575"/>
                    <a:pt x="1068427" y="1494788"/>
                  </a:cubicBezTo>
                  <a:cubicBezTo>
                    <a:pt x="1556009" y="1498114"/>
                    <a:pt x="1474466" y="1451473"/>
                    <a:pt x="1475291" y="1610258"/>
                  </a:cubicBezTo>
                  <a:close/>
                  <a:moveTo>
                    <a:pt x="1465923" y="1065847"/>
                  </a:moveTo>
                  <a:cubicBezTo>
                    <a:pt x="1473348" y="1541987"/>
                    <a:pt x="1501079" y="1466985"/>
                    <a:pt x="1387440" y="1469140"/>
                  </a:cubicBezTo>
                  <a:cubicBezTo>
                    <a:pt x="990423" y="1476084"/>
                    <a:pt x="1051288" y="1478718"/>
                    <a:pt x="1050516" y="1428539"/>
                  </a:cubicBezTo>
                  <a:cubicBezTo>
                    <a:pt x="1042745" y="932072"/>
                    <a:pt x="1038301" y="986960"/>
                    <a:pt x="1068666" y="986482"/>
                  </a:cubicBezTo>
                  <a:cubicBezTo>
                    <a:pt x="1546002" y="978766"/>
                    <a:pt x="1464486" y="974828"/>
                    <a:pt x="1465923" y="1065847"/>
                  </a:cubicBezTo>
                  <a:close/>
                  <a:moveTo>
                    <a:pt x="1068560" y="477563"/>
                  </a:moveTo>
                  <a:cubicBezTo>
                    <a:pt x="1517526" y="474849"/>
                    <a:pt x="1456076" y="464952"/>
                    <a:pt x="1457167" y="525055"/>
                  </a:cubicBezTo>
                  <a:cubicBezTo>
                    <a:pt x="1459429" y="648506"/>
                    <a:pt x="1460760" y="738541"/>
                    <a:pt x="1464300" y="962510"/>
                  </a:cubicBezTo>
                  <a:cubicBezTo>
                    <a:pt x="1362477" y="961738"/>
                    <a:pt x="1281041" y="958545"/>
                    <a:pt x="1045034" y="962137"/>
                  </a:cubicBezTo>
                  <a:cubicBezTo>
                    <a:pt x="1038434" y="411208"/>
                    <a:pt x="1020416" y="477829"/>
                    <a:pt x="1068560" y="477563"/>
                  </a:cubicBezTo>
                  <a:close/>
                  <a:moveTo>
                    <a:pt x="1038540" y="1973748"/>
                  </a:moveTo>
                  <a:cubicBezTo>
                    <a:pt x="1038540" y="1985801"/>
                    <a:pt x="1075320" y="1980639"/>
                    <a:pt x="616959" y="1980213"/>
                  </a:cubicBezTo>
                  <a:cubicBezTo>
                    <a:pt x="617598" y="1761353"/>
                    <a:pt x="611690" y="1619144"/>
                    <a:pt x="609294" y="1495027"/>
                  </a:cubicBezTo>
                  <a:cubicBezTo>
                    <a:pt x="742121" y="1494974"/>
                    <a:pt x="868588" y="1493670"/>
                    <a:pt x="1029917" y="1494575"/>
                  </a:cubicBezTo>
                  <a:cubicBezTo>
                    <a:pt x="1032472" y="1622816"/>
                    <a:pt x="1038540" y="1741798"/>
                    <a:pt x="1038540" y="1973748"/>
                  </a:cubicBezTo>
                  <a:close/>
                  <a:moveTo>
                    <a:pt x="1028720" y="1428965"/>
                  </a:moveTo>
                  <a:cubicBezTo>
                    <a:pt x="1029571" y="1482656"/>
                    <a:pt x="1098447" y="1470071"/>
                    <a:pt x="608789" y="1470310"/>
                  </a:cubicBezTo>
                  <a:cubicBezTo>
                    <a:pt x="603493" y="1171233"/>
                    <a:pt x="601497" y="1135954"/>
                    <a:pt x="599953" y="987572"/>
                  </a:cubicBezTo>
                  <a:cubicBezTo>
                    <a:pt x="900870" y="987785"/>
                    <a:pt x="950450" y="988078"/>
                    <a:pt x="1023530" y="987147"/>
                  </a:cubicBezTo>
                  <a:cubicBezTo>
                    <a:pt x="1027256" y="1264434"/>
                    <a:pt x="1026804" y="1306152"/>
                    <a:pt x="1028720" y="1428965"/>
                  </a:cubicBezTo>
                  <a:close/>
                  <a:moveTo>
                    <a:pt x="1013923" y="477829"/>
                  </a:moveTo>
                  <a:cubicBezTo>
                    <a:pt x="1021694" y="721859"/>
                    <a:pt x="1019299" y="647841"/>
                    <a:pt x="1023211" y="962456"/>
                  </a:cubicBezTo>
                  <a:cubicBezTo>
                    <a:pt x="958354" y="963255"/>
                    <a:pt x="933897" y="963095"/>
                    <a:pt x="599740" y="962882"/>
                  </a:cubicBezTo>
                  <a:cubicBezTo>
                    <a:pt x="598516" y="811095"/>
                    <a:pt x="601151" y="851483"/>
                    <a:pt x="593539" y="480463"/>
                  </a:cubicBezTo>
                  <a:cubicBezTo>
                    <a:pt x="729587" y="480383"/>
                    <a:pt x="620605" y="479426"/>
                    <a:pt x="1013923" y="477829"/>
                  </a:cubicBezTo>
                  <a:close/>
                  <a:moveTo>
                    <a:pt x="270880" y="478069"/>
                  </a:moveTo>
                  <a:cubicBezTo>
                    <a:pt x="427366" y="478069"/>
                    <a:pt x="426461" y="480250"/>
                    <a:pt x="571716" y="480410"/>
                  </a:cubicBezTo>
                  <a:cubicBezTo>
                    <a:pt x="579541" y="863722"/>
                    <a:pt x="576693" y="815219"/>
                    <a:pt x="577944" y="962829"/>
                  </a:cubicBezTo>
                  <a:cubicBezTo>
                    <a:pt x="278145" y="962616"/>
                    <a:pt x="230907" y="962430"/>
                    <a:pt x="157427" y="962989"/>
                  </a:cubicBezTo>
                  <a:cubicBezTo>
                    <a:pt x="151599" y="377924"/>
                    <a:pt x="110375" y="478069"/>
                    <a:pt x="270880" y="478069"/>
                  </a:cubicBezTo>
                  <a:close/>
                  <a:moveTo>
                    <a:pt x="270880" y="987333"/>
                  </a:moveTo>
                  <a:cubicBezTo>
                    <a:pt x="636892" y="987572"/>
                    <a:pt x="577571" y="961419"/>
                    <a:pt x="579195" y="1065847"/>
                  </a:cubicBezTo>
                  <a:cubicBezTo>
                    <a:pt x="582069" y="1250572"/>
                    <a:pt x="583453" y="1247459"/>
                    <a:pt x="586301" y="1428912"/>
                  </a:cubicBezTo>
                  <a:cubicBezTo>
                    <a:pt x="587232" y="1488429"/>
                    <a:pt x="653206" y="1469805"/>
                    <a:pt x="164134" y="1469566"/>
                  </a:cubicBezTo>
                  <a:cubicBezTo>
                    <a:pt x="154393" y="898522"/>
                    <a:pt x="126609" y="987333"/>
                    <a:pt x="270880" y="987333"/>
                  </a:cubicBezTo>
                  <a:close/>
                  <a:moveTo>
                    <a:pt x="172224" y="1972471"/>
                  </a:moveTo>
                  <a:cubicBezTo>
                    <a:pt x="170441" y="1404993"/>
                    <a:pt x="122644" y="1494256"/>
                    <a:pt x="270880" y="1494336"/>
                  </a:cubicBezTo>
                  <a:cubicBezTo>
                    <a:pt x="409562" y="1494336"/>
                    <a:pt x="431890" y="1495027"/>
                    <a:pt x="587445" y="1495027"/>
                  </a:cubicBezTo>
                  <a:cubicBezTo>
                    <a:pt x="590239" y="1641759"/>
                    <a:pt x="595748" y="1754808"/>
                    <a:pt x="595083" y="1980213"/>
                  </a:cubicBezTo>
                  <a:cubicBezTo>
                    <a:pt x="592422" y="1980213"/>
                    <a:pt x="172251" y="1980213"/>
                    <a:pt x="172224" y="1972471"/>
                  </a:cubicBezTo>
                  <a:close/>
                  <a:moveTo>
                    <a:pt x="177068" y="2335961"/>
                  </a:moveTo>
                  <a:cubicBezTo>
                    <a:pt x="175205" y="2236961"/>
                    <a:pt x="172783" y="2102654"/>
                    <a:pt x="172357" y="2003414"/>
                  </a:cubicBezTo>
                  <a:cubicBezTo>
                    <a:pt x="415097" y="2002429"/>
                    <a:pt x="394286" y="2004904"/>
                    <a:pt x="595056" y="2004904"/>
                  </a:cubicBezTo>
                  <a:cubicBezTo>
                    <a:pt x="594418" y="2513716"/>
                    <a:pt x="614670" y="2485726"/>
                    <a:pt x="589867" y="2485726"/>
                  </a:cubicBezTo>
                  <a:cubicBezTo>
                    <a:pt x="93316" y="2485726"/>
                    <a:pt x="180581" y="2524731"/>
                    <a:pt x="177068" y="2335961"/>
                  </a:cubicBezTo>
                  <a:close/>
                  <a:moveTo>
                    <a:pt x="180182" y="2517467"/>
                  </a:moveTo>
                  <a:cubicBezTo>
                    <a:pt x="180022" y="2507862"/>
                    <a:pt x="602242" y="2507357"/>
                    <a:pt x="602402" y="2517893"/>
                  </a:cubicBezTo>
                  <a:cubicBezTo>
                    <a:pt x="610758" y="3050836"/>
                    <a:pt x="626992" y="2993128"/>
                    <a:pt x="589840" y="2993128"/>
                  </a:cubicBezTo>
                  <a:cubicBezTo>
                    <a:pt x="297946" y="2993075"/>
                    <a:pt x="246103" y="2992889"/>
                    <a:pt x="188911" y="2993421"/>
                  </a:cubicBezTo>
                  <a:cubicBezTo>
                    <a:pt x="187447" y="2935127"/>
                    <a:pt x="180421" y="2532526"/>
                    <a:pt x="180182" y="2517467"/>
                  </a:cubicBezTo>
                  <a:close/>
                  <a:moveTo>
                    <a:pt x="197746" y="3424783"/>
                  </a:moveTo>
                  <a:cubicBezTo>
                    <a:pt x="191732" y="2943907"/>
                    <a:pt x="165225" y="3017792"/>
                    <a:pt x="270880" y="3017792"/>
                  </a:cubicBezTo>
                  <a:cubicBezTo>
                    <a:pt x="292995" y="3017792"/>
                    <a:pt x="594045" y="3017845"/>
                    <a:pt x="612834" y="3017872"/>
                  </a:cubicBezTo>
                  <a:cubicBezTo>
                    <a:pt x="614351" y="3145527"/>
                    <a:pt x="613340" y="3082604"/>
                    <a:pt x="619647" y="3505425"/>
                  </a:cubicBezTo>
                  <a:cubicBezTo>
                    <a:pt x="121074" y="3505798"/>
                    <a:pt x="198971" y="3521362"/>
                    <a:pt x="197746" y="3424783"/>
                  </a:cubicBezTo>
                  <a:close/>
                  <a:moveTo>
                    <a:pt x="206050" y="3969193"/>
                  </a:moveTo>
                  <a:cubicBezTo>
                    <a:pt x="201020" y="3653274"/>
                    <a:pt x="200009" y="3592693"/>
                    <a:pt x="199104" y="3527216"/>
                  </a:cubicBezTo>
                  <a:cubicBezTo>
                    <a:pt x="365650" y="3525459"/>
                    <a:pt x="429708" y="3530275"/>
                    <a:pt x="620046" y="3530142"/>
                  </a:cubicBezTo>
                  <a:cubicBezTo>
                    <a:pt x="624757" y="3838904"/>
                    <a:pt x="620525" y="3803598"/>
                    <a:pt x="624730" y="4014849"/>
                  </a:cubicBezTo>
                  <a:cubicBezTo>
                    <a:pt x="134141" y="4016446"/>
                    <a:pt x="206822" y="4019080"/>
                    <a:pt x="206050" y="3969193"/>
                  </a:cubicBezTo>
                  <a:close/>
                  <a:moveTo>
                    <a:pt x="213635" y="4513711"/>
                  </a:moveTo>
                  <a:cubicBezTo>
                    <a:pt x="201499" y="3957966"/>
                    <a:pt x="188858" y="4036267"/>
                    <a:pt x="270906" y="4036267"/>
                  </a:cubicBezTo>
                  <a:cubicBezTo>
                    <a:pt x="427872" y="4036267"/>
                    <a:pt x="430799" y="4039593"/>
                    <a:pt x="589893" y="4039593"/>
                  </a:cubicBezTo>
                  <a:cubicBezTo>
                    <a:pt x="631330" y="4039593"/>
                    <a:pt x="630505" y="3962462"/>
                    <a:pt x="635748" y="4512806"/>
                  </a:cubicBezTo>
                  <a:cubicBezTo>
                    <a:pt x="635855" y="4524912"/>
                    <a:pt x="644105" y="4521772"/>
                    <a:pt x="589893" y="4521772"/>
                  </a:cubicBezTo>
                  <a:cubicBezTo>
                    <a:pt x="169377" y="4521772"/>
                    <a:pt x="213848" y="4523156"/>
                    <a:pt x="213635" y="4513711"/>
                  </a:cubicBezTo>
                  <a:close/>
                  <a:moveTo>
                    <a:pt x="214353" y="4545744"/>
                  </a:moveTo>
                  <a:cubicBezTo>
                    <a:pt x="279662" y="4545691"/>
                    <a:pt x="634045" y="4546542"/>
                    <a:pt x="636041" y="4546542"/>
                  </a:cubicBezTo>
                  <a:cubicBezTo>
                    <a:pt x="641683" y="5106916"/>
                    <a:pt x="668509" y="5030637"/>
                    <a:pt x="589867" y="5030637"/>
                  </a:cubicBezTo>
                  <a:cubicBezTo>
                    <a:pt x="272610" y="5030584"/>
                    <a:pt x="254992" y="5030611"/>
                    <a:pt x="219330" y="5030531"/>
                  </a:cubicBezTo>
                  <a:cubicBezTo>
                    <a:pt x="216828" y="4849557"/>
                    <a:pt x="220847" y="4842480"/>
                    <a:pt x="214353" y="4545744"/>
                  </a:cubicBezTo>
                  <a:close/>
                  <a:moveTo>
                    <a:pt x="230401" y="5539715"/>
                  </a:moveTo>
                  <a:cubicBezTo>
                    <a:pt x="220767" y="5066848"/>
                    <a:pt x="221645" y="5194503"/>
                    <a:pt x="219676" y="5055221"/>
                  </a:cubicBezTo>
                  <a:cubicBezTo>
                    <a:pt x="676919" y="5056392"/>
                    <a:pt x="644238" y="5052614"/>
                    <a:pt x="644317" y="5058760"/>
                  </a:cubicBezTo>
                  <a:cubicBezTo>
                    <a:pt x="652914" y="5608758"/>
                    <a:pt x="676466" y="5536629"/>
                    <a:pt x="589840" y="5536629"/>
                  </a:cubicBezTo>
                  <a:cubicBezTo>
                    <a:pt x="416561" y="5536656"/>
                    <a:pt x="414751" y="5540567"/>
                    <a:pt x="230401" y="5539715"/>
                  </a:cubicBezTo>
                  <a:close/>
                  <a:moveTo>
                    <a:pt x="230933" y="5564432"/>
                  </a:moveTo>
                  <a:cubicBezTo>
                    <a:pt x="376268" y="5565071"/>
                    <a:pt x="397666" y="5562038"/>
                    <a:pt x="652195" y="5561266"/>
                  </a:cubicBezTo>
                  <a:cubicBezTo>
                    <a:pt x="661244" y="6138455"/>
                    <a:pt x="682348" y="6045467"/>
                    <a:pt x="589867" y="6045467"/>
                  </a:cubicBezTo>
                  <a:cubicBezTo>
                    <a:pt x="430320" y="6045467"/>
                    <a:pt x="430160" y="6048474"/>
                    <a:pt x="270880" y="6048474"/>
                  </a:cubicBezTo>
                  <a:cubicBezTo>
                    <a:pt x="222790" y="6048474"/>
                    <a:pt x="242537" y="6110625"/>
                    <a:pt x="230933" y="5564432"/>
                  </a:cubicBezTo>
                  <a:close/>
                  <a:moveTo>
                    <a:pt x="241951" y="6510832"/>
                  </a:moveTo>
                  <a:cubicBezTo>
                    <a:pt x="234020" y="6002632"/>
                    <a:pt x="233941" y="6073164"/>
                    <a:pt x="270880" y="6073164"/>
                  </a:cubicBezTo>
                  <a:cubicBezTo>
                    <a:pt x="726925" y="6073164"/>
                    <a:pt x="660844" y="6040679"/>
                    <a:pt x="662574" y="6148087"/>
                  </a:cubicBezTo>
                  <a:cubicBezTo>
                    <a:pt x="665342" y="6325256"/>
                    <a:pt x="661962" y="6329991"/>
                    <a:pt x="664810" y="6511204"/>
                  </a:cubicBezTo>
                  <a:cubicBezTo>
                    <a:pt x="665635" y="6563272"/>
                    <a:pt x="680538" y="6552231"/>
                    <a:pt x="589893" y="6552231"/>
                  </a:cubicBezTo>
                  <a:cubicBezTo>
                    <a:pt x="186755" y="6552231"/>
                    <a:pt x="242829" y="6567875"/>
                    <a:pt x="241951" y="6510832"/>
                  </a:cubicBezTo>
                  <a:close/>
                  <a:moveTo>
                    <a:pt x="251612" y="7055455"/>
                  </a:moveTo>
                  <a:cubicBezTo>
                    <a:pt x="238305" y="6500961"/>
                    <a:pt x="234313" y="6577586"/>
                    <a:pt x="270880" y="6577586"/>
                  </a:cubicBezTo>
                  <a:cubicBezTo>
                    <a:pt x="747604" y="6577586"/>
                    <a:pt x="665448" y="6546138"/>
                    <a:pt x="667311" y="6692763"/>
                  </a:cubicBezTo>
                  <a:cubicBezTo>
                    <a:pt x="668775" y="6809058"/>
                    <a:pt x="670585" y="6940411"/>
                    <a:pt x="673619" y="7056147"/>
                  </a:cubicBezTo>
                  <a:cubicBezTo>
                    <a:pt x="673805" y="7063597"/>
                    <a:pt x="686340" y="7061415"/>
                    <a:pt x="589893" y="7061415"/>
                  </a:cubicBezTo>
                  <a:cubicBezTo>
                    <a:pt x="223801" y="7061415"/>
                    <a:pt x="252091" y="7076181"/>
                    <a:pt x="251612" y="7055455"/>
                  </a:cubicBezTo>
                  <a:close/>
                  <a:moveTo>
                    <a:pt x="261911" y="7572435"/>
                  </a:moveTo>
                  <a:cubicBezTo>
                    <a:pt x="253049" y="7034463"/>
                    <a:pt x="242244" y="7090522"/>
                    <a:pt x="270880" y="7090522"/>
                  </a:cubicBezTo>
                  <a:cubicBezTo>
                    <a:pt x="754630" y="7090522"/>
                    <a:pt x="674151" y="7034117"/>
                    <a:pt x="677345" y="7237493"/>
                  </a:cubicBezTo>
                  <a:cubicBezTo>
                    <a:pt x="680166" y="7417988"/>
                    <a:pt x="682162" y="7415035"/>
                    <a:pt x="684876" y="7572808"/>
                  </a:cubicBezTo>
                  <a:cubicBezTo>
                    <a:pt x="633193" y="7572595"/>
                    <a:pt x="286795" y="7572435"/>
                    <a:pt x="261911" y="7572435"/>
                  </a:cubicBezTo>
                  <a:close/>
                  <a:moveTo>
                    <a:pt x="270880" y="7597126"/>
                  </a:moveTo>
                  <a:cubicBezTo>
                    <a:pt x="645808" y="7597365"/>
                    <a:pt x="640645" y="7597339"/>
                    <a:pt x="685302" y="7597551"/>
                  </a:cubicBezTo>
                  <a:cubicBezTo>
                    <a:pt x="688975" y="7854086"/>
                    <a:pt x="687804" y="7842485"/>
                    <a:pt x="691982" y="8078826"/>
                  </a:cubicBezTo>
                  <a:cubicBezTo>
                    <a:pt x="585369" y="8077575"/>
                    <a:pt x="430666" y="8078959"/>
                    <a:pt x="270560" y="8078959"/>
                  </a:cubicBezTo>
                  <a:cubicBezTo>
                    <a:pt x="268112" y="7559691"/>
                    <a:pt x="251425" y="7597126"/>
                    <a:pt x="270880" y="7597126"/>
                  </a:cubicBezTo>
                  <a:close/>
                  <a:moveTo>
                    <a:pt x="270880" y="8103623"/>
                  </a:moveTo>
                  <a:cubicBezTo>
                    <a:pt x="758143" y="8103623"/>
                    <a:pt x="692115" y="8087100"/>
                    <a:pt x="693206" y="8145607"/>
                  </a:cubicBezTo>
                  <a:cubicBezTo>
                    <a:pt x="703186" y="8675385"/>
                    <a:pt x="722241" y="8589022"/>
                    <a:pt x="589867" y="8589022"/>
                  </a:cubicBezTo>
                  <a:cubicBezTo>
                    <a:pt x="436308" y="8589022"/>
                    <a:pt x="431464" y="8585855"/>
                    <a:pt x="278172" y="8585749"/>
                  </a:cubicBezTo>
                  <a:cubicBezTo>
                    <a:pt x="266010" y="8067013"/>
                    <a:pt x="272769" y="8103623"/>
                    <a:pt x="270880" y="8103623"/>
                  </a:cubicBezTo>
                  <a:close/>
                  <a:moveTo>
                    <a:pt x="282776" y="9053321"/>
                  </a:moveTo>
                  <a:cubicBezTo>
                    <a:pt x="280008" y="8876632"/>
                    <a:pt x="283015" y="8871151"/>
                    <a:pt x="280168" y="8689991"/>
                  </a:cubicBezTo>
                  <a:cubicBezTo>
                    <a:pt x="278491" y="8580987"/>
                    <a:pt x="207780" y="8611796"/>
                    <a:pt x="697597" y="8613951"/>
                  </a:cubicBezTo>
                  <a:cubicBezTo>
                    <a:pt x="699806" y="8863594"/>
                    <a:pt x="706167" y="8864686"/>
                    <a:pt x="708855" y="9095758"/>
                  </a:cubicBezTo>
                  <a:cubicBezTo>
                    <a:pt x="228618" y="9087138"/>
                    <a:pt x="283920" y="9126488"/>
                    <a:pt x="282776" y="9053321"/>
                  </a:cubicBezTo>
                  <a:close/>
                  <a:moveTo>
                    <a:pt x="290973" y="9597732"/>
                  </a:moveTo>
                  <a:cubicBezTo>
                    <a:pt x="288258" y="9467922"/>
                    <a:pt x="286608" y="9371156"/>
                    <a:pt x="285198" y="9234881"/>
                  </a:cubicBezTo>
                  <a:cubicBezTo>
                    <a:pt x="283707" y="9091555"/>
                    <a:pt x="254167" y="9124306"/>
                    <a:pt x="430560" y="9120980"/>
                  </a:cubicBezTo>
                  <a:cubicBezTo>
                    <a:pt x="545263" y="9118959"/>
                    <a:pt x="641763" y="9119251"/>
                    <a:pt x="709121" y="9120501"/>
                  </a:cubicBezTo>
                  <a:cubicBezTo>
                    <a:pt x="710319" y="9258640"/>
                    <a:pt x="705847" y="9326192"/>
                    <a:pt x="714603" y="9606272"/>
                  </a:cubicBezTo>
                  <a:cubicBezTo>
                    <a:pt x="253182" y="9606272"/>
                    <a:pt x="291079" y="9602388"/>
                    <a:pt x="290973" y="9597732"/>
                  </a:cubicBezTo>
                  <a:close/>
                  <a:moveTo>
                    <a:pt x="291612" y="9627610"/>
                  </a:moveTo>
                  <a:cubicBezTo>
                    <a:pt x="433567" y="9627904"/>
                    <a:pt x="389815" y="9630963"/>
                    <a:pt x="715375" y="9630963"/>
                  </a:cubicBezTo>
                  <a:cubicBezTo>
                    <a:pt x="722507" y="9863366"/>
                    <a:pt x="718436" y="9953666"/>
                    <a:pt x="720511" y="10111918"/>
                  </a:cubicBezTo>
                  <a:cubicBezTo>
                    <a:pt x="295417" y="10113648"/>
                    <a:pt x="438570" y="10114525"/>
                    <a:pt x="301113" y="10114871"/>
                  </a:cubicBezTo>
                  <a:cubicBezTo>
                    <a:pt x="301086" y="10112158"/>
                    <a:pt x="291665" y="9629659"/>
                    <a:pt x="291612" y="9627610"/>
                  </a:cubicBezTo>
                  <a:close/>
                  <a:moveTo>
                    <a:pt x="301565" y="10142621"/>
                  </a:moveTo>
                  <a:cubicBezTo>
                    <a:pt x="301512" y="10139189"/>
                    <a:pt x="265264" y="10138657"/>
                    <a:pt x="720857" y="10136636"/>
                  </a:cubicBezTo>
                  <a:cubicBezTo>
                    <a:pt x="723732" y="10323010"/>
                    <a:pt x="728362" y="10331045"/>
                    <a:pt x="731875" y="10623497"/>
                  </a:cubicBezTo>
                  <a:cubicBezTo>
                    <a:pt x="545130" y="10622832"/>
                    <a:pt x="443281" y="10623710"/>
                    <a:pt x="308857" y="10623817"/>
                  </a:cubicBezTo>
                  <a:cubicBezTo>
                    <a:pt x="305504" y="10466203"/>
                    <a:pt x="304093" y="10300528"/>
                    <a:pt x="301565" y="10142621"/>
                  </a:cubicBezTo>
                  <a:close/>
                  <a:moveTo>
                    <a:pt x="315830" y="11051028"/>
                  </a:moveTo>
                  <a:cubicBezTo>
                    <a:pt x="313834" y="10566374"/>
                    <a:pt x="271971" y="10648906"/>
                    <a:pt x="430400" y="10648267"/>
                  </a:cubicBezTo>
                  <a:cubicBezTo>
                    <a:pt x="538663" y="10647975"/>
                    <a:pt x="610625" y="10647869"/>
                    <a:pt x="732168" y="10648215"/>
                  </a:cubicBezTo>
                  <a:cubicBezTo>
                    <a:pt x="737970" y="11171713"/>
                    <a:pt x="732248" y="10534128"/>
                    <a:pt x="736639" y="11132229"/>
                  </a:cubicBezTo>
                  <a:cubicBezTo>
                    <a:pt x="232370" y="11134863"/>
                    <a:pt x="316229" y="11144734"/>
                    <a:pt x="315830" y="11051028"/>
                  </a:cubicBezTo>
                  <a:close/>
                  <a:moveTo>
                    <a:pt x="323734" y="11595758"/>
                  </a:moveTo>
                  <a:cubicBezTo>
                    <a:pt x="315404" y="11064305"/>
                    <a:pt x="283255" y="11151359"/>
                    <a:pt x="430107" y="11155190"/>
                  </a:cubicBezTo>
                  <a:cubicBezTo>
                    <a:pt x="520672" y="11157664"/>
                    <a:pt x="597106" y="11157664"/>
                    <a:pt x="736852" y="11156973"/>
                  </a:cubicBezTo>
                  <a:cubicBezTo>
                    <a:pt x="739433" y="11418589"/>
                    <a:pt x="745661" y="11403211"/>
                    <a:pt x="748429" y="11637343"/>
                  </a:cubicBezTo>
                  <a:cubicBezTo>
                    <a:pt x="261618" y="11631437"/>
                    <a:pt x="324852" y="11664135"/>
                    <a:pt x="323734" y="11595758"/>
                  </a:cubicBezTo>
                  <a:close/>
                  <a:moveTo>
                    <a:pt x="331398" y="12149614"/>
                  </a:moveTo>
                  <a:cubicBezTo>
                    <a:pt x="330946" y="12016372"/>
                    <a:pt x="331132" y="12045931"/>
                    <a:pt x="324878" y="11664481"/>
                  </a:cubicBezTo>
                  <a:cubicBezTo>
                    <a:pt x="453899" y="11663683"/>
                    <a:pt x="489215" y="11658947"/>
                    <a:pt x="748695" y="11662114"/>
                  </a:cubicBezTo>
                  <a:cubicBezTo>
                    <a:pt x="749866" y="11795090"/>
                    <a:pt x="751729" y="12094700"/>
                    <a:pt x="752447" y="12149641"/>
                  </a:cubicBezTo>
                  <a:lnTo>
                    <a:pt x="331398" y="12149614"/>
                  </a:lnTo>
                  <a:close/>
                  <a:moveTo>
                    <a:pt x="749440" y="10136503"/>
                  </a:moveTo>
                  <a:cubicBezTo>
                    <a:pt x="1198859" y="10134667"/>
                    <a:pt x="1164235" y="10140121"/>
                    <a:pt x="1164288" y="10143100"/>
                  </a:cubicBezTo>
                  <a:cubicBezTo>
                    <a:pt x="1172964" y="10697595"/>
                    <a:pt x="1221640" y="10621050"/>
                    <a:pt x="1068427" y="10622912"/>
                  </a:cubicBezTo>
                  <a:cubicBezTo>
                    <a:pt x="964795" y="10624030"/>
                    <a:pt x="902333" y="10624003"/>
                    <a:pt x="753725" y="10623578"/>
                  </a:cubicBezTo>
                  <a:cubicBezTo>
                    <a:pt x="747258" y="10098269"/>
                    <a:pt x="733924" y="10136582"/>
                    <a:pt x="749440" y="10136503"/>
                  </a:cubicBezTo>
                  <a:close/>
                  <a:moveTo>
                    <a:pt x="758249" y="11051082"/>
                  </a:moveTo>
                  <a:cubicBezTo>
                    <a:pt x="758249" y="10564645"/>
                    <a:pt x="707205" y="10648534"/>
                    <a:pt x="908907" y="10648534"/>
                  </a:cubicBezTo>
                  <a:cubicBezTo>
                    <a:pt x="1059272" y="10648534"/>
                    <a:pt x="1053311" y="10647204"/>
                    <a:pt x="1175519" y="10646777"/>
                  </a:cubicBezTo>
                  <a:cubicBezTo>
                    <a:pt x="1174987" y="10949766"/>
                    <a:pt x="1179591" y="10994464"/>
                    <a:pt x="1183077" y="11131033"/>
                  </a:cubicBezTo>
                  <a:cubicBezTo>
                    <a:pt x="683093" y="11131564"/>
                    <a:pt x="758249" y="11159262"/>
                    <a:pt x="758249" y="11051082"/>
                  </a:cubicBezTo>
                  <a:close/>
                  <a:moveTo>
                    <a:pt x="769666" y="11595705"/>
                  </a:moveTo>
                  <a:cubicBezTo>
                    <a:pt x="761443" y="11068907"/>
                    <a:pt x="709547" y="11156494"/>
                    <a:pt x="908907" y="11156494"/>
                  </a:cubicBezTo>
                  <a:cubicBezTo>
                    <a:pt x="1067895" y="11156494"/>
                    <a:pt x="1045992" y="11155936"/>
                    <a:pt x="1183662" y="11155776"/>
                  </a:cubicBezTo>
                  <a:cubicBezTo>
                    <a:pt x="1188559" y="11372987"/>
                    <a:pt x="1184195" y="11400258"/>
                    <a:pt x="1188054" y="11637529"/>
                  </a:cubicBezTo>
                  <a:cubicBezTo>
                    <a:pt x="703532" y="11638035"/>
                    <a:pt x="770544" y="11652908"/>
                    <a:pt x="769666" y="11595705"/>
                  </a:cubicBezTo>
                  <a:close/>
                  <a:moveTo>
                    <a:pt x="774270" y="12149667"/>
                  </a:moveTo>
                  <a:cubicBezTo>
                    <a:pt x="773472" y="12089139"/>
                    <a:pt x="771609" y="11788651"/>
                    <a:pt x="770491" y="11662379"/>
                  </a:cubicBezTo>
                  <a:cubicBezTo>
                    <a:pt x="916598" y="11664056"/>
                    <a:pt x="1077981" y="11662353"/>
                    <a:pt x="1188479" y="11662220"/>
                  </a:cubicBezTo>
                  <a:cubicBezTo>
                    <a:pt x="1195080" y="12067588"/>
                    <a:pt x="1194281" y="12028078"/>
                    <a:pt x="1197049" y="12145916"/>
                  </a:cubicBezTo>
                  <a:cubicBezTo>
                    <a:pt x="1047509" y="12146422"/>
                    <a:pt x="1113164" y="12149694"/>
                    <a:pt x="774270" y="12149667"/>
                  </a:cubicBezTo>
                  <a:close/>
                  <a:moveTo>
                    <a:pt x="1202558" y="11050629"/>
                  </a:moveTo>
                  <a:cubicBezTo>
                    <a:pt x="1187415" y="10583402"/>
                    <a:pt x="1194521" y="10646698"/>
                    <a:pt x="1228133" y="10646698"/>
                  </a:cubicBezTo>
                  <a:cubicBezTo>
                    <a:pt x="1680293" y="10646698"/>
                    <a:pt x="1618710" y="10636375"/>
                    <a:pt x="1618923" y="10687778"/>
                  </a:cubicBezTo>
                  <a:cubicBezTo>
                    <a:pt x="1621132" y="11209865"/>
                    <a:pt x="1651817" y="11129090"/>
                    <a:pt x="1547173" y="11129090"/>
                  </a:cubicBezTo>
                  <a:cubicBezTo>
                    <a:pt x="1147442" y="11129090"/>
                    <a:pt x="1206071" y="11159714"/>
                    <a:pt x="1202558" y="11050629"/>
                  </a:cubicBezTo>
                  <a:close/>
                  <a:moveTo>
                    <a:pt x="1209185" y="11595811"/>
                  </a:moveTo>
                  <a:cubicBezTo>
                    <a:pt x="1201387" y="11097136"/>
                    <a:pt x="1201600" y="11155749"/>
                    <a:pt x="1228133" y="11155749"/>
                  </a:cubicBezTo>
                  <a:cubicBezTo>
                    <a:pt x="1696075" y="11155749"/>
                    <a:pt x="1624219" y="11127760"/>
                    <a:pt x="1625869" y="11233012"/>
                  </a:cubicBezTo>
                  <a:cubicBezTo>
                    <a:pt x="1633294" y="11709578"/>
                    <a:pt x="1666321" y="11639791"/>
                    <a:pt x="1547147" y="11639791"/>
                  </a:cubicBezTo>
                  <a:cubicBezTo>
                    <a:pt x="1154095" y="11639791"/>
                    <a:pt x="1210036" y="11649342"/>
                    <a:pt x="1209185" y="11595811"/>
                  </a:cubicBezTo>
                  <a:close/>
                  <a:moveTo>
                    <a:pt x="1640879" y="12141286"/>
                  </a:moveTo>
                  <a:cubicBezTo>
                    <a:pt x="1640852" y="12155627"/>
                    <a:pt x="1677179" y="12145836"/>
                    <a:pt x="1228107" y="12145836"/>
                  </a:cubicBezTo>
                  <a:cubicBezTo>
                    <a:pt x="1214055" y="12145836"/>
                    <a:pt x="1219005" y="12200165"/>
                    <a:pt x="1210249" y="11662166"/>
                  </a:cubicBezTo>
                  <a:cubicBezTo>
                    <a:pt x="1399842" y="11662060"/>
                    <a:pt x="1356250" y="11664827"/>
                    <a:pt x="1636035" y="11664402"/>
                  </a:cubicBezTo>
                  <a:cubicBezTo>
                    <a:pt x="1636088" y="11667515"/>
                    <a:pt x="1640985" y="12052635"/>
                    <a:pt x="1640879" y="12141286"/>
                  </a:cubicBezTo>
                  <a:close/>
                  <a:moveTo>
                    <a:pt x="1645110" y="11050922"/>
                  </a:moveTo>
                  <a:cubicBezTo>
                    <a:pt x="1639202" y="10581194"/>
                    <a:pt x="1617991" y="10648933"/>
                    <a:pt x="1706880" y="10647735"/>
                  </a:cubicBezTo>
                  <a:cubicBezTo>
                    <a:pt x="2118162" y="10642174"/>
                    <a:pt x="2062513" y="10639993"/>
                    <a:pt x="2063711" y="10688070"/>
                  </a:cubicBezTo>
                  <a:cubicBezTo>
                    <a:pt x="2076086" y="11202735"/>
                    <a:pt x="2075793" y="11131218"/>
                    <a:pt x="2026000" y="11130660"/>
                  </a:cubicBezTo>
                  <a:cubicBezTo>
                    <a:pt x="1577779" y="11125817"/>
                    <a:pt x="1646388" y="11154659"/>
                    <a:pt x="1645110" y="11050922"/>
                  </a:cubicBezTo>
                  <a:close/>
                  <a:moveTo>
                    <a:pt x="1656847" y="11595705"/>
                  </a:moveTo>
                  <a:cubicBezTo>
                    <a:pt x="1648889" y="11087292"/>
                    <a:pt x="1618896" y="11153834"/>
                    <a:pt x="1706667" y="11154180"/>
                  </a:cubicBezTo>
                  <a:cubicBezTo>
                    <a:pt x="2137403" y="11155909"/>
                    <a:pt x="2069166" y="11135130"/>
                    <a:pt x="2070683" y="11233012"/>
                  </a:cubicBezTo>
                  <a:cubicBezTo>
                    <a:pt x="2073504" y="11412603"/>
                    <a:pt x="2075048" y="11424442"/>
                    <a:pt x="2077736" y="11596131"/>
                  </a:cubicBezTo>
                  <a:cubicBezTo>
                    <a:pt x="2078614" y="11653493"/>
                    <a:pt x="2117656" y="11639126"/>
                    <a:pt x="1866320" y="11639312"/>
                  </a:cubicBezTo>
                  <a:cubicBezTo>
                    <a:pt x="1617991" y="11639312"/>
                    <a:pt x="1657778" y="11654185"/>
                    <a:pt x="1656847" y="11595705"/>
                  </a:cubicBezTo>
                  <a:close/>
                  <a:moveTo>
                    <a:pt x="2025787" y="12147964"/>
                  </a:moveTo>
                  <a:cubicBezTo>
                    <a:pt x="1926014" y="12148762"/>
                    <a:pt x="1909912" y="12148629"/>
                    <a:pt x="1662648" y="12148550"/>
                  </a:cubicBezTo>
                  <a:cubicBezTo>
                    <a:pt x="1662782" y="12056281"/>
                    <a:pt x="1657911" y="11667621"/>
                    <a:pt x="1657858" y="11664402"/>
                  </a:cubicBezTo>
                  <a:cubicBezTo>
                    <a:pt x="1857511" y="11664002"/>
                    <a:pt x="1622436" y="11664189"/>
                    <a:pt x="2078614" y="11663869"/>
                  </a:cubicBezTo>
                  <a:cubicBezTo>
                    <a:pt x="2084123" y="12238478"/>
                    <a:pt x="2106265" y="12147299"/>
                    <a:pt x="2025787" y="12147964"/>
                  </a:cubicBezTo>
                  <a:close/>
                  <a:moveTo>
                    <a:pt x="2081834" y="10505899"/>
                  </a:moveTo>
                  <a:cubicBezTo>
                    <a:pt x="2079067" y="10329076"/>
                    <a:pt x="2080025" y="10332163"/>
                    <a:pt x="2077044" y="10142569"/>
                  </a:cubicBezTo>
                  <a:cubicBezTo>
                    <a:pt x="2076991" y="10138232"/>
                    <a:pt x="2041595" y="10138312"/>
                    <a:pt x="2498998" y="10138232"/>
                  </a:cubicBezTo>
                  <a:cubicBezTo>
                    <a:pt x="2499024" y="10140201"/>
                    <a:pt x="2500515" y="10216214"/>
                    <a:pt x="2504187" y="10621582"/>
                  </a:cubicBezTo>
                  <a:cubicBezTo>
                    <a:pt x="2000424" y="10621582"/>
                    <a:pt x="2084309" y="10663991"/>
                    <a:pt x="2081834" y="10505899"/>
                  </a:cubicBezTo>
                  <a:close/>
                  <a:moveTo>
                    <a:pt x="2185440" y="10649065"/>
                  </a:moveTo>
                  <a:cubicBezTo>
                    <a:pt x="2345093" y="10649065"/>
                    <a:pt x="2345599" y="10646272"/>
                    <a:pt x="2504373" y="10646272"/>
                  </a:cubicBezTo>
                  <a:cubicBezTo>
                    <a:pt x="2506742" y="10961978"/>
                    <a:pt x="2509324" y="10994438"/>
                    <a:pt x="2512171" y="11129808"/>
                  </a:cubicBezTo>
                  <a:cubicBezTo>
                    <a:pt x="2338067" y="11129808"/>
                    <a:pt x="2278427" y="11132469"/>
                    <a:pt x="2091202" y="11131245"/>
                  </a:cubicBezTo>
                  <a:cubicBezTo>
                    <a:pt x="2086518" y="10565630"/>
                    <a:pt x="2051495" y="10649065"/>
                    <a:pt x="2185440" y="10649065"/>
                  </a:cubicBezTo>
                  <a:close/>
                  <a:moveTo>
                    <a:pt x="2099532" y="11595705"/>
                  </a:moveTo>
                  <a:cubicBezTo>
                    <a:pt x="2091415" y="11075426"/>
                    <a:pt x="2062540" y="11156228"/>
                    <a:pt x="2185440" y="11156228"/>
                  </a:cubicBezTo>
                  <a:cubicBezTo>
                    <a:pt x="2577667" y="11156228"/>
                    <a:pt x="2512304" y="11121693"/>
                    <a:pt x="2514034" y="11233012"/>
                  </a:cubicBezTo>
                  <a:cubicBezTo>
                    <a:pt x="2520395" y="11635321"/>
                    <a:pt x="2519916" y="11605975"/>
                    <a:pt x="2520475" y="11639924"/>
                  </a:cubicBezTo>
                  <a:cubicBezTo>
                    <a:pt x="2031988" y="11640589"/>
                    <a:pt x="2100437" y="11653174"/>
                    <a:pt x="2099532" y="11595705"/>
                  </a:cubicBezTo>
                  <a:close/>
                  <a:moveTo>
                    <a:pt x="2504640" y="12147751"/>
                  </a:moveTo>
                  <a:cubicBezTo>
                    <a:pt x="2058175" y="12147751"/>
                    <a:pt x="2104722" y="12149694"/>
                    <a:pt x="2104615" y="12141260"/>
                  </a:cubicBezTo>
                  <a:cubicBezTo>
                    <a:pt x="2096844" y="11566039"/>
                    <a:pt x="2077044" y="11663896"/>
                    <a:pt x="2185467" y="11663816"/>
                  </a:cubicBezTo>
                  <a:cubicBezTo>
                    <a:pt x="2345546" y="11663816"/>
                    <a:pt x="2344933" y="11664667"/>
                    <a:pt x="2504640" y="11664667"/>
                  </a:cubicBezTo>
                  <a:cubicBezTo>
                    <a:pt x="2526622" y="11664667"/>
                    <a:pt x="2520262" y="11647294"/>
                    <a:pt x="2523243" y="11778035"/>
                  </a:cubicBezTo>
                  <a:cubicBezTo>
                    <a:pt x="2533036" y="12204422"/>
                    <a:pt x="2535964" y="12147751"/>
                    <a:pt x="2504640" y="12147751"/>
                  </a:cubicBezTo>
                  <a:close/>
                  <a:moveTo>
                    <a:pt x="2526516" y="10687671"/>
                  </a:moveTo>
                  <a:cubicBezTo>
                    <a:pt x="2526117" y="10623524"/>
                    <a:pt x="2465917" y="10652312"/>
                    <a:pt x="2946234" y="10645873"/>
                  </a:cubicBezTo>
                  <a:cubicBezTo>
                    <a:pt x="2951078" y="10942609"/>
                    <a:pt x="2950971" y="10949394"/>
                    <a:pt x="2954058" y="11051507"/>
                  </a:cubicBezTo>
                  <a:cubicBezTo>
                    <a:pt x="2957518" y="11165780"/>
                    <a:pt x="3024291" y="11131006"/>
                    <a:pt x="2533994" y="11129835"/>
                  </a:cubicBezTo>
                  <a:cubicBezTo>
                    <a:pt x="2531918" y="11031260"/>
                    <a:pt x="2527926" y="10915018"/>
                    <a:pt x="2526516" y="10687671"/>
                  </a:cubicBezTo>
                  <a:close/>
                  <a:moveTo>
                    <a:pt x="2534473" y="11154525"/>
                  </a:moveTo>
                  <a:cubicBezTo>
                    <a:pt x="3036134" y="11155776"/>
                    <a:pt x="2956746" y="11136380"/>
                    <a:pt x="2958237" y="11232933"/>
                  </a:cubicBezTo>
                  <a:cubicBezTo>
                    <a:pt x="2961058" y="11414944"/>
                    <a:pt x="2962654" y="11407548"/>
                    <a:pt x="2965715" y="11596104"/>
                  </a:cubicBezTo>
                  <a:cubicBezTo>
                    <a:pt x="2966593" y="11652162"/>
                    <a:pt x="3034457" y="11637875"/>
                    <a:pt x="2542271" y="11639844"/>
                  </a:cubicBezTo>
                  <a:cubicBezTo>
                    <a:pt x="2541047" y="11567343"/>
                    <a:pt x="2535777" y="11221759"/>
                    <a:pt x="2534473" y="11154525"/>
                  </a:cubicBezTo>
                  <a:close/>
                  <a:moveTo>
                    <a:pt x="2550255" y="12147672"/>
                  </a:moveTo>
                  <a:cubicBezTo>
                    <a:pt x="2549643" y="11937777"/>
                    <a:pt x="2544852" y="11782772"/>
                    <a:pt x="2542723" y="11664561"/>
                  </a:cubicBezTo>
                  <a:cubicBezTo>
                    <a:pt x="2689017" y="11663949"/>
                    <a:pt x="2737506" y="11658894"/>
                    <a:pt x="2966540" y="11662140"/>
                  </a:cubicBezTo>
                  <a:cubicBezTo>
                    <a:pt x="2967871" y="11832950"/>
                    <a:pt x="2962708" y="11743474"/>
                    <a:pt x="2970159" y="12141552"/>
                  </a:cubicBezTo>
                  <a:cubicBezTo>
                    <a:pt x="2970266" y="12147512"/>
                    <a:pt x="3007178" y="12146661"/>
                    <a:pt x="2550255" y="12147672"/>
                  </a:cubicBezTo>
                  <a:close/>
                  <a:moveTo>
                    <a:pt x="2975881" y="11050709"/>
                  </a:moveTo>
                  <a:cubicBezTo>
                    <a:pt x="2972448" y="10937341"/>
                    <a:pt x="2972661" y="10929652"/>
                    <a:pt x="2968030" y="10645581"/>
                  </a:cubicBezTo>
                  <a:cubicBezTo>
                    <a:pt x="3260324" y="10641004"/>
                    <a:pt x="3263065" y="10647123"/>
                    <a:pt x="3390170" y="10648853"/>
                  </a:cubicBezTo>
                  <a:cubicBezTo>
                    <a:pt x="3392486" y="10778557"/>
                    <a:pt x="3398474" y="11128824"/>
                    <a:pt x="3398500" y="11130793"/>
                  </a:cubicBezTo>
                  <a:cubicBezTo>
                    <a:pt x="2906420" y="11132948"/>
                    <a:pt x="2979261" y="11162374"/>
                    <a:pt x="2975881" y="11050709"/>
                  </a:cubicBezTo>
                  <a:close/>
                  <a:moveTo>
                    <a:pt x="2978676" y="11157372"/>
                  </a:moveTo>
                  <a:cubicBezTo>
                    <a:pt x="3156240" y="11157452"/>
                    <a:pt x="3205687" y="11157745"/>
                    <a:pt x="3302719" y="11156441"/>
                  </a:cubicBezTo>
                  <a:cubicBezTo>
                    <a:pt x="3424235" y="11154792"/>
                    <a:pt x="3398554" y="11072313"/>
                    <a:pt x="3406777" y="11596184"/>
                  </a:cubicBezTo>
                  <a:cubicBezTo>
                    <a:pt x="3407655" y="11651631"/>
                    <a:pt x="3474960" y="11644926"/>
                    <a:pt x="2988097" y="11637769"/>
                  </a:cubicBezTo>
                  <a:cubicBezTo>
                    <a:pt x="2987618" y="11596024"/>
                    <a:pt x="2978729" y="11159474"/>
                    <a:pt x="2978676" y="11157372"/>
                  </a:cubicBezTo>
                  <a:close/>
                  <a:moveTo>
                    <a:pt x="2992062" y="12145649"/>
                  </a:moveTo>
                  <a:cubicBezTo>
                    <a:pt x="2984318" y="11768085"/>
                    <a:pt x="2989667" y="11830476"/>
                    <a:pt x="2988336" y="11662485"/>
                  </a:cubicBezTo>
                  <a:cubicBezTo>
                    <a:pt x="3110731" y="11664295"/>
                    <a:pt x="3126167" y="11662991"/>
                    <a:pt x="3302533" y="11664189"/>
                  </a:cubicBezTo>
                  <a:cubicBezTo>
                    <a:pt x="3451381" y="11665200"/>
                    <a:pt x="3395812" y="11581763"/>
                    <a:pt x="3415586" y="12142271"/>
                  </a:cubicBezTo>
                  <a:cubicBezTo>
                    <a:pt x="3416065" y="12156053"/>
                    <a:pt x="3429318" y="12142750"/>
                    <a:pt x="2992062" y="12145649"/>
                  </a:cubicBezTo>
                  <a:close/>
                  <a:moveTo>
                    <a:pt x="3418860" y="11050922"/>
                  </a:moveTo>
                  <a:cubicBezTo>
                    <a:pt x="3410609" y="10584254"/>
                    <a:pt x="3395014" y="10649305"/>
                    <a:pt x="3462186" y="10649305"/>
                  </a:cubicBezTo>
                  <a:cubicBezTo>
                    <a:pt x="3892549" y="10649305"/>
                    <a:pt x="3834799" y="10628180"/>
                    <a:pt x="3836688" y="10688230"/>
                  </a:cubicBezTo>
                  <a:cubicBezTo>
                    <a:pt x="3852230" y="11201591"/>
                    <a:pt x="3853933" y="11129116"/>
                    <a:pt x="3781412" y="11129116"/>
                  </a:cubicBezTo>
                  <a:cubicBezTo>
                    <a:pt x="3355174" y="11129090"/>
                    <a:pt x="3420829" y="11155350"/>
                    <a:pt x="3418860" y="11050922"/>
                  </a:cubicBezTo>
                  <a:close/>
                  <a:moveTo>
                    <a:pt x="3428573" y="11595758"/>
                  </a:moveTo>
                  <a:cubicBezTo>
                    <a:pt x="3420616" y="11087505"/>
                    <a:pt x="3403503" y="11155350"/>
                    <a:pt x="3462212" y="11155350"/>
                  </a:cubicBezTo>
                  <a:cubicBezTo>
                    <a:pt x="3913600" y="11155350"/>
                    <a:pt x="3843741" y="11129090"/>
                    <a:pt x="3845364" y="11232933"/>
                  </a:cubicBezTo>
                  <a:cubicBezTo>
                    <a:pt x="3852842" y="11710962"/>
                    <a:pt x="3870727" y="11637237"/>
                    <a:pt x="3781412" y="11637237"/>
                  </a:cubicBezTo>
                  <a:cubicBezTo>
                    <a:pt x="3373324" y="11637263"/>
                    <a:pt x="3429558" y="11658814"/>
                    <a:pt x="3428573" y="11595758"/>
                  </a:cubicBezTo>
                  <a:close/>
                  <a:moveTo>
                    <a:pt x="3437622" y="12148337"/>
                  </a:moveTo>
                  <a:cubicBezTo>
                    <a:pt x="3430489" y="11934824"/>
                    <a:pt x="3431661" y="11823931"/>
                    <a:pt x="3429558" y="11664667"/>
                  </a:cubicBezTo>
                  <a:cubicBezTo>
                    <a:pt x="3643236" y="11664881"/>
                    <a:pt x="3559803" y="11662273"/>
                    <a:pt x="3851698" y="11661901"/>
                  </a:cubicBezTo>
                  <a:lnTo>
                    <a:pt x="3859469" y="12148443"/>
                  </a:lnTo>
                  <a:cubicBezTo>
                    <a:pt x="3791578" y="12148816"/>
                    <a:pt x="3439724" y="12148364"/>
                    <a:pt x="3437622" y="12148337"/>
                  </a:cubicBezTo>
                  <a:close/>
                  <a:moveTo>
                    <a:pt x="3864951" y="11052199"/>
                  </a:moveTo>
                  <a:cubicBezTo>
                    <a:pt x="3861013" y="10576325"/>
                    <a:pt x="3829822" y="10647017"/>
                    <a:pt x="3941065" y="10646698"/>
                  </a:cubicBezTo>
                  <a:cubicBezTo>
                    <a:pt x="4336246" y="10645633"/>
                    <a:pt x="4278575" y="10635018"/>
                    <a:pt x="4280172" y="10688203"/>
                  </a:cubicBezTo>
                  <a:cubicBezTo>
                    <a:pt x="4295528" y="11195605"/>
                    <a:pt x="4286027" y="11132017"/>
                    <a:pt x="4260505" y="11131618"/>
                  </a:cubicBezTo>
                  <a:cubicBezTo>
                    <a:pt x="3797433" y="11123529"/>
                    <a:pt x="3865856" y="11158437"/>
                    <a:pt x="3864951" y="11052199"/>
                  </a:cubicBezTo>
                  <a:close/>
                  <a:moveTo>
                    <a:pt x="3872456" y="11595758"/>
                  </a:moveTo>
                  <a:cubicBezTo>
                    <a:pt x="3864259" y="11072074"/>
                    <a:pt x="3844965" y="11153754"/>
                    <a:pt x="3940986" y="11154392"/>
                  </a:cubicBezTo>
                  <a:cubicBezTo>
                    <a:pt x="4344603" y="11157664"/>
                    <a:pt x="4284803" y="11131910"/>
                    <a:pt x="4286399" y="11233012"/>
                  </a:cubicBezTo>
                  <a:cubicBezTo>
                    <a:pt x="4293612" y="11693907"/>
                    <a:pt x="4315647" y="11637769"/>
                    <a:pt x="4260505" y="11637317"/>
                  </a:cubicBezTo>
                  <a:cubicBezTo>
                    <a:pt x="3813667" y="11633699"/>
                    <a:pt x="3873415" y="11655914"/>
                    <a:pt x="3872456" y="11595758"/>
                  </a:cubicBezTo>
                  <a:close/>
                  <a:moveTo>
                    <a:pt x="4302740" y="12141286"/>
                  </a:moveTo>
                  <a:cubicBezTo>
                    <a:pt x="4302714" y="12155946"/>
                    <a:pt x="4342500" y="12144053"/>
                    <a:pt x="3940986" y="12147831"/>
                  </a:cubicBezTo>
                  <a:cubicBezTo>
                    <a:pt x="3857154" y="12148629"/>
                    <a:pt x="3882436" y="12221876"/>
                    <a:pt x="3873521" y="11661874"/>
                  </a:cubicBezTo>
                  <a:cubicBezTo>
                    <a:pt x="4051963" y="11661528"/>
                    <a:pt x="4047891" y="11660650"/>
                    <a:pt x="4296566" y="11662326"/>
                  </a:cubicBezTo>
                  <a:cubicBezTo>
                    <a:pt x="4301383" y="11959461"/>
                    <a:pt x="4303033" y="11997481"/>
                    <a:pt x="4302740" y="12141286"/>
                  </a:cubicBezTo>
                  <a:close/>
                  <a:moveTo>
                    <a:pt x="4419998" y="10648161"/>
                  </a:moveTo>
                  <a:cubicBezTo>
                    <a:pt x="4581461" y="10648161"/>
                    <a:pt x="4575819" y="10645979"/>
                    <a:pt x="4720382" y="10645766"/>
                  </a:cubicBezTo>
                  <a:cubicBezTo>
                    <a:pt x="4724694" y="10921670"/>
                    <a:pt x="4724667" y="10940720"/>
                    <a:pt x="4728233" y="11052092"/>
                  </a:cubicBezTo>
                  <a:cubicBezTo>
                    <a:pt x="4731214" y="11147155"/>
                    <a:pt x="4814673" y="11138854"/>
                    <a:pt x="4307131" y="11132336"/>
                  </a:cubicBezTo>
                  <a:cubicBezTo>
                    <a:pt x="4304629" y="10557887"/>
                    <a:pt x="4263166" y="10648161"/>
                    <a:pt x="4419998" y="10648161"/>
                  </a:cubicBezTo>
                  <a:close/>
                  <a:moveTo>
                    <a:pt x="4317271" y="11595705"/>
                  </a:moveTo>
                  <a:cubicBezTo>
                    <a:pt x="4309180" y="11077155"/>
                    <a:pt x="4269367" y="11157664"/>
                    <a:pt x="4419998" y="11157664"/>
                  </a:cubicBezTo>
                  <a:cubicBezTo>
                    <a:pt x="4577362" y="11157664"/>
                    <a:pt x="4577442" y="11156015"/>
                    <a:pt x="4731108" y="11155962"/>
                  </a:cubicBezTo>
                  <a:cubicBezTo>
                    <a:pt x="4733263" y="11251850"/>
                    <a:pt x="4734328" y="11365829"/>
                    <a:pt x="4738533" y="11638354"/>
                  </a:cubicBezTo>
                  <a:cubicBezTo>
                    <a:pt x="4251004" y="11638328"/>
                    <a:pt x="4318149" y="11652455"/>
                    <a:pt x="4317271" y="11595705"/>
                  </a:cubicBezTo>
                  <a:close/>
                  <a:moveTo>
                    <a:pt x="4739278" y="12145224"/>
                  </a:moveTo>
                  <a:cubicBezTo>
                    <a:pt x="4535287" y="12145224"/>
                    <a:pt x="4324536" y="12158261"/>
                    <a:pt x="4324563" y="12141366"/>
                  </a:cubicBezTo>
                  <a:cubicBezTo>
                    <a:pt x="4325734" y="11578251"/>
                    <a:pt x="4276419" y="11662725"/>
                    <a:pt x="4419998" y="11662725"/>
                  </a:cubicBezTo>
                  <a:cubicBezTo>
                    <a:pt x="4558228" y="11662725"/>
                    <a:pt x="4588380" y="11663045"/>
                    <a:pt x="4738932" y="11663045"/>
                  </a:cubicBezTo>
                  <a:cubicBezTo>
                    <a:pt x="4746756" y="12186011"/>
                    <a:pt x="4747714" y="12145224"/>
                    <a:pt x="4739278" y="12145224"/>
                  </a:cubicBezTo>
                  <a:close/>
                  <a:moveTo>
                    <a:pt x="4742179" y="10645740"/>
                  </a:moveTo>
                  <a:cubicBezTo>
                    <a:pt x="4898957" y="10645793"/>
                    <a:pt x="4899490" y="10649172"/>
                    <a:pt x="5058558" y="10649172"/>
                  </a:cubicBezTo>
                  <a:cubicBezTo>
                    <a:pt x="5205090" y="10649172"/>
                    <a:pt x="5154072" y="10579731"/>
                    <a:pt x="5172569" y="11051587"/>
                  </a:cubicBezTo>
                  <a:cubicBezTo>
                    <a:pt x="5176428" y="11149923"/>
                    <a:pt x="5255655" y="11130739"/>
                    <a:pt x="4752398" y="11131218"/>
                  </a:cubicBezTo>
                  <a:cubicBezTo>
                    <a:pt x="4747661" y="10941944"/>
                    <a:pt x="4749737" y="11129729"/>
                    <a:pt x="4742179" y="10645740"/>
                  </a:cubicBezTo>
                  <a:close/>
                  <a:moveTo>
                    <a:pt x="4759690" y="11595758"/>
                  </a:moveTo>
                  <a:cubicBezTo>
                    <a:pt x="4756896" y="11416674"/>
                    <a:pt x="4757215" y="11413667"/>
                    <a:pt x="4754394" y="11232534"/>
                  </a:cubicBezTo>
                  <a:cubicBezTo>
                    <a:pt x="4752904" y="11138216"/>
                    <a:pt x="4669391" y="11151067"/>
                    <a:pt x="5175949" y="11153754"/>
                  </a:cubicBezTo>
                  <a:cubicBezTo>
                    <a:pt x="5178557" y="11258235"/>
                    <a:pt x="5178876" y="11358726"/>
                    <a:pt x="5182948" y="11638753"/>
                  </a:cubicBezTo>
                  <a:cubicBezTo>
                    <a:pt x="4689271" y="11647454"/>
                    <a:pt x="4760489" y="11645352"/>
                    <a:pt x="4759690" y="11595758"/>
                  </a:cubicBezTo>
                  <a:close/>
                  <a:moveTo>
                    <a:pt x="4766689" y="12145224"/>
                  </a:moveTo>
                  <a:cubicBezTo>
                    <a:pt x="4766689" y="12058063"/>
                    <a:pt x="4762059" y="11750578"/>
                    <a:pt x="4760728" y="11663045"/>
                  </a:cubicBezTo>
                  <a:cubicBezTo>
                    <a:pt x="4889696" y="11663151"/>
                    <a:pt x="5046289" y="11665838"/>
                    <a:pt x="5183267" y="11663470"/>
                  </a:cubicBezTo>
                  <a:cubicBezTo>
                    <a:pt x="5185503" y="11825767"/>
                    <a:pt x="5184997" y="11893745"/>
                    <a:pt x="5190134" y="12141606"/>
                  </a:cubicBezTo>
                  <a:cubicBezTo>
                    <a:pt x="5190373" y="12151663"/>
                    <a:pt x="5224092" y="12145889"/>
                    <a:pt x="4766689" y="12145224"/>
                  </a:cubicBezTo>
                  <a:close/>
                  <a:moveTo>
                    <a:pt x="5194312" y="11050523"/>
                  </a:moveTo>
                  <a:cubicBezTo>
                    <a:pt x="5176055" y="10585824"/>
                    <a:pt x="5185130" y="10648853"/>
                    <a:pt x="5218131" y="10648587"/>
                  </a:cubicBezTo>
                  <a:cubicBezTo>
                    <a:pt x="5672872" y="10645527"/>
                    <a:pt x="5611448" y="10632091"/>
                    <a:pt x="5611848" y="10687830"/>
                  </a:cubicBezTo>
                  <a:cubicBezTo>
                    <a:pt x="5612752" y="10812745"/>
                    <a:pt x="5613524" y="10843502"/>
                    <a:pt x="5618129" y="11132868"/>
                  </a:cubicBezTo>
                  <a:cubicBezTo>
                    <a:pt x="5124159" y="11127920"/>
                    <a:pt x="5198437" y="11155563"/>
                    <a:pt x="5194312" y="11050523"/>
                  </a:cubicBezTo>
                  <a:close/>
                  <a:moveTo>
                    <a:pt x="5204079" y="11595705"/>
                  </a:moveTo>
                  <a:cubicBezTo>
                    <a:pt x="5196308" y="11099371"/>
                    <a:pt x="5191065" y="11153834"/>
                    <a:pt x="5217998" y="11154020"/>
                  </a:cubicBezTo>
                  <a:cubicBezTo>
                    <a:pt x="5694349" y="11157212"/>
                    <a:pt x="5618182" y="11136672"/>
                    <a:pt x="5619725" y="11232960"/>
                  </a:cubicBezTo>
                  <a:cubicBezTo>
                    <a:pt x="5622546" y="11412975"/>
                    <a:pt x="5620444" y="11409543"/>
                    <a:pt x="5623371" y="11596184"/>
                  </a:cubicBezTo>
                  <a:cubicBezTo>
                    <a:pt x="5624223" y="11649981"/>
                    <a:pt x="5669386" y="11636519"/>
                    <a:pt x="5377571" y="11636465"/>
                  </a:cubicBezTo>
                  <a:cubicBezTo>
                    <a:pt x="5171744" y="11636465"/>
                    <a:pt x="5204984" y="11653094"/>
                    <a:pt x="5204079" y="11595705"/>
                  </a:cubicBezTo>
                  <a:close/>
                  <a:moveTo>
                    <a:pt x="5211983" y="12141020"/>
                  </a:moveTo>
                  <a:cubicBezTo>
                    <a:pt x="5200832" y="11605070"/>
                    <a:pt x="5202802" y="11663124"/>
                    <a:pt x="5218237" y="11662831"/>
                  </a:cubicBezTo>
                  <a:cubicBezTo>
                    <a:pt x="5328789" y="11660597"/>
                    <a:pt x="5348137" y="11661155"/>
                    <a:pt x="5624409" y="11661209"/>
                  </a:cubicBezTo>
                  <a:cubicBezTo>
                    <a:pt x="5624462" y="11664215"/>
                    <a:pt x="5630291" y="12017968"/>
                    <a:pt x="5633058" y="12145995"/>
                  </a:cubicBezTo>
                  <a:cubicBezTo>
                    <a:pt x="5228936" y="12147592"/>
                    <a:pt x="5212276" y="12153897"/>
                    <a:pt x="5211983" y="12141020"/>
                  </a:cubicBezTo>
                  <a:close/>
                  <a:moveTo>
                    <a:pt x="5631568" y="10505846"/>
                  </a:moveTo>
                  <a:cubicBezTo>
                    <a:pt x="5624676" y="10064853"/>
                    <a:pt x="5595108" y="10138205"/>
                    <a:pt x="5696744" y="10138205"/>
                  </a:cubicBezTo>
                  <a:cubicBezTo>
                    <a:pt x="5698740" y="10138205"/>
                    <a:pt x="6045591" y="10138365"/>
                    <a:pt x="6045671" y="10143048"/>
                  </a:cubicBezTo>
                  <a:cubicBezTo>
                    <a:pt x="6054267" y="10691556"/>
                    <a:pt x="6072577" y="10619427"/>
                    <a:pt x="6016077" y="10619427"/>
                  </a:cubicBezTo>
                  <a:cubicBezTo>
                    <a:pt x="5554602" y="10619427"/>
                    <a:pt x="5633964" y="10658617"/>
                    <a:pt x="5631568" y="10505846"/>
                  </a:cubicBezTo>
                  <a:close/>
                  <a:moveTo>
                    <a:pt x="5633325" y="10646804"/>
                  </a:moveTo>
                  <a:cubicBezTo>
                    <a:pt x="5930595" y="10645926"/>
                    <a:pt x="5877661" y="10643664"/>
                    <a:pt x="6054959" y="10644197"/>
                  </a:cubicBezTo>
                  <a:cubicBezTo>
                    <a:pt x="6055651" y="10722206"/>
                    <a:pt x="6055997" y="10717895"/>
                    <a:pt x="6059057" y="11131538"/>
                  </a:cubicBezTo>
                  <a:cubicBezTo>
                    <a:pt x="5854481" y="11131485"/>
                    <a:pt x="5781029" y="11134038"/>
                    <a:pt x="5639925" y="11133054"/>
                  </a:cubicBezTo>
                  <a:cubicBezTo>
                    <a:pt x="5633165" y="10707545"/>
                    <a:pt x="5634762" y="10814448"/>
                    <a:pt x="5633325" y="10646804"/>
                  </a:cubicBezTo>
                  <a:close/>
                  <a:moveTo>
                    <a:pt x="5645167" y="11595758"/>
                  </a:moveTo>
                  <a:cubicBezTo>
                    <a:pt x="5637184" y="11086068"/>
                    <a:pt x="5627337" y="11157931"/>
                    <a:pt x="5696744" y="11157931"/>
                  </a:cubicBezTo>
                  <a:cubicBezTo>
                    <a:pt x="6125351" y="11157931"/>
                    <a:pt x="6058738" y="11132894"/>
                    <a:pt x="6060282" y="11233012"/>
                  </a:cubicBezTo>
                  <a:cubicBezTo>
                    <a:pt x="6067627" y="11702767"/>
                    <a:pt x="6092856" y="11638886"/>
                    <a:pt x="6016050" y="11638886"/>
                  </a:cubicBezTo>
                  <a:cubicBezTo>
                    <a:pt x="5586166" y="11638886"/>
                    <a:pt x="5645993" y="11645964"/>
                    <a:pt x="5645167" y="11595758"/>
                  </a:cubicBezTo>
                  <a:close/>
                  <a:moveTo>
                    <a:pt x="6016050" y="12148550"/>
                  </a:moveTo>
                  <a:cubicBezTo>
                    <a:pt x="5612912" y="12148550"/>
                    <a:pt x="5654908" y="12146341"/>
                    <a:pt x="5654775" y="12139690"/>
                  </a:cubicBezTo>
                  <a:cubicBezTo>
                    <a:pt x="5641921" y="11584717"/>
                    <a:pt x="5630876" y="11661209"/>
                    <a:pt x="5696744" y="11661209"/>
                  </a:cubicBezTo>
                  <a:cubicBezTo>
                    <a:pt x="5856184" y="11661209"/>
                    <a:pt x="5856264" y="11663577"/>
                    <a:pt x="6016050" y="11663577"/>
                  </a:cubicBezTo>
                  <a:cubicBezTo>
                    <a:pt x="6083728" y="11663577"/>
                    <a:pt x="6070288" y="11641068"/>
                    <a:pt x="6070980" y="11777796"/>
                  </a:cubicBezTo>
                  <a:cubicBezTo>
                    <a:pt x="6072816" y="12220066"/>
                    <a:pt x="6104407" y="12148550"/>
                    <a:pt x="6016050" y="12148550"/>
                  </a:cubicBezTo>
                  <a:close/>
                  <a:moveTo>
                    <a:pt x="6075026" y="10505846"/>
                  </a:moveTo>
                  <a:cubicBezTo>
                    <a:pt x="6072178" y="10324047"/>
                    <a:pt x="6070288" y="10323755"/>
                    <a:pt x="6067441" y="10142621"/>
                  </a:cubicBezTo>
                  <a:cubicBezTo>
                    <a:pt x="6067387" y="10140095"/>
                    <a:pt x="6265151" y="10135199"/>
                    <a:pt x="6487238" y="10138178"/>
                  </a:cubicBezTo>
                  <a:cubicBezTo>
                    <a:pt x="6487265" y="10140360"/>
                    <a:pt x="6493999" y="10557834"/>
                    <a:pt x="6495329" y="10621528"/>
                  </a:cubicBezTo>
                  <a:cubicBezTo>
                    <a:pt x="5989756" y="10621715"/>
                    <a:pt x="6077341" y="10649784"/>
                    <a:pt x="6075026" y="10505846"/>
                  </a:cubicBezTo>
                  <a:close/>
                  <a:moveTo>
                    <a:pt x="6175571" y="10645208"/>
                  </a:moveTo>
                  <a:cubicBezTo>
                    <a:pt x="6269489" y="10646458"/>
                    <a:pt x="6292030" y="10646298"/>
                    <a:pt x="6495861" y="10646219"/>
                  </a:cubicBezTo>
                  <a:cubicBezTo>
                    <a:pt x="6507890" y="11183419"/>
                    <a:pt x="6507331" y="11130820"/>
                    <a:pt x="6494930" y="11130926"/>
                  </a:cubicBezTo>
                  <a:cubicBezTo>
                    <a:pt x="6375277" y="11131883"/>
                    <a:pt x="6368197" y="11131644"/>
                    <a:pt x="6080880" y="11131538"/>
                  </a:cubicBezTo>
                  <a:cubicBezTo>
                    <a:pt x="6076888" y="10559883"/>
                    <a:pt x="6046629" y="10643452"/>
                    <a:pt x="6175571" y="10645208"/>
                  </a:cubicBezTo>
                  <a:close/>
                  <a:moveTo>
                    <a:pt x="6090940" y="11595705"/>
                  </a:moveTo>
                  <a:cubicBezTo>
                    <a:pt x="6088066" y="11411592"/>
                    <a:pt x="6084899" y="11412683"/>
                    <a:pt x="6082078" y="11232587"/>
                  </a:cubicBezTo>
                  <a:cubicBezTo>
                    <a:pt x="6080375" y="11123689"/>
                    <a:pt x="6010941" y="11159447"/>
                    <a:pt x="6504697" y="11155616"/>
                  </a:cubicBezTo>
                  <a:cubicBezTo>
                    <a:pt x="6508849" y="11430881"/>
                    <a:pt x="6507758" y="11475473"/>
                    <a:pt x="6510871" y="11641334"/>
                  </a:cubicBezTo>
                  <a:cubicBezTo>
                    <a:pt x="6023688" y="11641547"/>
                    <a:pt x="6091818" y="11652801"/>
                    <a:pt x="6090940" y="11595705"/>
                  </a:cubicBezTo>
                  <a:close/>
                  <a:moveTo>
                    <a:pt x="6495090" y="12147858"/>
                  </a:moveTo>
                  <a:cubicBezTo>
                    <a:pt x="6062304" y="12145517"/>
                    <a:pt x="6098445" y="12154111"/>
                    <a:pt x="6098153" y="12141100"/>
                  </a:cubicBezTo>
                  <a:cubicBezTo>
                    <a:pt x="6085085" y="11570402"/>
                    <a:pt x="6072284" y="11663231"/>
                    <a:pt x="6175597" y="11664881"/>
                  </a:cubicBezTo>
                  <a:cubicBezTo>
                    <a:pt x="6267652" y="11666371"/>
                    <a:pt x="6292669" y="11666131"/>
                    <a:pt x="6511404" y="11666025"/>
                  </a:cubicBezTo>
                  <a:cubicBezTo>
                    <a:pt x="6522847" y="12204129"/>
                    <a:pt x="6533599" y="12148044"/>
                    <a:pt x="6495090" y="12147858"/>
                  </a:cubicBezTo>
                  <a:close/>
                  <a:moveTo>
                    <a:pt x="6517684" y="10646192"/>
                  </a:moveTo>
                  <a:cubicBezTo>
                    <a:pt x="7003802" y="10645979"/>
                    <a:pt x="6939532" y="10629191"/>
                    <a:pt x="6940942" y="10688097"/>
                  </a:cubicBezTo>
                  <a:cubicBezTo>
                    <a:pt x="6944535" y="10844327"/>
                    <a:pt x="6944109" y="10865080"/>
                    <a:pt x="6947622" y="11048687"/>
                  </a:cubicBezTo>
                  <a:cubicBezTo>
                    <a:pt x="6949751" y="11158383"/>
                    <a:pt x="7023843" y="11127095"/>
                    <a:pt x="6526120" y="11130660"/>
                  </a:cubicBezTo>
                  <a:cubicBezTo>
                    <a:pt x="6520239" y="10741123"/>
                    <a:pt x="6521649" y="10825383"/>
                    <a:pt x="6517684" y="10646192"/>
                  </a:cubicBezTo>
                  <a:close/>
                  <a:moveTo>
                    <a:pt x="6527664" y="11232587"/>
                  </a:moveTo>
                  <a:cubicBezTo>
                    <a:pt x="6526120" y="11131059"/>
                    <a:pt x="6450565" y="11154605"/>
                    <a:pt x="6949565" y="11154313"/>
                  </a:cubicBezTo>
                  <a:cubicBezTo>
                    <a:pt x="6949964" y="11177114"/>
                    <a:pt x="6956537" y="11580779"/>
                    <a:pt x="6956777" y="11596157"/>
                  </a:cubicBezTo>
                  <a:cubicBezTo>
                    <a:pt x="6957575" y="11646656"/>
                    <a:pt x="7026690" y="11641068"/>
                    <a:pt x="6532694" y="11641334"/>
                  </a:cubicBezTo>
                  <a:cubicBezTo>
                    <a:pt x="6529713" y="11488270"/>
                    <a:pt x="6530272" y="11399779"/>
                    <a:pt x="6527664" y="11232587"/>
                  </a:cubicBezTo>
                  <a:close/>
                  <a:moveTo>
                    <a:pt x="6543047" y="12148097"/>
                  </a:moveTo>
                  <a:cubicBezTo>
                    <a:pt x="6539295" y="11779818"/>
                    <a:pt x="6536873" y="11835877"/>
                    <a:pt x="6533173" y="11665998"/>
                  </a:cubicBezTo>
                  <a:cubicBezTo>
                    <a:pt x="6798348" y="11665865"/>
                    <a:pt x="6848674" y="11661395"/>
                    <a:pt x="6957708" y="11661129"/>
                  </a:cubicBezTo>
                  <a:cubicBezTo>
                    <a:pt x="6959891" y="11829118"/>
                    <a:pt x="6955606" y="11537651"/>
                    <a:pt x="6963643" y="12144612"/>
                  </a:cubicBezTo>
                  <a:cubicBezTo>
                    <a:pt x="6963643" y="12146528"/>
                    <a:pt x="6655967" y="12148629"/>
                    <a:pt x="6543047" y="12148097"/>
                  </a:cubicBezTo>
                  <a:close/>
                  <a:moveTo>
                    <a:pt x="6974049" y="10646006"/>
                  </a:moveTo>
                  <a:cubicBezTo>
                    <a:pt x="7444918" y="10646006"/>
                    <a:pt x="7382483" y="10625120"/>
                    <a:pt x="7383254" y="10687884"/>
                  </a:cubicBezTo>
                  <a:cubicBezTo>
                    <a:pt x="7389801" y="11211782"/>
                    <a:pt x="7423893" y="11131777"/>
                    <a:pt x="7293328" y="11131777"/>
                  </a:cubicBezTo>
                  <a:cubicBezTo>
                    <a:pt x="7139477" y="11131777"/>
                    <a:pt x="7134208" y="11129569"/>
                    <a:pt x="6974049" y="11129569"/>
                  </a:cubicBezTo>
                  <a:cubicBezTo>
                    <a:pt x="6970296" y="11129569"/>
                    <a:pt x="6953956" y="10646033"/>
                    <a:pt x="6974049" y="10646006"/>
                  </a:cubicBezTo>
                  <a:close/>
                  <a:moveTo>
                    <a:pt x="6978546" y="11595705"/>
                  </a:moveTo>
                  <a:cubicBezTo>
                    <a:pt x="6969498" y="11040865"/>
                    <a:pt x="6971946" y="11187623"/>
                    <a:pt x="6971361" y="11154286"/>
                  </a:cubicBezTo>
                  <a:cubicBezTo>
                    <a:pt x="7148313" y="11154286"/>
                    <a:pt x="7126995" y="11157133"/>
                    <a:pt x="7392596" y="11156361"/>
                  </a:cubicBezTo>
                  <a:cubicBezTo>
                    <a:pt x="7392650" y="11158437"/>
                    <a:pt x="7400660" y="11592246"/>
                    <a:pt x="7401325" y="11640855"/>
                  </a:cubicBezTo>
                  <a:cubicBezTo>
                    <a:pt x="7272703" y="11642585"/>
                    <a:pt x="7192171" y="11640828"/>
                    <a:pt x="7133942" y="11638913"/>
                  </a:cubicBezTo>
                  <a:cubicBezTo>
                    <a:pt x="6951028" y="11633193"/>
                    <a:pt x="6979425" y="11652162"/>
                    <a:pt x="6978546" y="11595705"/>
                  </a:cubicBezTo>
                  <a:close/>
                  <a:moveTo>
                    <a:pt x="6985493" y="12145543"/>
                  </a:moveTo>
                  <a:cubicBezTo>
                    <a:pt x="6979584" y="11739829"/>
                    <a:pt x="6981155" y="11785565"/>
                    <a:pt x="6979505" y="11661129"/>
                  </a:cubicBezTo>
                  <a:cubicBezTo>
                    <a:pt x="7133329" y="11661262"/>
                    <a:pt x="7134314" y="11666211"/>
                    <a:pt x="7293328" y="11666211"/>
                  </a:cubicBezTo>
                  <a:cubicBezTo>
                    <a:pt x="7437466" y="11666211"/>
                    <a:pt x="7398797" y="11574261"/>
                    <a:pt x="7407447" y="12146634"/>
                  </a:cubicBezTo>
                  <a:cubicBezTo>
                    <a:pt x="7113742" y="12146714"/>
                    <a:pt x="7142751" y="12145597"/>
                    <a:pt x="6985493" y="12145543"/>
                  </a:cubicBezTo>
                  <a:close/>
                  <a:moveTo>
                    <a:pt x="7411731" y="11050709"/>
                  </a:moveTo>
                  <a:cubicBezTo>
                    <a:pt x="7397919" y="10579012"/>
                    <a:pt x="7392676" y="10644516"/>
                    <a:pt x="7452902" y="10645314"/>
                  </a:cubicBezTo>
                  <a:cubicBezTo>
                    <a:pt x="7574445" y="10647123"/>
                    <a:pt x="7611810" y="10645900"/>
                    <a:pt x="7772634" y="10646990"/>
                  </a:cubicBezTo>
                  <a:cubicBezTo>
                    <a:pt x="7850131" y="10647523"/>
                    <a:pt x="7828761" y="10572387"/>
                    <a:pt x="7834323" y="11131831"/>
                  </a:cubicBezTo>
                  <a:cubicBezTo>
                    <a:pt x="7342084" y="11129941"/>
                    <a:pt x="7414898" y="11159820"/>
                    <a:pt x="7411731" y="11050709"/>
                  </a:cubicBezTo>
                  <a:close/>
                  <a:moveTo>
                    <a:pt x="7422482" y="11595705"/>
                  </a:moveTo>
                  <a:cubicBezTo>
                    <a:pt x="7414552" y="11089367"/>
                    <a:pt x="7398371" y="11156414"/>
                    <a:pt x="7453088" y="11156122"/>
                  </a:cubicBezTo>
                  <a:cubicBezTo>
                    <a:pt x="7906951" y="11154313"/>
                    <a:pt x="7834164" y="11137870"/>
                    <a:pt x="7835680" y="11233012"/>
                  </a:cubicBezTo>
                  <a:cubicBezTo>
                    <a:pt x="7843133" y="11708381"/>
                    <a:pt x="7866552" y="11637848"/>
                    <a:pt x="7772634" y="11638221"/>
                  </a:cubicBezTo>
                  <a:cubicBezTo>
                    <a:pt x="7361539" y="11639338"/>
                    <a:pt x="7423388" y="11654371"/>
                    <a:pt x="7422482" y="11595705"/>
                  </a:cubicBezTo>
                  <a:close/>
                  <a:moveTo>
                    <a:pt x="7850212" y="12141286"/>
                  </a:moveTo>
                  <a:cubicBezTo>
                    <a:pt x="7850212" y="12147379"/>
                    <a:pt x="7885980" y="12146447"/>
                    <a:pt x="7429243" y="12146607"/>
                  </a:cubicBezTo>
                  <a:cubicBezTo>
                    <a:pt x="7421046" y="11604352"/>
                    <a:pt x="7412929" y="11665439"/>
                    <a:pt x="7453222" y="11664694"/>
                  </a:cubicBezTo>
                  <a:cubicBezTo>
                    <a:pt x="7573780" y="11662433"/>
                    <a:pt x="7602149" y="11663604"/>
                    <a:pt x="7772713" y="11662912"/>
                  </a:cubicBezTo>
                  <a:cubicBezTo>
                    <a:pt x="7859100" y="11662699"/>
                    <a:pt x="7851968" y="11584717"/>
                    <a:pt x="7850212" y="1214128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73" name="Google Shape;3573;p26"/>
          <p:cNvGrpSpPr/>
          <p:nvPr/>
        </p:nvGrpSpPr>
        <p:grpSpPr>
          <a:xfrm>
            <a:off x="9763" y="-231337"/>
            <a:ext cx="1902406" cy="2034838"/>
            <a:chOff x="809719" y="-1454066"/>
            <a:chExt cx="4219268" cy="4439356"/>
          </a:xfrm>
        </p:grpSpPr>
        <p:sp>
          <p:nvSpPr>
            <p:cNvPr id="3574" name="Google Shape;3574;p26"/>
            <p:cNvSpPr/>
            <p:nvPr/>
          </p:nvSpPr>
          <p:spPr>
            <a:xfrm>
              <a:off x="809719" y="-1454066"/>
              <a:ext cx="4219268" cy="4439356"/>
            </a:xfrm>
            <a:custGeom>
              <a:avLst/>
              <a:gdLst/>
              <a:ahLst/>
              <a:cxnLst/>
              <a:rect l="l" t="t" r="r" b="b"/>
              <a:pathLst>
                <a:path w="4219268" h="4439356" extrusionOk="0">
                  <a:moveTo>
                    <a:pt x="3979443" y="3016883"/>
                  </a:moveTo>
                  <a:cubicBezTo>
                    <a:pt x="3683054" y="3207251"/>
                    <a:pt x="3190348" y="3097990"/>
                    <a:pt x="2886316" y="2919936"/>
                  </a:cubicBezTo>
                  <a:cubicBezTo>
                    <a:pt x="3680299" y="4013030"/>
                    <a:pt x="2502025" y="4806884"/>
                    <a:pt x="2173296" y="3717111"/>
                  </a:cubicBezTo>
                  <a:cubicBezTo>
                    <a:pt x="2080531" y="3414427"/>
                    <a:pt x="2178362" y="3462008"/>
                    <a:pt x="2002110" y="3854465"/>
                  </a:cubicBezTo>
                  <a:cubicBezTo>
                    <a:pt x="1668627" y="4590927"/>
                    <a:pt x="1049277" y="4552704"/>
                    <a:pt x="933246" y="4174951"/>
                  </a:cubicBezTo>
                  <a:cubicBezTo>
                    <a:pt x="871053" y="3975242"/>
                    <a:pt x="968830" y="3611881"/>
                    <a:pt x="1038373" y="3418165"/>
                  </a:cubicBezTo>
                  <a:cubicBezTo>
                    <a:pt x="1104680" y="3225523"/>
                    <a:pt x="1145286" y="3291039"/>
                    <a:pt x="930544" y="3364298"/>
                  </a:cubicBezTo>
                  <a:cubicBezTo>
                    <a:pt x="148266" y="3624808"/>
                    <a:pt x="-556250" y="2746899"/>
                    <a:pt x="642092" y="2215659"/>
                  </a:cubicBezTo>
                  <a:cubicBezTo>
                    <a:pt x="918333" y="2093000"/>
                    <a:pt x="884446" y="2224209"/>
                    <a:pt x="570657" y="2004239"/>
                  </a:cubicBezTo>
                  <a:cubicBezTo>
                    <a:pt x="40037" y="1630046"/>
                    <a:pt x="102977" y="992572"/>
                    <a:pt x="535615" y="835410"/>
                  </a:cubicBezTo>
                  <a:cubicBezTo>
                    <a:pt x="920448" y="690962"/>
                    <a:pt x="1315467" y="1025574"/>
                    <a:pt x="1529000" y="1411745"/>
                  </a:cubicBezTo>
                  <a:cubicBezTo>
                    <a:pt x="1498739" y="1169889"/>
                    <a:pt x="1473259" y="971929"/>
                    <a:pt x="1503387" y="729026"/>
                  </a:cubicBezTo>
                  <a:cubicBezTo>
                    <a:pt x="1593619" y="24376"/>
                    <a:pt x="2100670" y="-113067"/>
                    <a:pt x="2374129" y="78624"/>
                  </a:cubicBezTo>
                  <a:cubicBezTo>
                    <a:pt x="2548238" y="200378"/>
                    <a:pt x="2592399" y="536757"/>
                    <a:pt x="2615399" y="773463"/>
                  </a:cubicBezTo>
                  <a:cubicBezTo>
                    <a:pt x="2668029" y="1410094"/>
                    <a:pt x="2477976" y="1266187"/>
                    <a:pt x="2863414" y="886578"/>
                  </a:cubicBezTo>
                  <a:cubicBezTo>
                    <a:pt x="3450263" y="309648"/>
                    <a:pt x="3902293" y="735391"/>
                    <a:pt x="3882412" y="1142427"/>
                  </a:cubicBezTo>
                  <a:cubicBezTo>
                    <a:pt x="3863714" y="1506534"/>
                    <a:pt x="3443535" y="1878046"/>
                    <a:pt x="3139726" y="2078305"/>
                  </a:cubicBezTo>
                  <a:cubicBezTo>
                    <a:pt x="4130694" y="1918622"/>
                    <a:pt x="4509583" y="2675576"/>
                    <a:pt x="3979443" y="301688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5" name="Google Shape;3575;p26"/>
            <p:cNvSpPr/>
            <p:nvPr/>
          </p:nvSpPr>
          <p:spPr>
            <a:xfrm>
              <a:off x="2280416" y="260650"/>
              <a:ext cx="1124088" cy="1241596"/>
            </a:xfrm>
            <a:custGeom>
              <a:avLst/>
              <a:gdLst/>
              <a:ahLst/>
              <a:cxnLst/>
              <a:rect l="l" t="t" r="r" b="b"/>
              <a:pathLst>
                <a:path w="1124088" h="1241596" extrusionOk="0">
                  <a:moveTo>
                    <a:pt x="1105705" y="471634"/>
                  </a:moveTo>
                  <a:cubicBezTo>
                    <a:pt x="990722" y="-563"/>
                    <a:pt x="339672" y="-202065"/>
                    <a:pt x="93337" y="265248"/>
                  </a:cubicBezTo>
                  <a:cubicBezTo>
                    <a:pt x="-171849" y="768298"/>
                    <a:pt x="161422" y="1322978"/>
                    <a:pt x="672898" y="1231651"/>
                  </a:cubicBezTo>
                  <a:cubicBezTo>
                    <a:pt x="1015615" y="1170459"/>
                    <a:pt x="1182375" y="786508"/>
                    <a:pt x="1105705" y="47163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576" name="Google Shape;3576;p26"/>
            <p:cNvGrpSpPr/>
            <p:nvPr/>
          </p:nvGrpSpPr>
          <p:grpSpPr>
            <a:xfrm>
              <a:off x="1826947" y="-77372"/>
              <a:ext cx="1955106" cy="1954892"/>
              <a:chOff x="1826947" y="-77372"/>
              <a:chExt cx="1955106" cy="1954892"/>
            </a:xfrm>
          </p:grpSpPr>
          <p:sp>
            <p:nvSpPr>
              <p:cNvPr id="3577" name="Google Shape;3577;p26"/>
              <p:cNvSpPr/>
              <p:nvPr/>
            </p:nvSpPr>
            <p:spPr>
              <a:xfrm>
                <a:off x="3254936" y="-77372"/>
                <a:ext cx="123122" cy="256918"/>
              </a:xfrm>
              <a:custGeom>
                <a:avLst/>
                <a:gdLst/>
                <a:ahLst/>
                <a:cxnLst/>
                <a:rect l="l" t="t" r="r" b="b"/>
                <a:pathLst>
                  <a:path w="123122" h="256918" extrusionOk="0">
                    <a:moveTo>
                      <a:pt x="104905" y="1249"/>
                    </a:moveTo>
                    <a:cubicBezTo>
                      <a:pt x="74822" y="-7008"/>
                      <a:pt x="72484" y="25035"/>
                      <a:pt x="36855" y="116202"/>
                    </a:cubicBezTo>
                    <a:cubicBezTo>
                      <a:pt x="10300" y="184106"/>
                      <a:pt x="4275" y="192861"/>
                      <a:pt x="720" y="213761"/>
                    </a:cubicBezTo>
                    <a:cubicBezTo>
                      <a:pt x="-6728" y="257622"/>
                      <a:pt x="45654" y="270976"/>
                      <a:pt x="63419" y="240166"/>
                    </a:cubicBezTo>
                    <a:cubicBezTo>
                      <a:pt x="83273" y="205753"/>
                      <a:pt x="113756" y="70548"/>
                      <a:pt x="122439" y="32112"/>
                    </a:cubicBezTo>
                    <a:cubicBezTo>
                      <a:pt x="125434" y="18909"/>
                      <a:pt x="118413" y="4952"/>
                      <a:pt x="104905" y="12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78" name="Google Shape;3578;p26"/>
              <p:cNvSpPr/>
              <p:nvPr/>
            </p:nvSpPr>
            <p:spPr>
              <a:xfrm>
                <a:off x="3593492" y="617507"/>
                <a:ext cx="188561" cy="90551"/>
              </a:xfrm>
              <a:custGeom>
                <a:avLst/>
                <a:gdLst/>
                <a:ahLst/>
                <a:cxnLst/>
                <a:rect l="l" t="t" r="r" b="b"/>
                <a:pathLst>
                  <a:path w="188561" h="90551" extrusionOk="0">
                    <a:moveTo>
                      <a:pt x="169908" y="10976"/>
                    </a:moveTo>
                    <a:cubicBezTo>
                      <a:pt x="-13328" y="-43087"/>
                      <a:pt x="-46886" y="122084"/>
                      <a:pt x="62115" y="85095"/>
                    </a:cubicBezTo>
                    <a:cubicBezTo>
                      <a:pt x="87319" y="76536"/>
                      <a:pt x="121615" y="63733"/>
                      <a:pt x="163065" y="61460"/>
                    </a:cubicBezTo>
                    <a:cubicBezTo>
                      <a:pt x="193699" y="59782"/>
                      <a:pt x="197645" y="19153"/>
                      <a:pt x="169908" y="1097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79" name="Google Shape;3579;p26"/>
              <p:cNvSpPr/>
              <p:nvPr/>
            </p:nvSpPr>
            <p:spPr>
              <a:xfrm>
                <a:off x="3443004" y="1332743"/>
                <a:ext cx="175500" cy="123987"/>
              </a:xfrm>
              <a:custGeom>
                <a:avLst/>
                <a:gdLst/>
                <a:ahLst/>
                <a:cxnLst/>
                <a:rect l="l" t="t" r="r" b="b"/>
                <a:pathLst>
                  <a:path w="175500" h="123987" extrusionOk="0">
                    <a:moveTo>
                      <a:pt x="170745" y="83583"/>
                    </a:moveTo>
                    <a:cubicBezTo>
                      <a:pt x="63183" y="-74183"/>
                      <a:pt x="-67468" y="32433"/>
                      <a:pt x="40334" y="72760"/>
                    </a:cubicBezTo>
                    <a:cubicBezTo>
                      <a:pt x="65271" y="82082"/>
                      <a:pt x="99923" y="93864"/>
                      <a:pt x="133445" y="118334"/>
                    </a:cubicBezTo>
                    <a:cubicBezTo>
                      <a:pt x="158223" y="136402"/>
                      <a:pt x="187035" y="107458"/>
                      <a:pt x="170745" y="8358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80" name="Google Shape;3580;p26"/>
              <p:cNvSpPr/>
              <p:nvPr/>
            </p:nvSpPr>
            <p:spPr>
              <a:xfrm>
                <a:off x="2974596" y="1661107"/>
                <a:ext cx="89593" cy="216413"/>
              </a:xfrm>
              <a:custGeom>
                <a:avLst/>
                <a:gdLst/>
                <a:ahLst/>
                <a:cxnLst/>
                <a:rect l="l" t="t" r="r" b="b"/>
                <a:pathLst>
                  <a:path w="89593" h="216413" extrusionOk="0">
                    <a:moveTo>
                      <a:pt x="86777" y="131853"/>
                    </a:moveTo>
                    <a:cubicBezTo>
                      <a:pt x="86351" y="130024"/>
                      <a:pt x="72575" y="69551"/>
                      <a:pt x="67136" y="34880"/>
                    </a:cubicBezTo>
                    <a:cubicBezTo>
                      <a:pt x="59929" y="-16750"/>
                      <a:pt x="12676" y="-2020"/>
                      <a:pt x="8641" y="21446"/>
                    </a:cubicBezTo>
                    <a:cubicBezTo>
                      <a:pt x="-36568" y="283928"/>
                      <a:pt x="111555" y="239108"/>
                      <a:pt x="86777" y="13185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81" name="Google Shape;3581;p26"/>
              <p:cNvSpPr/>
              <p:nvPr/>
            </p:nvSpPr>
            <p:spPr>
              <a:xfrm>
                <a:off x="2012631" y="1395035"/>
                <a:ext cx="164879" cy="175981"/>
              </a:xfrm>
              <a:custGeom>
                <a:avLst/>
                <a:gdLst/>
                <a:ahLst/>
                <a:cxnLst/>
                <a:rect l="l" t="t" r="r" b="b"/>
                <a:pathLst>
                  <a:path w="164879" h="175981" extrusionOk="0">
                    <a:moveTo>
                      <a:pt x="122153" y="4386"/>
                    </a:moveTo>
                    <a:cubicBezTo>
                      <a:pt x="-90162" y="163421"/>
                      <a:pt x="29895" y="206545"/>
                      <a:pt x="72198" y="155857"/>
                    </a:cubicBezTo>
                    <a:cubicBezTo>
                      <a:pt x="91404" y="132834"/>
                      <a:pt x="125584" y="85928"/>
                      <a:pt x="156671" y="49081"/>
                    </a:cubicBezTo>
                    <a:cubicBezTo>
                      <a:pt x="181662" y="19444"/>
                      <a:pt x="143607" y="-11693"/>
                      <a:pt x="122153" y="438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82" name="Google Shape;3582;p26"/>
              <p:cNvSpPr/>
              <p:nvPr/>
            </p:nvSpPr>
            <p:spPr>
              <a:xfrm>
                <a:off x="1826947" y="618656"/>
                <a:ext cx="236180" cy="91103"/>
              </a:xfrm>
              <a:custGeom>
                <a:avLst/>
                <a:gdLst/>
                <a:ahLst/>
                <a:cxnLst/>
                <a:rect l="l" t="t" r="r" b="b"/>
                <a:pathLst>
                  <a:path w="236180" h="91103" extrusionOk="0">
                    <a:moveTo>
                      <a:pt x="235717" y="61465"/>
                    </a:moveTo>
                    <a:cubicBezTo>
                      <a:pt x="241254" y="20312"/>
                      <a:pt x="196569" y="22878"/>
                      <a:pt x="131017" y="9836"/>
                    </a:cubicBezTo>
                    <a:cubicBezTo>
                      <a:pt x="125009" y="8646"/>
                      <a:pt x="52988" y="-5107"/>
                      <a:pt x="32280" y="2058"/>
                    </a:cubicBezTo>
                    <a:cubicBezTo>
                      <a:pt x="-5135" y="15003"/>
                      <a:pt x="-42292" y="93002"/>
                      <a:pt x="120077" y="90605"/>
                    </a:cubicBezTo>
                    <a:cubicBezTo>
                      <a:pt x="190064" y="89584"/>
                      <a:pt x="230572" y="99732"/>
                      <a:pt x="235717" y="6146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83" name="Google Shape;3583;p26"/>
              <p:cNvSpPr/>
              <p:nvPr/>
            </p:nvSpPr>
            <p:spPr>
              <a:xfrm>
                <a:off x="2398179" y="19349"/>
                <a:ext cx="123123" cy="171016"/>
              </a:xfrm>
              <a:custGeom>
                <a:avLst/>
                <a:gdLst/>
                <a:ahLst/>
                <a:cxnLst/>
                <a:rect l="l" t="t" r="r" b="b"/>
                <a:pathLst>
                  <a:path w="123123" h="171016" extrusionOk="0">
                    <a:moveTo>
                      <a:pt x="111397" y="92481"/>
                    </a:moveTo>
                    <a:cubicBezTo>
                      <a:pt x="83562" y="43630"/>
                      <a:pt x="94244" y="61991"/>
                      <a:pt x="64552" y="16701"/>
                    </a:cubicBezTo>
                    <a:cubicBezTo>
                      <a:pt x="40664" y="-19720"/>
                      <a:pt x="-10331" y="10024"/>
                      <a:pt x="1853" y="43106"/>
                    </a:cubicBezTo>
                    <a:cubicBezTo>
                      <a:pt x="18916" y="89480"/>
                      <a:pt x="39899" y="152261"/>
                      <a:pt x="62899" y="164816"/>
                    </a:cubicBezTo>
                    <a:cubicBezTo>
                      <a:pt x="101950" y="186178"/>
                      <a:pt x="144137" y="149979"/>
                      <a:pt x="111397" y="9248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588" name="Google Shape;3588;p26"/>
          <p:cNvGrpSpPr/>
          <p:nvPr/>
        </p:nvGrpSpPr>
        <p:grpSpPr>
          <a:xfrm rot="-1424416">
            <a:off x="6909639" y="-38069"/>
            <a:ext cx="991794" cy="1120366"/>
            <a:chOff x="14375545" y="2063880"/>
            <a:chExt cx="1983545" cy="2240682"/>
          </a:xfrm>
        </p:grpSpPr>
        <p:sp>
          <p:nvSpPr>
            <p:cNvPr id="3589" name="Google Shape;3589;p26"/>
            <p:cNvSpPr/>
            <p:nvPr/>
          </p:nvSpPr>
          <p:spPr>
            <a:xfrm>
              <a:off x="14584744" y="3859613"/>
              <a:ext cx="1206708" cy="444949"/>
            </a:xfrm>
            <a:custGeom>
              <a:avLst/>
              <a:gdLst/>
              <a:ahLst/>
              <a:cxnLst/>
              <a:rect l="l" t="t" r="r" b="b"/>
              <a:pathLst>
                <a:path w="1206708" h="444949" extrusionOk="0">
                  <a:moveTo>
                    <a:pt x="1079142" y="180325"/>
                  </a:moveTo>
                  <a:cubicBezTo>
                    <a:pt x="892147" y="112405"/>
                    <a:pt x="695805" y="65580"/>
                    <a:pt x="494223" y="35828"/>
                  </a:cubicBezTo>
                  <a:cubicBezTo>
                    <a:pt x="388555" y="20233"/>
                    <a:pt x="62450" y="-64138"/>
                    <a:pt x="5841" y="97913"/>
                  </a:cubicBezTo>
                  <a:cubicBezTo>
                    <a:pt x="-9834" y="142784"/>
                    <a:pt x="7664" y="189987"/>
                    <a:pt x="38992" y="221137"/>
                  </a:cubicBezTo>
                  <a:cubicBezTo>
                    <a:pt x="70337" y="252300"/>
                    <a:pt x="113619" y="270194"/>
                    <a:pt x="156765" y="285641"/>
                  </a:cubicBezTo>
                  <a:cubicBezTo>
                    <a:pt x="1174980" y="650218"/>
                    <a:pt x="1381201" y="290051"/>
                    <a:pt x="1079142" y="1803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0" name="Google Shape;3590;p26"/>
            <p:cNvSpPr/>
            <p:nvPr/>
          </p:nvSpPr>
          <p:spPr>
            <a:xfrm>
              <a:off x="14375545" y="2063880"/>
              <a:ext cx="1168383" cy="925818"/>
            </a:xfrm>
            <a:custGeom>
              <a:avLst/>
              <a:gdLst/>
              <a:ahLst/>
              <a:cxnLst/>
              <a:rect l="l" t="t" r="r" b="b"/>
              <a:pathLst>
                <a:path w="1168383" h="925818" extrusionOk="0">
                  <a:moveTo>
                    <a:pt x="125060" y="925588"/>
                  </a:moveTo>
                  <a:cubicBezTo>
                    <a:pt x="348632" y="916468"/>
                    <a:pt x="612014" y="684777"/>
                    <a:pt x="785277" y="551905"/>
                  </a:cubicBezTo>
                  <a:cubicBezTo>
                    <a:pt x="927079" y="443165"/>
                    <a:pt x="1221041" y="253406"/>
                    <a:pt x="1160208" y="80416"/>
                  </a:cubicBezTo>
                  <a:cubicBezTo>
                    <a:pt x="1059520" y="-205898"/>
                    <a:pt x="246197" y="332018"/>
                    <a:pt x="24874" y="757335"/>
                  </a:cubicBezTo>
                  <a:cubicBezTo>
                    <a:pt x="-33859" y="870198"/>
                    <a:pt x="16172" y="930033"/>
                    <a:pt x="125060" y="9255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1" name="Google Shape;3591;p26"/>
            <p:cNvSpPr/>
            <p:nvPr/>
          </p:nvSpPr>
          <p:spPr>
            <a:xfrm>
              <a:off x="14490011" y="2818341"/>
              <a:ext cx="1869079" cy="728223"/>
            </a:xfrm>
            <a:custGeom>
              <a:avLst/>
              <a:gdLst/>
              <a:ahLst/>
              <a:cxnLst/>
              <a:rect l="l" t="t" r="r" b="b"/>
              <a:pathLst>
                <a:path w="1869079" h="728223" extrusionOk="0">
                  <a:moveTo>
                    <a:pt x="1643138" y="5262"/>
                  </a:moveTo>
                  <a:cubicBezTo>
                    <a:pt x="1295029" y="-37158"/>
                    <a:pt x="634866" y="186108"/>
                    <a:pt x="338293" y="343932"/>
                  </a:cubicBezTo>
                  <a:cubicBezTo>
                    <a:pt x="231559" y="400733"/>
                    <a:pt x="-182591" y="595063"/>
                    <a:pt x="93067" y="699335"/>
                  </a:cubicBezTo>
                  <a:cubicBezTo>
                    <a:pt x="246737" y="757463"/>
                    <a:pt x="447177" y="714083"/>
                    <a:pt x="614108" y="688643"/>
                  </a:cubicBezTo>
                  <a:cubicBezTo>
                    <a:pt x="1912024" y="490849"/>
                    <a:pt x="2101527" y="61122"/>
                    <a:pt x="1643138" y="52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28AFE83-D2A0-1DFA-3AF7-92F4129A1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13501"/>
            <a:ext cx="9144000" cy="529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31F9B80-0415-A243-63FB-9AB55895902B}"/>
              </a:ext>
            </a:extLst>
          </p:cNvPr>
          <p:cNvSpPr txBox="1"/>
          <p:nvPr/>
        </p:nvSpPr>
        <p:spPr>
          <a:xfrm>
            <a:off x="1401168" y="1506075"/>
            <a:ext cx="6004368" cy="18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Latar</a:t>
            </a:r>
            <a:r>
              <a:rPr lang="en-US" sz="20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belakang</a:t>
            </a:r>
            <a:r>
              <a:rPr lang="en-US" sz="20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Perjanjian</a:t>
            </a:r>
            <a:r>
              <a:rPr lang="en-US" sz="20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Hudaibiyah</a:t>
            </a:r>
            <a:r>
              <a:rPr lang="en-US" sz="20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adalah</a:t>
            </a:r>
            <a:r>
              <a:rPr lang="en-US" sz="20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karena</a:t>
            </a:r>
            <a:r>
              <a:rPr lang="en-US" sz="20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adanya</a:t>
            </a:r>
            <a:r>
              <a:rPr lang="en-US" sz="20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kecurigaan</a:t>
            </a:r>
            <a:r>
              <a:rPr lang="en-US" sz="20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dari</a:t>
            </a:r>
            <a:r>
              <a:rPr lang="en-US" sz="20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kaum</a:t>
            </a:r>
            <a:r>
              <a:rPr lang="en-US" sz="20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kafir </a:t>
            </a:r>
            <a:r>
              <a:rPr lang="en-US" sz="2000" b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Quraisy</a:t>
            </a:r>
            <a:r>
              <a:rPr lang="en-US" sz="20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kepada</a:t>
            </a:r>
            <a:r>
              <a:rPr lang="en-US" sz="20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Nabi Muhammad Saw. dan para </a:t>
            </a:r>
            <a:r>
              <a:rPr lang="en-US" sz="2000" b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pengikutnya</a:t>
            </a:r>
            <a:r>
              <a:rPr lang="en-US" sz="20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yang </a:t>
            </a:r>
            <a:r>
              <a:rPr lang="en-US" sz="2000" b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hendak</a:t>
            </a:r>
            <a:r>
              <a:rPr lang="en-US" sz="20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datang</a:t>
            </a:r>
            <a:r>
              <a:rPr lang="en-US" sz="20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ke</a:t>
            </a:r>
            <a:r>
              <a:rPr lang="en-US" sz="20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Mekah</a:t>
            </a:r>
            <a:r>
              <a:rPr lang="en-US" sz="20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. </a:t>
            </a:r>
            <a:endParaRPr lang="en-ID" sz="2000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6" name="Google Shape;3596;p27"/>
          <p:cNvSpPr/>
          <p:nvPr/>
        </p:nvSpPr>
        <p:spPr>
          <a:xfrm>
            <a:off x="-67" y="-21596"/>
            <a:ext cx="9144000" cy="1318768"/>
          </a:xfrm>
          <a:prstGeom prst="rect">
            <a:avLst/>
          </a:prstGeom>
          <a:solidFill>
            <a:srgbClr val="FFD2CC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3" name="Google Shape;3603;p27"/>
          <p:cNvSpPr txBox="1"/>
          <p:nvPr/>
        </p:nvSpPr>
        <p:spPr>
          <a:xfrm>
            <a:off x="1876640" y="464706"/>
            <a:ext cx="5293200" cy="538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3500" dirty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I</a:t>
            </a:r>
            <a:r>
              <a:rPr lang="en" sz="3500" dirty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si Perjanjian Hudaibiyah </a:t>
            </a:r>
            <a:endParaRPr sz="3500" dirty="0">
              <a:solidFill>
                <a:schemeClr val="dk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grpSp>
        <p:nvGrpSpPr>
          <p:cNvPr id="3604" name="Google Shape;3604;p27"/>
          <p:cNvGrpSpPr/>
          <p:nvPr/>
        </p:nvGrpSpPr>
        <p:grpSpPr>
          <a:xfrm>
            <a:off x="1509822" y="45495"/>
            <a:ext cx="366817" cy="737881"/>
            <a:chOff x="2455541" y="-233686"/>
            <a:chExt cx="837499" cy="1342749"/>
          </a:xfrm>
        </p:grpSpPr>
        <p:sp>
          <p:nvSpPr>
            <p:cNvPr id="3605" name="Google Shape;3605;p27"/>
            <p:cNvSpPr/>
            <p:nvPr/>
          </p:nvSpPr>
          <p:spPr>
            <a:xfrm>
              <a:off x="2631706" y="299729"/>
              <a:ext cx="452317" cy="435072"/>
            </a:xfrm>
            <a:custGeom>
              <a:avLst/>
              <a:gdLst/>
              <a:ahLst/>
              <a:cxnLst/>
              <a:rect l="l" t="t" r="r" b="b"/>
              <a:pathLst>
                <a:path w="452317" h="435072" extrusionOk="0">
                  <a:moveTo>
                    <a:pt x="265648" y="129211"/>
                  </a:moveTo>
                  <a:cubicBezTo>
                    <a:pt x="158835" y="34812"/>
                    <a:pt x="108463" y="-9649"/>
                    <a:pt x="62352" y="1751"/>
                  </a:cubicBezTo>
                  <a:cubicBezTo>
                    <a:pt x="23057" y="11467"/>
                    <a:pt x="-1072" y="53136"/>
                    <a:pt x="37" y="94922"/>
                  </a:cubicBezTo>
                  <a:cubicBezTo>
                    <a:pt x="2339" y="181806"/>
                    <a:pt x="199094" y="335436"/>
                    <a:pt x="268895" y="387833"/>
                  </a:cubicBezTo>
                  <a:cubicBezTo>
                    <a:pt x="310110" y="418765"/>
                    <a:pt x="363692" y="451063"/>
                    <a:pt x="408930" y="426268"/>
                  </a:cubicBezTo>
                  <a:cubicBezTo>
                    <a:pt x="430423" y="414487"/>
                    <a:pt x="447066" y="391445"/>
                    <a:pt x="451229" y="363535"/>
                  </a:cubicBezTo>
                  <a:cubicBezTo>
                    <a:pt x="462563" y="287532"/>
                    <a:pt x="384377" y="234133"/>
                    <a:pt x="265648" y="1292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6" name="Google Shape;3606;p27"/>
            <p:cNvSpPr/>
            <p:nvPr/>
          </p:nvSpPr>
          <p:spPr>
            <a:xfrm>
              <a:off x="2455541" y="870198"/>
              <a:ext cx="497556" cy="238865"/>
            </a:xfrm>
            <a:custGeom>
              <a:avLst/>
              <a:gdLst/>
              <a:ahLst/>
              <a:cxnLst/>
              <a:rect l="l" t="t" r="r" b="b"/>
              <a:pathLst>
                <a:path w="497556" h="238865" extrusionOk="0">
                  <a:moveTo>
                    <a:pt x="474763" y="23981"/>
                  </a:moveTo>
                  <a:cubicBezTo>
                    <a:pt x="445819" y="-6564"/>
                    <a:pt x="393238" y="-6040"/>
                    <a:pt x="234770" y="14902"/>
                  </a:cubicBezTo>
                  <a:cubicBezTo>
                    <a:pt x="167451" y="23801"/>
                    <a:pt x="103930" y="30572"/>
                    <a:pt x="42224" y="65258"/>
                  </a:cubicBezTo>
                  <a:cubicBezTo>
                    <a:pt x="-23331" y="102108"/>
                    <a:pt x="-9914" y="221989"/>
                    <a:pt x="64205" y="234665"/>
                  </a:cubicBezTo>
                  <a:cubicBezTo>
                    <a:pt x="132246" y="246301"/>
                    <a:pt x="195727" y="231576"/>
                    <a:pt x="260938" y="217110"/>
                  </a:cubicBezTo>
                  <a:cubicBezTo>
                    <a:pt x="421422" y="181500"/>
                    <a:pt x="467194" y="163593"/>
                    <a:pt x="486679" y="127655"/>
                  </a:cubicBezTo>
                  <a:cubicBezTo>
                    <a:pt x="504748" y="94339"/>
                    <a:pt x="499989" y="50605"/>
                    <a:pt x="474763" y="239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7" name="Google Shape;3607;p27"/>
            <p:cNvSpPr/>
            <p:nvPr/>
          </p:nvSpPr>
          <p:spPr>
            <a:xfrm>
              <a:off x="2903564" y="-233686"/>
              <a:ext cx="389476" cy="705844"/>
            </a:xfrm>
            <a:custGeom>
              <a:avLst/>
              <a:gdLst/>
              <a:ahLst/>
              <a:cxnLst/>
              <a:rect l="l" t="t" r="r" b="b"/>
              <a:pathLst>
                <a:path w="389476" h="705844" extrusionOk="0">
                  <a:moveTo>
                    <a:pt x="360112" y="486396"/>
                  </a:moveTo>
                  <a:cubicBezTo>
                    <a:pt x="187524" y="59642"/>
                    <a:pt x="182347" y="28262"/>
                    <a:pt x="111687" y="4049"/>
                  </a:cubicBezTo>
                  <a:cubicBezTo>
                    <a:pt x="66784" y="-11339"/>
                    <a:pt x="23745" y="18857"/>
                    <a:pt x="8293" y="65432"/>
                  </a:cubicBezTo>
                  <a:cubicBezTo>
                    <a:pt x="-15972" y="138572"/>
                    <a:pt x="10926" y="177170"/>
                    <a:pt x="116722" y="412936"/>
                  </a:cubicBezTo>
                  <a:cubicBezTo>
                    <a:pt x="211044" y="623134"/>
                    <a:pt x="237242" y="678466"/>
                    <a:pt x="294010" y="701532"/>
                  </a:cubicBezTo>
                  <a:cubicBezTo>
                    <a:pt x="342015" y="721039"/>
                    <a:pt x="437847" y="678630"/>
                    <a:pt x="360112" y="4863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08" name="Google Shape;3608;p27"/>
          <p:cNvGrpSpPr/>
          <p:nvPr/>
        </p:nvGrpSpPr>
        <p:grpSpPr>
          <a:xfrm rot="-10169410">
            <a:off x="7076594" y="785820"/>
            <a:ext cx="408691" cy="544938"/>
            <a:chOff x="14630677" y="2089220"/>
            <a:chExt cx="837499" cy="1342750"/>
          </a:xfrm>
        </p:grpSpPr>
        <p:sp>
          <p:nvSpPr>
            <p:cNvPr id="3609" name="Google Shape;3609;p27"/>
            <p:cNvSpPr/>
            <p:nvPr/>
          </p:nvSpPr>
          <p:spPr>
            <a:xfrm>
              <a:off x="14806842" y="2622636"/>
              <a:ext cx="452317" cy="435072"/>
            </a:xfrm>
            <a:custGeom>
              <a:avLst/>
              <a:gdLst/>
              <a:ahLst/>
              <a:cxnLst/>
              <a:rect l="l" t="t" r="r" b="b"/>
              <a:pathLst>
                <a:path w="452317" h="435072" extrusionOk="0">
                  <a:moveTo>
                    <a:pt x="265648" y="129211"/>
                  </a:moveTo>
                  <a:cubicBezTo>
                    <a:pt x="158835" y="34812"/>
                    <a:pt x="108463" y="-9649"/>
                    <a:pt x="62352" y="1751"/>
                  </a:cubicBezTo>
                  <a:cubicBezTo>
                    <a:pt x="23057" y="11467"/>
                    <a:pt x="-1072" y="53136"/>
                    <a:pt x="37" y="94922"/>
                  </a:cubicBezTo>
                  <a:cubicBezTo>
                    <a:pt x="2339" y="181806"/>
                    <a:pt x="199094" y="335436"/>
                    <a:pt x="268895" y="387833"/>
                  </a:cubicBezTo>
                  <a:cubicBezTo>
                    <a:pt x="310110" y="418765"/>
                    <a:pt x="363692" y="451063"/>
                    <a:pt x="408930" y="426268"/>
                  </a:cubicBezTo>
                  <a:cubicBezTo>
                    <a:pt x="430423" y="414487"/>
                    <a:pt x="447066" y="391445"/>
                    <a:pt x="451229" y="363535"/>
                  </a:cubicBezTo>
                  <a:cubicBezTo>
                    <a:pt x="462563" y="287532"/>
                    <a:pt x="384377" y="234133"/>
                    <a:pt x="265648" y="1292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0" name="Google Shape;3610;p27"/>
            <p:cNvSpPr/>
            <p:nvPr/>
          </p:nvSpPr>
          <p:spPr>
            <a:xfrm>
              <a:off x="14630677" y="3193105"/>
              <a:ext cx="497556" cy="238865"/>
            </a:xfrm>
            <a:custGeom>
              <a:avLst/>
              <a:gdLst/>
              <a:ahLst/>
              <a:cxnLst/>
              <a:rect l="l" t="t" r="r" b="b"/>
              <a:pathLst>
                <a:path w="497556" h="238865" extrusionOk="0">
                  <a:moveTo>
                    <a:pt x="474763" y="23981"/>
                  </a:moveTo>
                  <a:cubicBezTo>
                    <a:pt x="445819" y="-6564"/>
                    <a:pt x="393238" y="-6040"/>
                    <a:pt x="234770" y="14902"/>
                  </a:cubicBezTo>
                  <a:cubicBezTo>
                    <a:pt x="167451" y="23801"/>
                    <a:pt x="103930" y="30572"/>
                    <a:pt x="42224" y="65258"/>
                  </a:cubicBezTo>
                  <a:cubicBezTo>
                    <a:pt x="-23331" y="102108"/>
                    <a:pt x="-9914" y="221989"/>
                    <a:pt x="64205" y="234665"/>
                  </a:cubicBezTo>
                  <a:cubicBezTo>
                    <a:pt x="132246" y="246301"/>
                    <a:pt x="195727" y="231576"/>
                    <a:pt x="260938" y="217110"/>
                  </a:cubicBezTo>
                  <a:cubicBezTo>
                    <a:pt x="421422" y="181500"/>
                    <a:pt x="467194" y="163593"/>
                    <a:pt x="486679" y="127655"/>
                  </a:cubicBezTo>
                  <a:cubicBezTo>
                    <a:pt x="504748" y="94339"/>
                    <a:pt x="499989" y="50605"/>
                    <a:pt x="474763" y="239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1" name="Google Shape;3611;p27"/>
            <p:cNvSpPr/>
            <p:nvPr/>
          </p:nvSpPr>
          <p:spPr>
            <a:xfrm>
              <a:off x="15078700" y="2089220"/>
              <a:ext cx="389476" cy="705844"/>
            </a:xfrm>
            <a:custGeom>
              <a:avLst/>
              <a:gdLst/>
              <a:ahLst/>
              <a:cxnLst/>
              <a:rect l="l" t="t" r="r" b="b"/>
              <a:pathLst>
                <a:path w="389476" h="705844" extrusionOk="0">
                  <a:moveTo>
                    <a:pt x="360112" y="486396"/>
                  </a:moveTo>
                  <a:cubicBezTo>
                    <a:pt x="187524" y="59642"/>
                    <a:pt x="182347" y="28262"/>
                    <a:pt x="111687" y="4049"/>
                  </a:cubicBezTo>
                  <a:cubicBezTo>
                    <a:pt x="66784" y="-11339"/>
                    <a:pt x="23745" y="18857"/>
                    <a:pt x="8293" y="65432"/>
                  </a:cubicBezTo>
                  <a:cubicBezTo>
                    <a:pt x="-15972" y="138572"/>
                    <a:pt x="10926" y="177170"/>
                    <a:pt x="116722" y="412936"/>
                  </a:cubicBezTo>
                  <a:cubicBezTo>
                    <a:pt x="211044" y="623134"/>
                    <a:pt x="237242" y="678466"/>
                    <a:pt x="294010" y="701532"/>
                  </a:cubicBezTo>
                  <a:cubicBezTo>
                    <a:pt x="342015" y="721039"/>
                    <a:pt x="437847" y="678630"/>
                    <a:pt x="360112" y="4863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5BBDA99-522B-D69B-EB8E-33F5EC5C920B}"/>
              </a:ext>
            </a:extLst>
          </p:cNvPr>
          <p:cNvSpPr txBox="1"/>
          <p:nvPr/>
        </p:nvSpPr>
        <p:spPr>
          <a:xfrm>
            <a:off x="244549" y="1588348"/>
            <a:ext cx="8463516" cy="3145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b="1" dirty="0" err="1">
                <a:solidFill>
                  <a:srgbClr val="05070B"/>
                </a:solidFill>
              </a:rPr>
              <a:t>Gencatan</a:t>
            </a:r>
            <a:r>
              <a:rPr lang="en-US" sz="1500" b="1" dirty="0">
                <a:solidFill>
                  <a:srgbClr val="05070B"/>
                </a:solidFill>
              </a:rPr>
              <a:t> </a:t>
            </a:r>
            <a:r>
              <a:rPr lang="en-US" sz="1500" b="1" dirty="0" err="1">
                <a:solidFill>
                  <a:srgbClr val="05070B"/>
                </a:solidFill>
              </a:rPr>
              <a:t>senjata</a:t>
            </a:r>
            <a:r>
              <a:rPr lang="en-US" sz="1500" b="1" dirty="0">
                <a:solidFill>
                  <a:srgbClr val="05070B"/>
                </a:solidFill>
              </a:rPr>
              <a:t> </a:t>
            </a:r>
            <a:r>
              <a:rPr lang="en-US" sz="1500" b="1" dirty="0" err="1">
                <a:solidFill>
                  <a:srgbClr val="05070B"/>
                </a:solidFill>
              </a:rPr>
              <a:t>selama</a:t>
            </a:r>
            <a:r>
              <a:rPr lang="en-US" sz="1500" b="1" dirty="0">
                <a:solidFill>
                  <a:srgbClr val="05070B"/>
                </a:solidFill>
              </a:rPr>
              <a:t> </a:t>
            </a:r>
            <a:r>
              <a:rPr lang="en-US" sz="1500" b="1" dirty="0" err="1">
                <a:solidFill>
                  <a:srgbClr val="05070B"/>
                </a:solidFill>
              </a:rPr>
              <a:t>sepuluh</a:t>
            </a:r>
            <a:r>
              <a:rPr lang="en-US" sz="1500" b="1" dirty="0">
                <a:solidFill>
                  <a:srgbClr val="05070B"/>
                </a:solidFill>
              </a:rPr>
              <a:t> </a:t>
            </a:r>
            <a:r>
              <a:rPr lang="en-US" sz="1500" b="1" dirty="0" err="1">
                <a:solidFill>
                  <a:srgbClr val="05070B"/>
                </a:solidFill>
              </a:rPr>
              <a:t>tahun</a:t>
            </a:r>
            <a:r>
              <a:rPr lang="en-US" sz="1500" b="1" dirty="0">
                <a:solidFill>
                  <a:srgbClr val="05070B"/>
                </a:solidFill>
              </a:rPr>
              <a:t> </a:t>
            </a:r>
            <a:r>
              <a:rPr lang="en-US" sz="1500" b="1" dirty="0" err="1">
                <a:solidFill>
                  <a:srgbClr val="05070B"/>
                </a:solidFill>
              </a:rPr>
              <a:t>antara</a:t>
            </a:r>
            <a:r>
              <a:rPr lang="en-US" sz="1500" b="1" dirty="0">
                <a:solidFill>
                  <a:srgbClr val="05070B"/>
                </a:solidFill>
              </a:rPr>
              <a:t> </a:t>
            </a:r>
            <a:r>
              <a:rPr lang="en-US" sz="1500" b="1" dirty="0" err="1">
                <a:solidFill>
                  <a:srgbClr val="05070B"/>
                </a:solidFill>
              </a:rPr>
              <a:t>kedua</a:t>
            </a:r>
            <a:r>
              <a:rPr lang="en-US" sz="1500" b="1" dirty="0">
                <a:solidFill>
                  <a:srgbClr val="05070B"/>
                </a:solidFill>
              </a:rPr>
              <a:t> </a:t>
            </a:r>
            <a:r>
              <a:rPr lang="en-US" sz="1500" b="1" dirty="0" err="1">
                <a:solidFill>
                  <a:srgbClr val="05070B"/>
                </a:solidFill>
              </a:rPr>
              <a:t>belah</a:t>
            </a:r>
            <a:r>
              <a:rPr lang="en-US" sz="1500" b="1" dirty="0">
                <a:solidFill>
                  <a:srgbClr val="05070B"/>
                </a:solidFill>
              </a:rPr>
              <a:t> </a:t>
            </a:r>
            <a:r>
              <a:rPr lang="en-US" sz="1500" b="1" dirty="0" err="1">
                <a:solidFill>
                  <a:srgbClr val="05070B"/>
                </a:solidFill>
              </a:rPr>
              <a:t>pihak</a:t>
            </a:r>
            <a:r>
              <a:rPr lang="en-US" sz="1500" b="1" dirty="0">
                <a:solidFill>
                  <a:srgbClr val="05070B"/>
                </a:solidFill>
              </a:rPr>
              <a:t>.</a:t>
            </a:r>
            <a:endParaRPr lang="en-ID" sz="1500" b="1" dirty="0">
              <a:solidFill>
                <a:srgbClr val="05070B"/>
              </a:solidFill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05070B"/>
                </a:solidFill>
              </a:rPr>
              <a:t>Rasulullah Saw. dan </a:t>
            </a:r>
            <a:r>
              <a:rPr lang="en-US" sz="1500" b="1" dirty="0" err="1">
                <a:solidFill>
                  <a:srgbClr val="05070B"/>
                </a:solidFill>
              </a:rPr>
              <a:t>rombongan</a:t>
            </a:r>
            <a:r>
              <a:rPr lang="en-US" sz="1500" b="1" dirty="0">
                <a:solidFill>
                  <a:srgbClr val="05070B"/>
                </a:solidFill>
              </a:rPr>
              <a:t> </a:t>
            </a:r>
            <a:r>
              <a:rPr lang="en-US" sz="1500" b="1" dirty="0" err="1">
                <a:solidFill>
                  <a:srgbClr val="05070B"/>
                </a:solidFill>
              </a:rPr>
              <a:t>harus</a:t>
            </a:r>
            <a:r>
              <a:rPr lang="en-US" sz="1500" b="1" dirty="0">
                <a:solidFill>
                  <a:srgbClr val="05070B"/>
                </a:solidFill>
              </a:rPr>
              <a:t> </a:t>
            </a:r>
            <a:r>
              <a:rPr lang="en-US" sz="1500" b="1" dirty="0" err="1">
                <a:solidFill>
                  <a:srgbClr val="05070B"/>
                </a:solidFill>
              </a:rPr>
              <a:t>pulang</a:t>
            </a:r>
            <a:r>
              <a:rPr lang="en-US" sz="1500" b="1" dirty="0">
                <a:solidFill>
                  <a:srgbClr val="05070B"/>
                </a:solidFill>
              </a:rPr>
              <a:t> pada </a:t>
            </a:r>
            <a:r>
              <a:rPr lang="en-US" sz="1500" b="1" dirty="0" err="1">
                <a:solidFill>
                  <a:srgbClr val="05070B"/>
                </a:solidFill>
              </a:rPr>
              <a:t>tahun</a:t>
            </a:r>
            <a:r>
              <a:rPr lang="en-US" sz="1500" b="1" dirty="0">
                <a:solidFill>
                  <a:srgbClr val="05070B"/>
                </a:solidFill>
              </a:rPr>
              <a:t> </a:t>
            </a:r>
            <a:r>
              <a:rPr lang="en-US" sz="1500" b="1" dirty="0" err="1">
                <a:solidFill>
                  <a:srgbClr val="05070B"/>
                </a:solidFill>
              </a:rPr>
              <a:t>tersebut</a:t>
            </a:r>
            <a:r>
              <a:rPr lang="en-US" sz="1500" b="1" dirty="0">
                <a:solidFill>
                  <a:srgbClr val="05070B"/>
                </a:solidFill>
              </a:rPr>
              <a:t> dan </a:t>
            </a:r>
            <a:r>
              <a:rPr lang="en-US" sz="1500" b="1" dirty="0" err="1">
                <a:solidFill>
                  <a:srgbClr val="05070B"/>
                </a:solidFill>
              </a:rPr>
              <a:t>tidak</a:t>
            </a:r>
            <a:r>
              <a:rPr lang="en-US" sz="1500" b="1" dirty="0">
                <a:solidFill>
                  <a:srgbClr val="05070B"/>
                </a:solidFill>
              </a:rPr>
              <a:t> </a:t>
            </a:r>
            <a:r>
              <a:rPr lang="en-US" sz="1500" b="1" dirty="0" err="1">
                <a:solidFill>
                  <a:srgbClr val="05070B"/>
                </a:solidFill>
              </a:rPr>
              <a:t>boleh</a:t>
            </a:r>
            <a:r>
              <a:rPr lang="en-US" sz="1500" b="1" dirty="0">
                <a:solidFill>
                  <a:srgbClr val="05070B"/>
                </a:solidFill>
              </a:rPr>
              <a:t> </a:t>
            </a:r>
            <a:r>
              <a:rPr lang="en-US" sz="1500" b="1" dirty="0" err="1">
                <a:solidFill>
                  <a:srgbClr val="05070B"/>
                </a:solidFill>
              </a:rPr>
              <a:t>memasuki</a:t>
            </a:r>
            <a:r>
              <a:rPr lang="en-US" sz="1500" b="1" dirty="0">
                <a:solidFill>
                  <a:srgbClr val="05070B"/>
                </a:solidFill>
              </a:rPr>
              <a:t> </a:t>
            </a:r>
            <a:r>
              <a:rPr lang="en-US" sz="1500" b="1" dirty="0" err="1">
                <a:solidFill>
                  <a:srgbClr val="05070B"/>
                </a:solidFill>
              </a:rPr>
              <a:t>Mekah</a:t>
            </a:r>
            <a:r>
              <a:rPr lang="en-US" sz="1500" b="1" dirty="0">
                <a:solidFill>
                  <a:srgbClr val="05070B"/>
                </a:solidFill>
              </a:rPr>
              <a:t> </a:t>
            </a:r>
            <a:r>
              <a:rPr lang="en-US" sz="1500" b="1" dirty="0" err="1">
                <a:solidFill>
                  <a:srgbClr val="05070B"/>
                </a:solidFill>
              </a:rPr>
              <a:t>kecuali</a:t>
            </a:r>
            <a:r>
              <a:rPr lang="en-US" sz="1500" b="1" dirty="0">
                <a:solidFill>
                  <a:srgbClr val="05070B"/>
                </a:solidFill>
              </a:rPr>
              <a:t> </a:t>
            </a:r>
            <a:r>
              <a:rPr lang="en-US" sz="1500" b="1" dirty="0" err="1">
                <a:solidFill>
                  <a:srgbClr val="05070B"/>
                </a:solidFill>
              </a:rPr>
              <a:t>tahun</a:t>
            </a:r>
            <a:r>
              <a:rPr lang="en-US" sz="1500" b="1" dirty="0">
                <a:solidFill>
                  <a:srgbClr val="05070B"/>
                </a:solidFill>
              </a:rPr>
              <a:t> </a:t>
            </a:r>
            <a:r>
              <a:rPr lang="en-US" sz="1500" b="1" dirty="0" err="1">
                <a:solidFill>
                  <a:srgbClr val="05070B"/>
                </a:solidFill>
              </a:rPr>
              <a:t>depan</a:t>
            </a:r>
            <a:r>
              <a:rPr lang="en-US" sz="1500" b="1" dirty="0">
                <a:solidFill>
                  <a:srgbClr val="05070B"/>
                </a:solidFill>
              </a:rPr>
              <a:t>.</a:t>
            </a:r>
            <a:endParaRPr lang="en-ID" sz="1500" dirty="0">
              <a:solidFill>
                <a:srgbClr val="05070B"/>
              </a:solidFill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b="1" dirty="0" err="1">
                <a:solidFill>
                  <a:srgbClr val="05070B"/>
                </a:solidFill>
              </a:rPr>
              <a:t>Boleh</a:t>
            </a:r>
            <a:r>
              <a:rPr lang="en-US" sz="1500" b="1" dirty="0">
                <a:solidFill>
                  <a:srgbClr val="05070B"/>
                </a:solidFill>
              </a:rPr>
              <a:t> </a:t>
            </a:r>
            <a:r>
              <a:rPr lang="en-US" sz="1500" b="1" dirty="0" err="1">
                <a:solidFill>
                  <a:srgbClr val="05070B"/>
                </a:solidFill>
              </a:rPr>
              <a:t>bergabung</a:t>
            </a:r>
            <a:r>
              <a:rPr lang="en-US" sz="1500" b="1" dirty="0">
                <a:solidFill>
                  <a:srgbClr val="05070B"/>
                </a:solidFill>
              </a:rPr>
              <a:t> </a:t>
            </a:r>
            <a:r>
              <a:rPr lang="en-US" sz="1500" b="1" dirty="0" err="1">
                <a:solidFill>
                  <a:srgbClr val="05070B"/>
                </a:solidFill>
              </a:rPr>
              <a:t>dengan</a:t>
            </a:r>
            <a:r>
              <a:rPr lang="en-US" sz="1500" b="1" dirty="0">
                <a:solidFill>
                  <a:srgbClr val="05070B"/>
                </a:solidFill>
              </a:rPr>
              <a:t> Nabi Muhammad Saw. dan </a:t>
            </a:r>
            <a:r>
              <a:rPr lang="en-US" sz="1500" b="1" dirty="0" err="1">
                <a:solidFill>
                  <a:srgbClr val="05070B"/>
                </a:solidFill>
              </a:rPr>
              <a:t>mengikuti</a:t>
            </a:r>
            <a:r>
              <a:rPr lang="en-US" sz="1500" b="1" dirty="0">
                <a:solidFill>
                  <a:srgbClr val="05070B"/>
                </a:solidFill>
              </a:rPr>
              <a:t> </a:t>
            </a:r>
            <a:r>
              <a:rPr lang="en-US" sz="1500" b="1" dirty="0" err="1">
                <a:solidFill>
                  <a:srgbClr val="05070B"/>
                </a:solidFill>
              </a:rPr>
              <a:t>perjanjiannya</a:t>
            </a:r>
            <a:r>
              <a:rPr lang="en-US" sz="1500" b="1" dirty="0">
                <a:solidFill>
                  <a:srgbClr val="05070B"/>
                </a:solidFill>
              </a:rPr>
              <a:t>, dan </a:t>
            </a:r>
            <a:r>
              <a:rPr lang="en-US" sz="1500" b="1" dirty="0" err="1">
                <a:solidFill>
                  <a:srgbClr val="05070B"/>
                </a:solidFill>
              </a:rPr>
              <a:t>boleh</a:t>
            </a:r>
            <a:r>
              <a:rPr lang="en-US" sz="1500" b="1" dirty="0">
                <a:solidFill>
                  <a:srgbClr val="05070B"/>
                </a:solidFill>
              </a:rPr>
              <a:t> </a:t>
            </a:r>
            <a:r>
              <a:rPr lang="en-US" sz="1500" b="1" dirty="0" err="1">
                <a:solidFill>
                  <a:srgbClr val="05070B"/>
                </a:solidFill>
              </a:rPr>
              <a:t>bergabung</a:t>
            </a:r>
            <a:r>
              <a:rPr lang="en-US" sz="1500" b="1" dirty="0">
                <a:solidFill>
                  <a:srgbClr val="05070B"/>
                </a:solidFill>
              </a:rPr>
              <a:t> </a:t>
            </a:r>
            <a:r>
              <a:rPr lang="en-US" sz="1500" b="1" dirty="0" err="1">
                <a:solidFill>
                  <a:srgbClr val="05070B"/>
                </a:solidFill>
              </a:rPr>
              <a:t>dengan</a:t>
            </a:r>
            <a:r>
              <a:rPr lang="en-US" sz="1500" b="1" dirty="0">
                <a:solidFill>
                  <a:srgbClr val="05070B"/>
                </a:solidFill>
              </a:rPr>
              <a:t> kafir </a:t>
            </a:r>
            <a:r>
              <a:rPr lang="en-US" sz="1500" b="1" dirty="0" err="1">
                <a:solidFill>
                  <a:srgbClr val="05070B"/>
                </a:solidFill>
              </a:rPr>
              <a:t>Quraisy</a:t>
            </a:r>
            <a:r>
              <a:rPr lang="en-US" sz="1500" b="1" dirty="0">
                <a:solidFill>
                  <a:srgbClr val="05070B"/>
                </a:solidFill>
              </a:rPr>
              <a:t> dan </a:t>
            </a:r>
            <a:r>
              <a:rPr lang="en-US" sz="1500" b="1" dirty="0" err="1">
                <a:solidFill>
                  <a:srgbClr val="05070B"/>
                </a:solidFill>
              </a:rPr>
              <a:t>mengikuti</a:t>
            </a:r>
            <a:r>
              <a:rPr lang="en-US" sz="1500" b="1" dirty="0">
                <a:solidFill>
                  <a:srgbClr val="05070B"/>
                </a:solidFill>
              </a:rPr>
              <a:t> </a:t>
            </a:r>
            <a:r>
              <a:rPr lang="en-US" sz="1500" b="1" dirty="0" err="1">
                <a:solidFill>
                  <a:srgbClr val="05070B"/>
                </a:solidFill>
              </a:rPr>
              <a:t>perjanjiannya</a:t>
            </a:r>
            <a:r>
              <a:rPr lang="en-US" sz="1500" b="1" dirty="0">
                <a:solidFill>
                  <a:srgbClr val="05070B"/>
                </a:solidFill>
              </a:rPr>
              <a:t>. </a:t>
            </a:r>
            <a:endParaRPr lang="en-ID" sz="1500" b="1" dirty="0">
              <a:solidFill>
                <a:srgbClr val="05070B"/>
              </a:solidFill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05070B"/>
                </a:solidFill>
              </a:rPr>
              <a:t>Orang </a:t>
            </a:r>
            <a:r>
              <a:rPr lang="en-US" sz="1500" b="1" dirty="0" err="1">
                <a:solidFill>
                  <a:srgbClr val="05070B"/>
                </a:solidFill>
              </a:rPr>
              <a:t>Quraisy</a:t>
            </a:r>
            <a:r>
              <a:rPr lang="en-US" sz="1500" b="1" dirty="0">
                <a:solidFill>
                  <a:srgbClr val="05070B"/>
                </a:solidFill>
              </a:rPr>
              <a:t>  yang </a:t>
            </a:r>
            <a:r>
              <a:rPr lang="en-US" sz="1500" b="1" dirty="0" err="1">
                <a:solidFill>
                  <a:srgbClr val="05070B"/>
                </a:solidFill>
              </a:rPr>
              <a:t>mendatangi</a:t>
            </a:r>
            <a:r>
              <a:rPr lang="en-US" sz="1500" b="1" dirty="0">
                <a:solidFill>
                  <a:srgbClr val="05070B"/>
                </a:solidFill>
              </a:rPr>
              <a:t> Nabi Muhammad Saw. (</a:t>
            </a:r>
            <a:r>
              <a:rPr lang="en-US" sz="1500" b="1" dirty="0" err="1">
                <a:solidFill>
                  <a:srgbClr val="05070B"/>
                </a:solidFill>
              </a:rPr>
              <a:t>melarikan</a:t>
            </a:r>
            <a:r>
              <a:rPr lang="en-US" sz="1500" b="1" dirty="0">
                <a:solidFill>
                  <a:srgbClr val="05070B"/>
                </a:solidFill>
              </a:rPr>
              <a:t> </a:t>
            </a:r>
            <a:r>
              <a:rPr lang="en-US" sz="1500" b="1" dirty="0" err="1">
                <a:solidFill>
                  <a:srgbClr val="05070B"/>
                </a:solidFill>
              </a:rPr>
              <a:t>diri</a:t>
            </a:r>
            <a:r>
              <a:rPr lang="en-US" sz="1500" b="1" dirty="0">
                <a:solidFill>
                  <a:srgbClr val="05070B"/>
                </a:solidFill>
              </a:rPr>
              <a:t>) </a:t>
            </a:r>
            <a:r>
              <a:rPr lang="en-US" sz="1500" b="1" dirty="0" err="1">
                <a:solidFill>
                  <a:srgbClr val="05070B"/>
                </a:solidFill>
              </a:rPr>
              <a:t>harus</a:t>
            </a:r>
            <a:r>
              <a:rPr lang="en-US" sz="1500" b="1" dirty="0">
                <a:solidFill>
                  <a:srgbClr val="05070B"/>
                </a:solidFill>
              </a:rPr>
              <a:t> </a:t>
            </a:r>
            <a:r>
              <a:rPr lang="en-US" sz="1500" b="1" dirty="0" err="1">
                <a:solidFill>
                  <a:srgbClr val="05070B"/>
                </a:solidFill>
              </a:rPr>
              <a:t>dikembalikan</a:t>
            </a:r>
            <a:r>
              <a:rPr lang="en-US" sz="1500" b="1" dirty="0">
                <a:solidFill>
                  <a:srgbClr val="05070B"/>
                </a:solidFill>
              </a:rPr>
              <a:t> </a:t>
            </a:r>
            <a:r>
              <a:rPr lang="en-US" sz="1500" b="1" dirty="0" err="1">
                <a:solidFill>
                  <a:srgbClr val="05070B"/>
                </a:solidFill>
              </a:rPr>
              <a:t>kepada</a:t>
            </a:r>
            <a:r>
              <a:rPr lang="en-US" sz="1500" b="1" dirty="0">
                <a:solidFill>
                  <a:srgbClr val="05070B"/>
                </a:solidFill>
              </a:rPr>
              <a:t> </a:t>
            </a:r>
            <a:r>
              <a:rPr lang="en-US" sz="1500" b="1" dirty="0" err="1">
                <a:solidFill>
                  <a:srgbClr val="05070B"/>
                </a:solidFill>
              </a:rPr>
              <a:t>pihak</a:t>
            </a:r>
            <a:r>
              <a:rPr lang="en-US" sz="1500" b="1" dirty="0">
                <a:solidFill>
                  <a:srgbClr val="05070B"/>
                </a:solidFill>
              </a:rPr>
              <a:t> </a:t>
            </a:r>
            <a:r>
              <a:rPr lang="en-US" sz="1500" b="1" dirty="0" err="1">
                <a:solidFill>
                  <a:srgbClr val="05070B"/>
                </a:solidFill>
              </a:rPr>
              <a:t>Quraisy</a:t>
            </a:r>
            <a:r>
              <a:rPr lang="en-US" sz="1500" b="1" dirty="0">
                <a:solidFill>
                  <a:srgbClr val="05070B"/>
                </a:solidFill>
              </a:rPr>
              <a:t>. Dan </a:t>
            </a:r>
            <a:r>
              <a:rPr lang="en-US" sz="1500" b="1" dirty="0" err="1">
                <a:solidFill>
                  <a:srgbClr val="05070B"/>
                </a:solidFill>
              </a:rPr>
              <a:t>siapapun</a:t>
            </a:r>
            <a:r>
              <a:rPr lang="en-US" sz="1500" b="1" dirty="0">
                <a:solidFill>
                  <a:srgbClr val="05070B"/>
                </a:solidFill>
              </a:rPr>
              <a:t> </a:t>
            </a:r>
            <a:r>
              <a:rPr lang="en-US" sz="1500" b="1" dirty="0" err="1">
                <a:solidFill>
                  <a:srgbClr val="05070B"/>
                </a:solidFill>
              </a:rPr>
              <a:t>dari</a:t>
            </a:r>
            <a:r>
              <a:rPr lang="en-US" sz="1500" b="1" dirty="0">
                <a:solidFill>
                  <a:srgbClr val="05070B"/>
                </a:solidFill>
              </a:rPr>
              <a:t> </a:t>
            </a:r>
            <a:r>
              <a:rPr lang="en-US" sz="1500" b="1" dirty="0" err="1">
                <a:solidFill>
                  <a:srgbClr val="05070B"/>
                </a:solidFill>
              </a:rPr>
              <a:t>pihak</a:t>
            </a:r>
            <a:r>
              <a:rPr lang="en-US" sz="1500" b="1" dirty="0">
                <a:solidFill>
                  <a:srgbClr val="05070B"/>
                </a:solidFill>
              </a:rPr>
              <a:t> Nabi Muhammad Saw. yang </a:t>
            </a:r>
            <a:r>
              <a:rPr lang="en-US" sz="1500" b="1" dirty="0" err="1">
                <a:solidFill>
                  <a:srgbClr val="05070B"/>
                </a:solidFill>
              </a:rPr>
              <a:t>mendatangi</a:t>
            </a:r>
            <a:r>
              <a:rPr lang="en-US" sz="1500" b="1" dirty="0">
                <a:solidFill>
                  <a:srgbClr val="05070B"/>
                </a:solidFill>
              </a:rPr>
              <a:t> </a:t>
            </a:r>
            <a:r>
              <a:rPr lang="en-US" sz="1500" b="1" dirty="0" err="1">
                <a:solidFill>
                  <a:srgbClr val="05070B"/>
                </a:solidFill>
              </a:rPr>
              <a:t>Quraisy</a:t>
            </a:r>
            <a:r>
              <a:rPr lang="en-US" sz="1500" b="1" dirty="0">
                <a:solidFill>
                  <a:srgbClr val="05070B"/>
                </a:solidFill>
              </a:rPr>
              <a:t> (</a:t>
            </a:r>
            <a:r>
              <a:rPr lang="en-US" sz="1500" b="1" dirty="0" err="1">
                <a:solidFill>
                  <a:srgbClr val="05070B"/>
                </a:solidFill>
              </a:rPr>
              <a:t>melarikan</a:t>
            </a:r>
            <a:r>
              <a:rPr lang="en-US" sz="1500" b="1" dirty="0">
                <a:solidFill>
                  <a:srgbClr val="05070B"/>
                </a:solidFill>
              </a:rPr>
              <a:t> </a:t>
            </a:r>
            <a:r>
              <a:rPr lang="en-US" sz="1500" b="1" dirty="0" err="1">
                <a:solidFill>
                  <a:srgbClr val="05070B"/>
                </a:solidFill>
              </a:rPr>
              <a:t>diri</a:t>
            </a:r>
            <a:r>
              <a:rPr lang="en-US" sz="1500" b="1" dirty="0">
                <a:solidFill>
                  <a:srgbClr val="05070B"/>
                </a:solidFill>
              </a:rPr>
              <a:t> </a:t>
            </a:r>
            <a:r>
              <a:rPr lang="en-US" sz="1500" b="1" dirty="0" err="1">
                <a:solidFill>
                  <a:srgbClr val="05070B"/>
                </a:solidFill>
              </a:rPr>
              <a:t>darinya</a:t>
            </a:r>
            <a:r>
              <a:rPr lang="en-US" sz="1500" b="1" dirty="0">
                <a:solidFill>
                  <a:srgbClr val="05070B"/>
                </a:solidFill>
              </a:rPr>
              <a:t>) </a:t>
            </a:r>
            <a:r>
              <a:rPr lang="en-US" sz="1500" b="1" dirty="0" err="1">
                <a:solidFill>
                  <a:srgbClr val="05070B"/>
                </a:solidFill>
              </a:rPr>
              <a:t>tidak</a:t>
            </a:r>
            <a:r>
              <a:rPr lang="en-US" sz="1500" b="1" dirty="0">
                <a:solidFill>
                  <a:srgbClr val="05070B"/>
                </a:solidFill>
              </a:rPr>
              <a:t> </a:t>
            </a:r>
            <a:r>
              <a:rPr lang="en-US" sz="1500" b="1" dirty="0" err="1">
                <a:solidFill>
                  <a:srgbClr val="05070B"/>
                </a:solidFill>
              </a:rPr>
              <a:t>boleh</a:t>
            </a:r>
            <a:r>
              <a:rPr lang="en-US" sz="1500" b="1" dirty="0">
                <a:solidFill>
                  <a:srgbClr val="05070B"/>
                </a:solidFill>
              </a:rPr>
              <a:t> </a:t>
            </a:r>
            <a:r>
              <a:rPr lang="en-US" sz="1500" b="1" dirty="0" err="1">
                <a:solidFill>
                  <a:srgbClr val="05070B"/>
                </a:solidFill>
              </a:rPr>
              <a:t>dikembalikan</a:t>
            </a:r>
            <a:r>
              <a:rPr lang="en-US" sz="1500" b="1" dirty="0">
                <a:solidFill>
                  <a:srgbClr val="05070B"/>
                </a:solidFill>
              </a:rPr>
              <a:t>. </a:t>
            </a:r>
            <a:endParaRPr lang="en-ID" sz="1500" b="1" dirty="0">
              <a:solidFill>
                <a:srgbClr val="05070B"/>
              </a:solidFill>
            </a:endParaRPr>
          </a:p>
          <a:p>
            <a:pPr>
              <a:lnSpc>
                <a:spcPct val="150000"/>
              </a:lnSpc>
            </a:pPr>
            <a:endParaRPr lang="en-ID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0DBC0C-B3D7-1A2C-DB32-803F3B788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13501"/>
            <a:ext cx="9144000" cy="52999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DE392163-3764-3A4C-7D85-2B6EC0B3238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grpSp>
        <p:nvGrpSpPr>
          <p:cNvPr id="3" name="Google Shape;2375;p21">
            <a:extLst>
              <a:ext uri="{FF2B5EF4-FFF2-40B4-BE49-F238E27FC236}">
                <a16:creationId xmlns:a16="http://schemas.microsoft.com/office/drawing/2014/main" xmlns="" id="{E5359DAC-97F6-359A-A04C-712BAED46A46}"/>
              </a:ext>
            </a:extLst>
          </p:cNvPr>
          <p:cNvGrpSpPr/>
          <p:nvPr/>
        </p:nvGrpSpPr>
        <p:grpSpPr>
          <a:xfrm rot="-5400000">
            <a:off x="2485615" y="-1788767"/>
            <a:ext cx="4172769" cy="8495416"/>
            <a:chOff x="4840642" y="-6295811"/>
            <a:chExt cx="8605010" cy="1307650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4" name="Google Shape;2376;p21">
              <a:extLst>
                <a:ext uri="{FF2B5EF4-FFF2-40B4-BE49-F238E27FC236}">
                  <a16:creationId xmlns:a16="http://schemas.microsoft.com/office/drawing/2014/main" xmlns="" id="{FB73DEE0-91D2-9940-6F34-F6377FDEB38A}"/>
                </a:ext>
              </a:extLst>
            </p:cNvPr>
            <p:cNvSpPr/>
            <p:nvPr/>
          </p:nvSpPr>
          <p:spPr>
            <a:xfrm>
              <a:off x="4840642" y="-6295811"/>
              <a:ext cx="8605010" cy="13076500"/>
            </a:xfrm>
            <a:custGeom>
              <a:avLst/>
              <a:gdLst/>
              <a:ahLst/>
              <a:cxnLst/>
              <a:rect l="l" t="t" r="r" b="b"/>
              <a:pathLst>
                <a:path w="8605010" h="13076500" extrusionOk="0">
                  <a:moveTo>
                    <a:pt x="8601145" y="12980205"/>
                  </a:moveTo>
                  <a:cubicBezTo>
                    <a:pt x="8603970" y="13028144"/>
                    <a:pt x="9022900" y="13007718"/>
                    <a:pt x="244363" y="13076501"/>
                  </a:cubicBezTo>
                  <a:cubicBezTo>
                    <a:pt x="87454" y="13076501"/>
                    <a:pt x="56663" y="1947742"/>
                    <a:pt x="0" y="247404"/>
                  </a:cubicBezTo>
                  <a:cubicBezTo>
                    <a:pt x="0" y="125270"/>
                    <a:pt x="1376342" y="166670"/>
                    <a:pt x="1832525" y="144230"/>
                  </a:cubicBezTo>
                  <a:cubicBezTo>
                    <a:pt x="4917235" y="-7457"/>
                    <a:pt x="6470211" y="-65098"/>
                    <a:pt x="8374492" y="98384"/>
                  </a:cubicBezTo>
                  <a:cubicBezTo>
                    <a:pt x="8509165" y="109944"/>
                    <a:pt x="8239611" y="4950238"/>
                    <a:pt x="8601145" y="1298020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" name="Google Shape;2377;p21">
              <a:extLst>
                <a:ext uri="{FF2B5EF4-FFF2-40B4-BE49-F238E27FC236}">
                  <a16:creationId xmlns:a16="http://schemas.microsoft.com/office/drawing/2014/main" xmlns="" id="{2C24966C-F891-C482-8EDD-2922950434CF}"/>
                </a:ext>
              </a:extLst>
            </p:cNvPr>
            <p:cNvSpPr/>
            <p:nvPr/>
          </p:nvSpPr>
          <p:spPr>
            <a:xfrm>
              <a:off x="5204347" y="-5892122"/>
              <a:ext cx="7866434" cy="12269087"/>
            </a:xfrm>
            <a:custGeom>
              <a:avLst/>
              <a:gdLst/>
              <a:ahLst/>
              <a:cxnLst/>
              <a:rect l="l" t="t" r="r" b="b"/>
              <a:pathLst>
                <a:path w="7866434" h="12269087" extrusionOk="0">
                  <a:moveTo>
                    <a:pt x="0" y="172877"/>
                  </a:moveTo>
                  <a:cubicBezTo>
                    <a:pt x="307827" y="145966"/>
                    <a:pt x="624105" y="150621"/>
                    <a:pt x="978210" y="151275"/>
                  </a:cubicBezTo>
                  <a:cubicBezTo>
                    <a:pt x="2191155" y="151275"/>
                    <a:pt x="5025224" y="-127150"/>
                    <a:pt x="7692862" y="71456"/>
                  </a:cubicBezTo>
                  <a:cubicBezTo>
                    <a:pt x="7770662" y="5493158"/>
                    <a:pt x="7545815" y="5174431"/>
                    <a:pt x="7866435" y="12209145"/>
                  </a:cubicBezTo>
                  <a:cubicBezTo>
                    <a:pt x="4302365" y="12237940"/>
                    <a:pt x="4557479" y="12234331"/>
                    <a:pt x="194083" y="12269088"/>
                  </a:cubicBezTo>
                  <a:cubicBezTo>
                    <a:pt x="19202" y="6999467"/>
                    <a:pt x="56140" y="2382440"/>
                    <a:pt x="0" y="1728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A9B3EB8-A649-9D51-8914-1FFA14A1A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3501"/>
            <a:ext cx="9144000" cy="529999"/>
          </a:xfrm>
          <a:prstGeom prst="rect">
            <a:avLst/>
          </a:prstGeom>
        </p:spPr>
      </p:pic>
      <p:grpSp>
        <p:nvGrpSpPr>
          <p:cNvPr id="7" name="Google Shape;2079;p14">
            <a:extLst>
              <a:ext uri="{FF2B5EF4-FFF2-40B4-BE49-F238E27FC236}">
                <a16:creationId xmlns:a16="http://schemas.microsoft.com/office/drawing/2014/main" xmlns="" id="{6A0DC9C8-FFF8-64EF-1CA8-FFD03978605F}"/>
              </a:ext>
            </a:extLst>
          </p:cNvPr>
          <p:cNvGrpSpPr/>
          <p:nvPr/>
        </p:nvGrpSpPr>
        <p:grpSpPr>
          <a:xfrm>
            <a:off x="1243996" y="85369"/>
            <a:ext cx="6655982" cy="869767"/>
            <a:chOff x="3785587" y="1231480"/>
            <a:chExt cx="3029456" cy="1064340"/>
          </a:xfrm>
        </p:grpSpPr>
        <p:sp>
          <p:nvSpPr>
            <p:cNvPr id="8" name="Google Shape;2080;p14">
              <a:extLst>
                <a:ext uri="{FF2B5EF4-FFF2-40B4-BE49-F238E27FC236}">
                  <a16:creationId xmlns:a16="http://schemas.microsoft.com/office/drawing/2014/main" xmlns="" id="{420F2485-E74D-31B1-93DB-303427590989}"/>
                </a:ext>
              </a:extLst>
            </p:cNvPr>
            <p:cNvSpPr/>
            <p:nvPr/>
          </p:nvSpPr>
          <p:spPr>
            <a:xfrm>
              <a:off x="3785587" y="1231480"/>
              <a:ext cx="3029456" cy="1064340"/>
            </a:xfrm>
            <a:custGeom>
              <a:avLst/>
              <a:gdLst/>
              <a:ahLst/>
              <a:cxnLst/>
              <a:rect l="l" t="t" r="r" b="b"/>
              <a:pathLst>
                <a:path w="3029456" h="1064340" extrusionOk="0">
                  <a:moveTo>
                    <a:pt x="1514736" y="1061426"/>
                  </a:moveTo>
                  <a:cubicBezTo>
                    <a:pt x="2278217" y="1032365"/>
                    <a:pt x="1923444" y="1074589"/>
                    <a:pt x="2662205" y="1058109"/>
                  </a:cubicBezTo>
                  <a:cubicBezTo>
                    <a:pt x="2942429" y="1051809"/>
                    <a:pt x="3012772" y="1084382"/>
                    <a:pt x="3028641" y="1042582"/>
                  </a:cubicBezTo>
                  <a:cubicBezTo>
                    <a:pt x="3030913" y="1034612"/>
                    <a:pt x="3028417" y="1024146"/>
                    <a:pt x="3021419" y="1019183"/>
                  </a:cubicBezTo>
                  <a:cubicBezTo>
                    <a:pt x="2990179" y="1003747"/>
                    <a:pt x="2970881" y="972930"/>
                    <a:pt x="2952899" y="943973"/>
                  </a:cubicBezTo>
                  <a:cubicBezTo>
                    <a:pt x="2969064" y="916521"/>
                    <a:pt x="3003303" y="889252"/>
                    <a:pt x="2994765" y="854153"/>
                  </a:cubicBezTo>
                  <a:cubicBezTo>
                    <a:pt x="2977237" y="819279"/>
                    <a:pt x="2951808" y="792514"/>
                    <a:pt x="2935824" y="755775"/>
                  </a:cubicBezTo>
                  <a:cubicBezTo>
                    <a:pt x="3028501" y="618336"/>
                    <a:pt x="2996759" y="656527"/>
                    <a:pt x="2925561" y="525510"/>
                  </a:cubicBezTo>
                  <a:cubicBezTo>
                    <a:pt x="2942817" y="492324"/>
                    <a:pt x="2978231" y="459910"/>
                    <a:pt x="2973056" y="419939"/>
                  </a:cubicBezTo>
                  <a:cubicBezTo>
                    <a:pt x="2952214" y="382246"/>
                    <a:pt x="2926833" y="350469"/>
                    <a:pt x="2906760" y="311543"/>
                  </a:cubicBezTo>
                  <a:cubicBezTo>
                    <a:pt x="2926015" y="279718"/>
                    <a:pt x="2985404" y="240342"/>
                    <a:pt x="2962744" y="199278"/>
                  </a:cubicBezTo>
                  <a:cubicBezTo>
                    <a:pt x="2951481" y="184936"/>
                    <a:pt x="2939630" y="170691"/>
                    <a:pt x="2931002" y="154526"/>
                  </a:cubicBezTo>
                  <a:cubicBezTo>
                    <a:pt x="2938497" y="119062"/>
                    <a:pt x="2977770" y="10211"/>
                    <a:pt x="2909026" y="21504"/>
                  </a:cubicBezTo>
                  <a:cubicBezTo>
                    <a:pt x="2868886" y="21370"/>
                    <a:pt x="2828382" y="19183"/>
                    <a:pt x="2788151" y="18637"/>
                  </a:cubicBezTo>
                  <a:cubicBezTo>
                    <a:pt x="2550418" y="46841"/>
                    <a:pt x="2036994" y="-5188"/>
                    <a:pt x="1603747" y="1840"/>
                  </a:cubicBezTo>
                  <a:cubicBezTo>
                    <a:pt x="1080834" y="-6847"/>
                    <a:pt x="1195529" y="17841"/>
                    <a:pt x="120427" y="21498"/>
                  </a:cubicBezTo>
                  <a:cubicBezTo>
                    <a:pt x="51683" y="10205"/>
                    <a:pt x="90963" y="119056"/>
                    <a:pt x="98451" y="154520"/>
                  </a:cubicBezTo>
                  <a:cubicBezTo>
                    <a:pt x="89823" y="170678"/>
                    <a:pt x="77972" y="184930"/>
                    <a:pt x="66709" y="199272"/>
                  </a:cubicBezTo>
                  <a:cubicBezTo>
                    <a:pt x="44049" y="240336"/>
                    <a:pt x="103444" y="279712"/>
                    <a:pt x="122693" y="311537"/>
                  </a:cubicBezTo>
                  <a:cubicBezTo>
                    <a:pt x="102626" y="350463"/>
                    <a:pt x="77239" y="382240"/>
                    <a:pt x="56397" y="419933"/>
                  </a:cubicBezTo>
                  <a:cubicBezTo>
                    <a:pt x="51222" y="459904"/>
                    <a:pt x="86637" y="492318"/>
                    <a:pt x="103892" y="525504"/>
                  </a:cubicBezTo>
                  <a:cubicBezTo>
                    <a:pt x="32694" y="656527"/>
                    <a:pt x="952" y="618330"/>
                    <a:pt x="93628" y="755768"/>
                  </a:cubicBezTo>
                  <a:cubicBezTo>
                    <a:pt x="77645" y="792508"/>
                    <a:pt x="52216" y="819279"/>
                    <a:pt x="34688" y="854147"/>
                  </a:cubicBezTo>
                  <a:cubicBezTo>
                    <a:pt x="26151" y="889246"/>
                    <a:pt x="60389" y="916515"/>
                    <a:pt x="76555" y="943966"/>
                  </a:cubicBezTo>
                  <a:cubicBezTo>
                    <a:pt x="58572" y="972918"/>
                    <a:pt x="39274" y="1003741"/>
                    <a:pt x="8035" y="1019176"/>
                  </a:cubicBezTo>
                  <a:cubicBezTo>
                    <a:pt x="1043" y="1024139"/>
                    <a:pt x="-1454" y="1034612"/>
                    <a:pt x="812" y="1042576"/>
                  </a:cubicBezTo>
                  <a:cubicBezTo>
                    <a:pt x="16735" y="1084521"/>
                    <a:pt x="85503" y="1051767"/>
                    <a:pt x="367248" y="1058103"/>
                  </a:cubicBezTo>
                  <a:cubicBezTo>
                    <a:pt x="1103161" y="1074522"/>
                    <a:pt x="753018" y="1032425"/>
                    <a:pt x="1514736" y="10614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2081;p14">
              <a:extLst>
                <a:ext uri="{FF2B5EF4-FFF2-40B4-BE49-F238E27FC236}">
                  <a16:creationId xmlns:a16="http://schemas.microsoft.com/office/drawing/2014/main" xmlns="" id="{0E7B853B-DE18-AECA-A89C-F6726084EBC6}"/>
                </a:ext>
              </a:extLst>
            </p:cNvPr>
            <p:cNvSpPr/>
            <p:nvPr/>
          </p:nvSpPr>
          <p:spPr>
            <a:xfrm>
              <a:off x="3785587" y="1231480"/>
              <a:ext cx="3029456" cy="1064340"/>
            </a:xfrm>
            <a:custGeom>
              <a:avLst/>
              <a:gdLst/>
              <a:ahLst/>
              <a:cxnLst/>
              <a:rect l="l" t="t" r="r" b="b"/>
              <a:pathLst>
                <a:path w="3029456" h="1064340" extrusionOk="0">
                  <a:moveTo>
                    <a:pt x="1514736" y="1061426"/>
                  </a:moveTo>
                  <a:cubicBezTo>
                    <a:pt x="2278217" y="1032365"/>
                    <a:pt x="1923444" y="1074589"/>
                    <a:pt x="2662205" y="1058109"/>
                  </a:cubicBezTo>
                  <a:cubicBezTo>
                    <a:pt x="2942429" y="1051809"/>
                    <a:pt x="3012772" y="1084382"/>
                    <a:pt x="3028641" y="1042582"/>
                  </a:cubicBezTo>
                  <a:cubicBezTo>
                    <a:pt x="3030913" y="1034612"/>
                    <a:pt x="3028417" y="1024146"/>
                    <a:pt x="3021419" y="1019183"/>
                  </a:cubicBezTo>
                  <a:cubicBezTo>
                    <a:pt x="2990179" y="1003747"/>
                    <a:pt x="2970881" y="972930"/>
                    <a:pt x="2952899" y="943973"/>
                  </a:cubicBezTo>
                  <a:cubicBezTo>
                    <a:pt x="2969064" y="916521"/>
                    <a:pt x="3003303" y="889252"/>
                    <a:pt x="2994765" y="854153"/>
                  </a:cubicBezTo>
                  <a:cubicBezTo>
                    <a:pt x="2977237" y="819279"/>
                    <a:pt x="2951808" y="792514"/>
                    <a:pt x="2935824" y="755775"/>
                  </a:cubicBezTo>
                  <a:cubicBezTo>
                    <a:pt x="3028501" y="618336"/>
                    <a:pt x="2996759" y="656527"/>
                    <a:pt x="2925561" y="525510"/>
                  </a:cubicBezTo>
                  <a:cubicBezTo>
                    <a:pt x="2942817" y="492324"/>
                    <a:pt x="2978231" y="459910"/>
                    <a:pt x="2973056" y="419939"/>
                  </a:cubicBezTo>
                  <a:cubicBezTo>
                    <a:pt x="2952214" y="382246"/>
                    <a:pt x="2926833" y="350469"/>
                    <a:pt x="2906760" y="311543"/>
                  </a:cubicBezTo>
                  <a:cubicBezTo>
                    <a:pt x="2926015" y="279718"/>
                    <a:pt x="2985404" y="240342"/>
                    <a:pt x="2962744" y="199278"/>
                  </a:cubicBezTo>
                  <a:cubicBezTo>
                    <a:pt x="2951481" y="184936"/>
                    <a:pt x="2939630" y="170691"/>
                    <a:pt x="2931002" y="154526"/>
                  </a:cubicBezTo>
                  <a:cubicBezTo>
                    <a:pt x="2938497" y="119062"/>
                    <a:pt x="2977770" y="10211"/>
                    <a:pt x="2909026" y="21504"/>
                  </a:cubicBezTo>
                  <a:cubicBezTo>
                    <a:pt x="2868886" y="21370"/>
                    <a:pt x="2828382" y="19183"/>
                    <a:pt x="2788151" y="18637"/>
                  </a:cubicBezTo>
                  <a:cubicBezTo>
                    <a:pt x="2550418" y="46841"/>
                    <a:pt x="2036994" y="-5188"/>
                    <a:pt x="1603747" y="1840"/>
                  </a:cubicBezTo>
                  <a:cubicBezTo>
                    <a:pt x="1080834" y="-6847"/>
                    <a:pt x="1195529" y="17841"/>
                    <a:pt x="120427" y="21498"/>
                  </a:cubicBezTo>
                  <a:cubicBezTo>
                    <a:pt x="51683" y="10205"/>
                    <a:pt x="90963" y="119056"/>
                    <a:pt x="98451" y="154520"/>
                  </a:cubicBezTo>
                  <a:cubicBezTo>
                    <a:pt x="89823" y="170678"/>
                    <a:pt x="77972" y="184930"/>
                    <a:pt x="66709" y="199272"/>
                  </a:cubicBezTo>
                  <a:cubicBezTo>
                    <a:pt x="44049" y="240336"/>
                    <a:pt x="103444" y="279712"/>
                    <a:pt x="122693" y="311537"/>
                  </a:cubicBezTo>
                  <a:cubicBezTo>
                    <a:pt x="102626" y="350463"/>
                    <a:pt x="77239" y="382240"/>
                    <a:pt x="56397" y="419933"/>
                  </a:cubicBezTo>
                  <a:cubicBezTo>
                    <a:pt x="51222" y="459904"/>
                    <a:pt x="86637" y="492318"/>
                    <a:pt x="103892" y="525504"/>
                  </a:cubicBezTo>
                  <a:cubicBezTo>
                    <a:pt x="32694" y="656527"/>
                    <a:pt x="952" y="618330"/>
                    <a:pt x="93628" y="755768"/>
                  </a:cubicBezTo>
                  <a:cubicBezTo>
                    <a:pt x="77645" y="792508"/>
                    <a:pt x="52216" y="819279"/>
                    <a:pt x="34688" y="854147"/>
                  </a:cubicBezTo>
                  <a:cubicBezTo>
                    <a:pt x="26151" y="889246"/>
                    <a:pt x="60389" y="916515"/>
                    <a:pt x="76555" y="943966"/>
                  </a:cubicBezTo>
                  <a:cubicBezTo>
                    <a:pt x="58572" y="972918"/>
                    <a:pt x="39274" y="1003741"/>
                    <a:pt x="8035" y="1019176"/>
                  </a:cubicBezTo>
                  <a:cubicBezTo>
                    <a:pt x="1043" y="1024139"/>
                    <a:pt x="-1454" y="1034612"/>
                    <a:pt x="812" y="1042576"/>
                  </a:cubicBezTo>
                  <a:cubicBezTo>
                    <a:pt x="16735" y="1084521"/>
                    <a:pt x="85503" y="1051767"/>
                    <a:pt x="367248" y="1058103"/>
                  </a:cubicBezTo>
                  <a:cubicBezTo>
                    <a:pt x="1103161" y="1074522"/>
                    <a:pt x="753018" y="1032425"/>
                    <a:pt x="1514736" y="10614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3957C66-6AF8-EE81-68E2-F974D1516E20}"/>
              </a:ext>
            </a:extLst>
          </p:cNvPr>
          <p:cNvSpPr txBox="1"/>
          <p:nvPr/>
        </p:nvSpPr>
        <p:spPr>
          <a:xfrm>
            <a:off x="1690563" y="258462"/>
            <a:ext cx="5762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Fredoka One" panose="02000000000000000000" pitchFamily="2" charset="0"/>
              </a:rPr>
              <a:t>Kerugian</a:t>
            </a:r>
            <a:r>
              <a:rPr lang="en-US" sz="2800" dirty="0">
                <a:latin typeface="Fredoka One" panose="02000000000000000000" pitchFamily="2" charset="0"/>
              </a:rPr>
              <a:t> </a:t>
            </a:r>
            <a:r>
              <a:rPr lang="en-US" sz="2800" dirty="0" err="1">
                <a:latin typeface="Fredoka One" panose="02000000000000000000" pitchFamily="2" charset="0"/>
              </a:rPr>
              <a:t>Perjanjian</a:t>
            </a:r>
            <a:r>
              <a:rPr lang="en-US" sz="2800" dirty="0">
                <a:latin typeface="Fredoka One" panose="02000000000000000000" pitchFamily="2" charset="0"/>
              </a:rPr>
              <a:t> </a:t>
            </a:r>
            <a:r>
              <a:rPr lang="en-US" sz="2800" dirty="0" err="1">
                <a:latin typeface="Fredoka One" panose="02000000000000000000" pitchFamily="2" charset="0"/>
              </a:rPr>
              <a:t>Hudaibiyah</a:t>
            </a:r>
            <a:endParaRPr lang="en-ID" sz="2800" dirty="0">
              <a:latin typeface="Fredoka One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18DB323-3338-09E1-8778-C0A4F3AF5F18}"/>
              </a:ext>
            </a:extLst>
          </p:cNvPr>
          <p:cNvSpPr txBox="1"/>
          <p:nvPr/>
        </p:nvSpPr>
        <p:spPr>
          <a:xfrm>
            <a:off x="586555" y="1174700"/>
            <a:ext cx="807898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chemeClr val="accent3">
                    <a:lumMod val="10000"/>
                  </a:schemeClr>
                </a:solidFill>
                <a:latin typeface="+mn-lt"/>
              </a:rPr>
              <a:t>Lafal</a:t>
            </a:r>
            <a:r>
              <a:rPr lang="en-US" sz="1600" b="1" dirty="0">
                <a:solidFill>
                  <a:schemeClr val="accent3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1600" b="1" i="1" dirty="0" err="1">
                <a:solidFill>
                  <a:schemeClr val="accent3">
                    <a:lumMod val="10000"/>
                  </a:schemeClr>
                </a:solidFill>
                <a:latin typeface="+mn-lt"/>
              </a:rPr>
              <a:t>bismillāhira</a:t>
            </a:r>
            <a:r>
              <a:rPr lang="en-US" sz="1600" b="1" i="1" dirty="0" err="1">
                <a:solidFill>
                  <a:schemeClr val="accent3">
                    <a:lumMod val="10000"/>
                  </a:schemeClr>
                </a:solidFill>
                <a:latin typeface="+mn-lt"/>
                <a:cs typeface="Arial" panose="020B0604020202020204" pitchFamily="34" charset="0"/>
              </a:rPr>
              <a:t>ḥmānirraḥīm</a:t>
            </a:r>
            <a:r>
              <a:rPr lang="en-US" sz="1600" b="1" dirty="0">
                <a:solidFill>
                  <a:schemeClr val="accent3">
                    <a:lumMod val="1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accent3">
                    <a:lumMod val="10000"/>
                  </a:schemeClr>
                </a:solidFill>
                <a:latin typeface="+mn-lt"/>
                <a:cs typeface="Arial" panose="020B0604020202020204" pitchFamily="34" charset="0"/>
              </a:rPr>
              <a:t>dihapus</a:t>
            </a:r>
            <a:r>
              <a:rPr lang="en-US" sz="1600" b="1" dirty="0">
                <a:solidFill>
                  <a:schemeClr val="accent3">
                    <a:lumMod val="10000"/>
                  </a:schemeClr>
                </a:solidFill>
                <a:latin typeface="+mn-lt"/>
                <a:cs typeface="Arial" panose="020B0604020202020204" pitchFamily="34" charset="0"/>
              </a:rPr>
              <a:t>, </a:t>
            </a:r>
            <a:r>
              <a:rPr lang="en-US" sz="1600" b="1" dirty="0" err="1">
                <a:solidFill>
                  <a:schemeClr val="accent3">
                    <a:lumMod val="10000"/>
                  </a:schemeClr>
                </a:solidFill>
                <a:latin typeface="+mn-lt"/>
                <a:cs typeface="Arial" panose="020B0604020202020204" pitchFamily="34" charset="0"/>
              </a:rPr>
              <a:t>kemudian</a:t>
            </a:r>
            <a:r>
              <a:rPr lang="en-US" sz="1600" b="1" dirty="0">
                <a:solidFill>
                  <a:schemeClr val="accent3">
                    <a:lumMod val="1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accent3">
                    <a:lumMod val="10000"/>
                  </a:schemeClr>
                </a:solidFill>
                <a:latin typeface="+mn-lt"/>
                <a:cs typeface="Arial" panose="020B0604020202020204" pitchFamily="34" charset="0"/>
              </a:rPr>
              <a:t>diganti</a:t>
            </a:r>
            <a:r>
              <a:rPr lang="en-US" sz="1600" b="1" dirty="0">
                <a:solidFill>
                  <a:schemeClr val="accent3">
                    <a:lumMod val="1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accent3">
                    <a:lumMod val="10000"/>
                  </a:schemeClr>
                </a:solidFill>
                <a:latin typeface="+mn-lt"/>
                <a:cs typeface="Arial" panose="020B0604020202020204" pitchFamily="34" charset="0"/>
              </a:rPr>
              <a:t>menjadi</a:t>
            </a:r>
            <a:r>
              <a:rPr lang="en-US" sz="1600" b="1" dirty="0">
                <a:solidFill>
                  <a:schemeClr val="accent3">
                    <a:lumMod val="1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chemeClr val="accent3">
                    <a:lumMod val="10000"/>
                  </a:schemeClr>
                </a:solidFill>
                <a:latin typeface="+mn-lt"/>
                <a:cs typeface="Arial" panose="020B0604020202020204" pitchFamily="34" charset="0"/>
              </a:rPr>
              <a:t>bismika</a:t>
            </a:r>
            <a:r>
              <a:rPr lang="en-US" sz="1600" b="1" i="1" dirty="0">
                <a:solidFill>
                  <a:schemeClr val="accent3">
                    <a:lumMod val="1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chemeClr val="accent3">
                    <a:lumMod val="10000"/>
                  </a:schemeClr>
                </a:solidFill>
                <a:latin typeface="+mn-lt"/>
                <a:cs typeface="Arial" panose="020B0604020202020204" pitchFamily="34" charset="0"/>
              </a:rPr>
              <a:t>allāhumma</a:t>
            </a:r>
            <a:r>
              <a:rPr lang="en-US" sz="1600" b="1" dirty="0">
                <a:solidFill>
                  <a:schemeClr val="accent3">
                    <a:lumMod val="10000"/>
                  </a:schemeClr>
                </a:solidFill>
                <a:latin typeface="+mn-lt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chemeClr val="accent3">
                    <a:lumMod val="10000"/>
                  </a:schemeClr>
                </a:solidFill>
                <a:latin typeface="+mn-lt"/>
                <a:cs typeface="Arial" panose="020B0604020202020204" pitchFamily="34" charset="0"/>
              </a:rPr>
              <a:t>Lafal</a:t>
            </a:r>
            <a:r>
              <a:rPr lang="en-US" sz="1600" b="1" dirty="0">
                <a:solidFill>
                  <a:schemeClr val="accent3">
                    <a:lumMod val="1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chemeClr val="accent3">
                    <a:lumMod val="10000"/>
                  </a:schemeClr>
                </a:solidFill>
                <a:latin typeface="+mn-lt"/>
                <a:cs typeface="Arial" panose="020B0604020202020204" pitchFamily="34" charset="0"/>
              </a:rPr>
              <a:t>Muḥammad</a:t>
            </a:r>
            <a:r>
              <a:rPr lang="en-US" sz="1600" b="1" i="1" dirty="0">
                <a:solidFill>
                  <a:schemeClr val="accent3">
                    <a:lumMod val="1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chemeClr val="accent3">
                    <a:lumMod val="10000"/>
                  </a:schemeClr>
                </a:solidFill>
                <a:latin typeface="+mn-lt"/>
                <a:cs typeface="Arial" panose="020B0604020202020204" pitchFamily="34" charset="0"/>
              </a:rPr>
              <a:t>Rasūl</a:t>
            </a:r>
            <a:r>
              <a:rPr lang="en-US" sz="1600" b="1" i="1" dirty="0" err="1">
                <a:solidFill>
                  <a:schemeClr val="accent3">
                    <a:lumMod val="10000"/>
                  </a:schemeClr>
                </a:solidFill>
                <a:latin typeface="+mn-lt"/>
                <a:cs typeface="Calibri" panose="020F0502020204030204" pitchFamily="34" charset="0"/>
              </a:rPr>
              <a:t>ūll</a:t>
            </a:r>
            <a:r>
              <a:rPr lang="en-US" sz="1600" b="1" i="1" dirty="0" err="1">
                <a:solidFill>
                  <a:schemeClr val="accent3">
                    <a:lumMod val="10000"/>
                  </a:schemeClr>
                </a:solidFill>
                <a:latin typeface="+mn-lt"/>
                <a:cs typeface="IrisUPC" panose="020B0604020202020204" pitchFamily="34" charset="-34"/>
              </a:rPr>
              <a:t>āh</a:t>
            </a:r>
            <a:r>
              <a:rPr lang="en-US" sz="1600" b="1" i="1" dirty="0">
                <a:solidFill>
                  <a:schemeClr val="accent3">
                    <a:lumMod val="10000"/>
                  </a:schemeClr>
                </a:solidFill>
                <a:latin typeface="+mn-lt"/>
                <a:cs typeface="IrisUPC" panose="020B0604020202020204" pitchFamily="34" charset="-34"/>
              </a:rPr>
              <a:t> </a:t>
            </a:r>
            <a:r>
              <a:rPr lang="en-US" sz="1600" b="1" dirty="0" err="1">
                <a:solidFill>
                  <a:schemeClr val="accent3">
                    <a:lumMod val="10000"/>
                  </a:schemeClr>
                </a:solidFill>
                <a:latin typeface="+mn-lt"/>
                <a:cs typeface="IrisUPC" panose="020B0604020202020204" pitchFamily="34" charset="-34"/>
              </a:rPr>
              <a:t>dihapus</a:t>
            </a:r>
            <a:r>
              <a:rPr lang="en-US" sz="1600" b="1" dirty="0">
                <a:solidFill>
                  <a:schemeClr val="accent3">
                    <a:lumMod val="10000"/>
                  </a:schemeClr>
                </a:solidFill>
                <a:latin typeface="+mn-lt"/>
                <a:cs typeface="IrisUPC" panose="020B0604020202020204" pitchFamily="34" charset="-34"/>
              </a:rPr>
              <a:t>, </a:t>
            </a:r>
            <a:r>
              <a:rPr lang="en-US" sz="1600" b="1" dirty="0" err="1">
                <a:solidFill>
                  <a:schemeClr val="accent3">
                    <a:lumMod val="10000"/>
                  </a:schemeClr>
                </a:solidFill>
                <a:latin typeface="+mn-lt"/>
                <a:cs typeface="IrisUPC" panose="020B0604020202020204" pitchFamily="34" charset="-34"/>
              </a:rPr>
              <a:t>kemudian</a:t>
            </a:r>
            <a:r>
              <a:rPr lang="en-US" sz="1600" b="1" dirty="0">
                <a:solidFill>
                  <a:schemeClr val="accent3">
                    <a:lumMod val="10000"/>
                  </a:schemeClr>
                </a:solidFill>
                <a:latin typeface="+mn-lt"/>
                <a:cs typeface="IrisUPC" panose="020B0604020202020204" pitchFamily="34" charset="-34"/>
              </a:rPr>
              <a:t> </a:t>
            </a:r>
            <a:r>
              <a:rPr lang="en-US" sz="1600" b="1" dirty="0" err="1">
                <a:solidFill>
                  <a:schemeClr val="accent3">
                    <a:lumMod val="10000"/>
                  </a:schemeClr>
                </a:solidFill>
                <a:latin typeface="+mn-lt"/>
                <a:cs typeface="IrisUPC" panose="020B0604020202020204" pitchFamily="34" charset="-34"/>
              </a:rPr>
              <a:t>diganti</a:t>
            </a:r>
            <a:r>
              <a:rPr lang="en-US" sz="1600" b="1" dirty="0">
                <a:solidFill>
                  <a:schemeClr val="accent3">
                    <a:lumMod val="10000"/>
                  </a:schemeClr>
                </a:solidFill>
                <a:latin typeface="+mn-lt"/>
                <a:cs typeface="IrisUPC" panose="020B0604020202020204" pitchFamily="34" charset="-34"/>
              </a:rPr>
              <a:t> Muhammad bin Abdullah.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chemeClr val="accent3">
                    <a:lumMod val="10000"/>
                  </a:schemeClr>
                </a:solidFill>
                <a:latin typeface="+mn-lt"/>
                <a:cs typeface="IrisUPC" panose="020B0604020202020204" pitchFamily="34" charset="-34"/>
              </a:rPr>
              <a:t>Beberapa</a:t>
            </a:r>
            <a:r>
              <a:rPr lang="en-US" sz="1600" b="1" dirty="0">
                <a:solidFill>
                  <a:schemeClr val="accent3">
                    <a:lumMod val="10000"/>
                  </a:schemeClr>
                </a:solidFill>
                <a:latin typeface="+mn-lt"/>
                <a:cs typeface="IrisUPC" panose="020B0604020202020204" pitchFamily="34" charset="-34"/>
              </a:rPr>
              <a:t> </a:t>
            </a:r>
            <a:r>
              <a:rPr lang="en-US" sz="1600" b="1" dirty="0" err="1">
                <a:solidFill>
                  <a:schemeClr val="accent3">
                    <a:lumMod val="10000"/>
                  </a:schemeClr>
                </a:solidFill>
                <a:latin typeface="+mn-lt"/>
                <a:cs typeface="IrisUPC" panose="020B0604020202020204" pitchFamily="34" charset="-34"/>
              </a:rPr>
              <a:t>sahabat</a:t>
            </a:r>
            <a:r>
              <a:rPr lang="en-US" sz="1600" b="1" dirty="0">
                <a:solidFill>
                  <a:schemeClr val="accent3">
                    <a:lumMod val="10000"/>
                  </a:schemeClr>
                </a:solidFill>
                <a:latin typeface="+mn-lt"/>
                <a:cs typeface="IrisUPC" panose="020B0604020202020204" pitchFamily="34" charset="-34"/>
              </a:rPr>
              <a:t> Nabi Muhammad Saw. yang </a:t>
            </a:r>
            <a:r>
              <a:rPr lang="en-US" sz="1600" b="1" dirty="0" err="1">
                <a:solidFill>
                  <a:schemeClr val="accent3">
                    <a:lumMod val="10000"/>
                  </a:schemeClr>
                </a:solidFill>
                <a:latin typeface="+mn-lt"/>
                <a:cs typeface="IrisUPC" panose="020B0604020202020204" pitchFamily="34" charset="-34"/>
              </a:rPr>
              <a:t>hendak</a:t>
            </a:r>
            <a:r>
              <a:rPr lang="en-US" sz="1600" b="1" dirty="0">
                <a:solidFill>
                  <a:schemeClr val="accent3">
                    <a:lumMod val="10000"/>
                  </a:schemeClr>
                </a:solidFill>
                <a:latin typeface="+mn-lt"/>
                <a:cs typeface="IrisUPC" panose="020B0604020202020204" pitchFamily="34" charset="-34"/>
              </a:rPr>
              <a:t> </a:t>
            </a:r>
            <a:r>
              <a:rPr lang="en-US" sz="1600" b="1" dirty="0" err="1">
                <a:solidFill>
                  <a:schemeClr val="accent3">
                    <a:lumMod val="10000"/>
                  </a:schemeClr>
                </a:solidFill>
                <a:latin typeface="+mn-lt"/>
                <a:cs typeface="IrisUPC" panose="020B0604020202020204" pitchFamily="34" charset="-34"/>
              </a:rPr>
              <a:t>menyusulnya</a:t>
            </a:r>
            <a:r>
              <a:rPr lang="en-US" sz="1600" b="1" dirty="0">
                <a:solidFill>
                  <a:schemeClr val="accent3">
                    <a:lumMod val="10000"/>
                  </a:schemeClr>
                </a:solidFill>
                <a:latin typeface="+mn-lt"/>
                <a:cs typeface="IrisUPC" panose="020B0604020202020204" pitchFamily="34" charset="-34"/>
              </a:rPr>
              <a:t> </a:t>
            </a:r>
            <a:r>
              <a:rPr lang="en-US" sz="1600" b="1" dirty="0" err="1">
                <a:solidFill>
                  <a:schemeClr val="accent3">
                    <a:lumMod val="10000"/>
                  </a:schemeClr>
                </a:solidFill>
                <a:latin typeface="+mn-lt"/>
                <a:cs typeface="IrisUPC" panose="020B0604020202020204" pitchFamily="34" charset="-34"/>
              </a:rPr>
              <a:t>ke</a:t>
            </a:r>
            <a:r>
              <a:rPr lang="en-US" sz="1600" b="1" dirty="0">
                <a:solidFill>
                  <a:schemeClr val="accent3">
                    <a:lumMod val="10000"/>
                  </a:schemeClr>
                </a:solidFill>
                <a:latin typeface="+mn-lt"/>
                <a:cs typeface="IrisUPC" panose="020B0604020202020204" pitchFamily="34" charset="-34"/>
              </a:rPr>
              <a:t> </a:t>
            </a:r>
            <a:r>
              <a:rPr lang="en-US" sz="1600" b="1" dirty="0" err="1">
                <a:solidFill>
                  <a:schemeClr val="accent3">
                    <a:lumMod val="10000"/>
                  </a:schemeClr>
                </a:solidFill>
                <a:latin typeface="+mn-lt"/>
                <a:cs typeface="IrisUPC" panose="020B0604020202020204" pitchFamily="34" charset="-34"/>
              </a:rPr>
              <a:t>Mekah</a:t>
            </a:r>
            <a:r>
              <a:rPr lang="en-US" sz="1600" b="1" dirty="0">
                <a:solidFill>
                  <a:schemeClr val="accent3">
                    <a:lumMod val="10000"/>
                  </a:schemeClr>
                </a:solidFill>
                <a:latin typeface="+mn-lt"/>
                <a:cs typeface="IrisUPC" panose="020B0604020202020204" pitchFamily="34" charset="-34"/>
              </a:rPr>
              <a:t>, </a:t>
            </a:r>
            <a:r>
              <a:rPr lang="en-US" sz="1600" b="1" dirty="0" err="1">
                <a:solidFill>
                  <a:schemeClr val="accent3">
                    <a:lumMod val="10000"/>
                  </a:schemeClr>
                </a:solidFill>
                <a:latin typeface="+mn-lt"/>
                <a:cs typeface="IrisUPC" panose="020B0604020202020204" pitchFamily="34" charset="-34"/>
              </a:rPr>
              <a:t>dilarang</a:t>
            </a:r>
            <a:r>
              <a:rPr lang="en-US" sz="1600" b="1" dirty="0">
                <a:solidFill>
                  <a:schemeClr val="accent3">
                    <a:lumMod val="10000"/>
                  </a:schemeClr>
                </a:solidFill>
                <a:latin typeface="+mn-lt"/>
                <a:cs typeface="IrisUPC" panose="020B0604020202020204" pitchFamily="34" charset="-34"/>
              </a:rPr>
              <a:t> oleh </a:t>
            </a:r>
            <a:r>
              <a:rPr lang="en-US" sz="1600" b="1" dirty="0" err="1">
                <a:solidFill>
                  <a:schemeClr val="accent3">
                    <a:lumMod val="10000"/>
                  </a:schemeClr>
                </a:solidFill>
                <a:latin typeface="+mn-lt"/>
                <a:cs typeface="IrisUPC" panose="020B0604020202020204" pitchFamily="34" charset="-34"/>
              </a:rPr>
              <a:t>kaum</a:t>
            </a:r>
            <a:r>
              <a:rPr lang="en-US" sz="1600" b="1" dirty="0">
                <a:solidFill>
                  <a:schemeClr val="accent3">
                    <a:lumMod val="10000"/>
                  </a:schemeClr>
                </a:solidFill>
                <a:latin typeface="+mn-lt"/>
                <a:cs typeface="IrisUPC" panose="020B0604020202020204" pitchFamily="34" charset="-34"/>
              </a:rPr>
              <a:t> kafir </a:t>
            </a:r>
            <a:r>
              <a:rPr lang="en-US" sz="1600" b="1" dirty="0" err="1">
                <a:solidFill>
                  <a:schemeClr val="accent3">
                    <a:lumMod val="10000"/>
                  </a:schemeClr>
                </a:solidFill>
                <a:latin typeface="+mn-lt"/>
                <a:cs typeface="IrisUPC" panose="020B0604020202020204" pitchFamily="34" charset="-34"/>
              </a:rPr>
              <a:t>Quraisy</a:t>
            </a:r>
            <a:r>
              <a:rPr lang="en-US" sz="1600" b="1" dirty="0">
                <a:solidFill>
                  <a:schemeClr val="accent3">
                    <a:lumMod val="10000"/>
                  </a:schemeClr>
                </a:solidFill>
                <a:latin typeface="+mn-lt"/>
                <a:cs typeface="IrisUPC" panose="020B0604020202020204" pitchFamily="34" charset="-34"/>
              </a:rPr>
              <a:t>.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chemeClr val="accent3">
                    <a:lumMod val="10000"/>
                  </a:schemeClr>
                </a:solidFill>
                <a:latin typeface="+mn-lt"/>
                <a:cs typeface="IrisUPC" panose="020B0604020202020204" pitchFamily="34" charset="-34"/>
              </a:rPr>
              <a:t>Berkurangnya</a:t>
            </a:r>
            <a:r>
              <a:rPr lang="en-US" sz="1600" b="1" dirty="0">
                <a:solidFill>
                  <a:schemeClr val="accent3">
                    <a:lumMod val="10000"/>
                  </a:schemeClr>
                </a:solidFill>
                <a:latin typeface="+mn-lt"/>
                <a:cs typeface="IrisUPC" panose="020B0604020202020204" pitchFamily="34" charset="-34"/>
              </a:rPr>
              <a:t> </a:t>
            </a:r>
            <a:r>
              <a:rPr lang="en-US" sz="1600" b="1" dirty="0" err="1">
                <a:solidFill>
                  <a:schemeClr val="accent3">
                    <a:lumMod val="10000"/>
                  </a:schemeClr>
                </a:solidFill>
                <a:latin typeface="+mn-lt"/>
                <a:cs typeface="IrisUPC" panose="020B0604020202020204" pitchFamily="34" charset="-34"/>
              </a:rPr>
              <a:t>kepercayaan</a:t>
            </a:r>
            <a:r>
              <a:rPr lang="en-US" sz="1600" b="1" dirty="0">
                <a:solidFill>
                  <a:schemeClr val="accent3">
                    <a:lumMod val="10000"/>
                  </a:schemeClr>
                </a:solidFill>
                <a:latin typeface="+mn-lt"/>
                <a:cs typeface="IrisUPC" panose="020B0604020202020204" pitchFamily="34" charset="-34"/>
              </a:rPr>
              <a:t> para </a:t>
            </a:r>
            <a:r>
              <a:rPr lang="en-US" sz="1600" b="1" dirty="0" err="1">
                <a:solidFill>
                  <a:schemeClr val="accent3">
                    <a:lumMod val="10000"/>
                  </a:schemeClr>
                </a:solidFill>
                <a:latin typeface="+mn-lt"/>
                <a:cs typeface="IrisUPC" panose="020B0604020202020204" pitchFamily="34" charset="-34"/>
              </a:rPr>
              <a:t>pengikut</a:t>
            </a:r>
            <a:r>
              <a:rPr lang="en-US" sz="1600" b="1" dirty="0">
                <a:solidFill>
                  <a:schemeClr val="accent3">
                    <a:lumMod val="10000"/>
                  </a:schemeClr>
                </a:solidFill>
                <a:latin typeface="+mn-lt"/>
                <a:cs typeface="IrisUPC" panose="020B0604020202020204" pitchFamily="34" charset="-34"/>
              </a:rPr>
              <a:t> Nabi Muhammad Saw. </a:t>
            </a:r>
            <a:r>
              <a:rPr lang="en-US" sz="1600" b="1" dirty="0" err="1">
                <a:solidFill>
                  <a:schemeClr val="accent3">
                    <a:lumMod val="10000"/>
                  </a:schemeClr>
                </a:solidFill>
                <a:latin typeface="+mn-lt"/>
                <a:cs typeface="IrisUPC" panose="020B0604020202020204" pitchFamily="34" charset="-34"/>
              </a:rPr>
              <a:t>atas</a:t>
            </a:r>
            <a:r>
              <a:rPr lang="en-US" sz="1600" b="1" dirty="0">
                <a:solidFill>
                  <a:schemeClr val="accent3">
                    <a:lumMod val="10000"/>
                  </a:schemeClr>
                </a:solidFill>
                <a:latin typeface="+mn-lt"/>
                <a:cs typeface="IrisUPC" panose="020B0604020202020204" pitchFamily="34" charset="-34"/>
              </a:rPr>
              <a:t> </a:t>
            </a:r>
            <a:r>
              <a:rPr lang="en-US" sz="1600" b="1" dirty="0" err="1">
                <a:solidFill>
                  <a:schemeClr val="accent3">
                    <a:lumMod val="10000"/>
                  </a:schemeClr>
                </a:solidFill>
                <a:latin typeface="+mn-lt"/>
                <a:cs typeface="IrisUPC" panose="020B0604020202020204" pitchFamily="34" charset="-34"/>
              </a:rPr>
              <a:t>kepemimpinan</a:t>
            </a:r>
            <a:r>
              <a:rPr lang="en-US" sz="1600" b="1" dirty="0">
                <a:solidFill>
                  <a:schemeClr val="accent3">
                    <a:lumMod val="10000"/>
                  </a:schemeClr>
                </a:solidFill>
                <a:latin typeface="+mn-lt"/>
                <a:cs typeface="IrisUPC" panose="020B0604020202020204" pitchFamily="34" charset="-34"/>
              </a:rPr>
              <a:t> </a:t>
            </a:r>
            <a:r>
              <a:rPr lang="en-US" sz="1600" b="1" dirty="0" err="1">
                <a:solidFill>
                  <a:schemeClr val="accent3">
                    <a:lumMod val="10000"/>
                  </a:schemeClr>
                </a:solidFill>
                <a:latin typeface="+mn-lt"/>
                <a:cs typeface="IrisUPC" panose="020B0604020202020204" pitchFamily="34" charset="-34"/>
              </a:rPr>
              <a:t>beliau</a:t>
            </a:r>
            <a:r>
              <a:rPr lang="en-US" sz="1600" b="1" dirty="0">
                <a:solidFill>
                  <a:schemeClr val="accent3">
                    <a:lumMod val="10000"/>
                  </a:schemeClr>
                </a:solidFill>
                <a:latin typeface="+mn-lt"/>
                <a:cs typeface="IrisUPC" panose="020B0604020202020204" pitchFamily="34" charset="-34"/>
              </a:rPr>
              <a:t>.  </a:t>
            </a:r>
            <a:endParaRPr lang="en-ID" sz="1600" b="1" dirty="0">
              <a:solidFill>
                <a:schemeClr val="accent3">
                  <a:lumMod val="10000"/>
                </a:schemeClr>
              </a:solidFill>
              <a:latin typeface="+mn-lt"/>
            </a:endParaRPr>
          </a:p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8571576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32" name="Google Shape;4032;p30"/>
          <p:cNvGrpSpPr/>
          <p:nvPr/>
        </p:nvGrpSpPr>
        <p:grpSpPr>
          <a:xfrm>
            <a:off x="709349" y="791459"/>
            <a:ext cx="4361288" cy="1093525"/>
            <a:chOff x="0" y="9525"/>
            <a:chExt cx="11630100" cy="2916068"/>
          </a:xfrm>
        </p:grpSpPr>
        <p:sp>
          <p:nvSpPr>
            <p:cNvPr id="4033" name="Google Shape;4033;p30"/>
            <p:cNvSpPr txBox="1"/>
            <p:nvPr/>
          </p:nvSpPr>
          <p:spPr>
            <a:xfrm>
              <a:off x="0" y="9525"/>
              <a:ext cx="11630100" cy="143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500" b="1">
                  <a:solidFill>
                    <a:srgbClr val="FFFFFF"/>
                  </a:solidFill>
                  <a:latin typeface="Fredoka One"/>
                  <a:ea typeface="Fredoka One"/>
                  <a:cs typeface="Fredoka One"/>
                  <a:sym typeface="Fredoka One"/>
                </a:rPr>
                <a:t>Credits</a:t>
              </a:r>
              <a:endParaRPr sz="700"/>
            </a:p>
          </p:txBody>
        </p:sp>
        <p:sp>
          <p:nvSpPr>
            <p:cNvPr id="4034" name="Google Shape;4034;p30"/>
            <p:cNvSpPr txBox="1"/>
            <p:nvPr/>
          </p:nvSpPr>
          <p:spPr>
            <a:xfrm>
              <a:off x="0" y="1694093"/>
              <a:ext cx="11630100" cy="123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chemeClr val="lt1"/>
                  </a:solidFill>
                  <a:latin typeface="Nunito"/>
                  <a:ea typeface="Nunito"/>
                  <a:cs typeface="Nunito"/>
                  <a:sym typeface="Nunito"/>
                </a:rPr>
                <a:t>Special thanks to all the people who made and released these awesome resources for free:</a:t>
              </a:r>
              <a:endParaRPr sz="15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sp>
        <p:nvSpPr>
          <p:cNvPr id="4036" name="Google Shape;4036;p30"/>
          <p:cNvSpPr txBox="1"/>
          <p:nvPr/>
        </p:nvSpPr>
        <p:spPr>
          <a:xfrm>
            <a:off x="709349" y="2606232"/>
            <a:ext cx="349312" cy="277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rPr>
              <a:t>01</a:t>
            </a:r>
            <a:endParaRPr sz="700"/>
          </a:p>
        </p:txBody>
      </p:sp>
      <p:sp>
        <p:nvSpPr>
          <p:cNvPr id="4041" name="Google Shape;4041;p30"/>
          <p:cNvSpPr txBox="1"/>
          <p:nvPr/>
        </p:nvSpPr>
        <p:spPr>
          <a:xfrm>
            <a:off x="709349" y="4074601"/>
            <a:ext cx="43614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rPr>
              <a:t>Happy designing! </a:t>
            </a:r>
            <a:endParaRPr sz="1800">
              <a:solidFill>
                <a:schemeClr val="lt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grpSp>
        <p:nvGrpSpPr>
          <p:cNvPr id="4058" name="Google Shape;4058;p30"/>
          <p:cNvGrpSpPr/>
          <p:nvPr/>
        </p:nvGrpSpPr>
        <p:grpSpPr>
          <a:xfrm>
            <a:off x="1211712" y="276359"/>
            <a:ext cx="6720576" cy="971739"/>
            <a:chOff x="14411356" y="4446306"/>
            <a:chExt cx="4815508" cy="1571672"/>
          </a:xfrm>
        </p:grpSpPr>
        <p:sp>
          <p:nvSpPr>
            <p:cNvPr id="4059" name="Google Shape;4059;p30"/>
            <p:cNvSpPr/>
            <p:nvPr/>
          </p:nvSpPr>
          <p:spPr>
            <a:xfrm>
              <a:off x="14411356" y="4446306"/>
              <a:ext cx="4815508" cy="1571672"/>
            </a:xfrm>
            <a:custGeom>
              <a:avLst/>
              <a:gdLst/>
              <a:ahLst/>
              <a:cxnLst/>
              <a:rect l="l" t="t" r="r" b="b"/>
              <a:pathLst>
                <a:path w="4815508" h="1571672" extrusionOk="0">
                  <a:moveTo>
                    <a:pt x="4813330" y="1512160"/>
                  </a:moveTo>
                  <a:cubicBezTo>
                    <a:pt x="4768704" y="1422229"/>
                    <a:pt x="4693320" y="1339594"/>
                    <a:pt x="4613745" y="1085367"/>
                  </a:cubicBezTo>
                  <a:cubicBezTo>
                    <a:pt x="4499385" y="707047"/>
                    <a:pt x="4491897" y="836306"/>
                    <a:pt x="4620581" y="578703"/>
                  </a:cubicBezTo>
                  <a:cubicBezTo>
                    <a:pt x="4823317" y="169141"/>
                    <a:pt x="4799609" y="171310"/>
                    <a:pt x="4707343" y="155626"/>
                  </a:cubicBezTo>
                  <a:cubicBezTo>
                    <a:pt x="4433200" y="109546"/>
                    <a:pt x="4085551" y="107328"/>
                    <a:pt x="3817097" y="85533"/>
                  </a:cubicBezTo>
                  <a:cubicBezTo>
                    <a:pt x="1718712" y="-98796"/>
                    <a:pt x="1191228" y="73225"/>
                    <a:pt x="32616" y="66424"/>
                  </a:cubicBezTo>
                  <a:cubicBezTo>
                    <a:pt x="-35329" y="67650"/>
                    <a:pt x="7867" y="149418"/>
                    <a:pt x="116042" y="536028"/>
                  </a:cubicBezTo>
                  <a:cubicBezTo>
                    <a:pt x="232006" y="955388"/>
                    <a:pt x="184599" y="690915"/>
                    <a:pt x="39919" y="1427366"/>
                  </a:cubicBezTo>
                  <a:cubicBezTo>
                    <a:pt x="32674" y="1472336"/>
                    <a:pt x="-5125" y="1553754"/>
                    <a:pt x="65698" y="1561976"/>
                  </a:cubicBezTo>
                  <a:cubicBezTo>
                    <a:pt x="1112499" y="1480500"/>
                    <a:pt x="2164900" y="1589891"/>
                    <a:pt x="3213771" y="1568952"/>
                  </a:cubicBezTo>
                  <a:cubicBezTo>
                    <a:pt x="3732290" y="1560001"/>
                    <a:pt x="4251392" y="1542838"/>
                    <a:pt x="4769861" y="1561315"/>
                  </a:cubicBezTo>
                  <a:cubicBezTo>
                    <a:pt x="4797382" y="1566685"/>
                    <a:pt x="4823297" y="1538965"/>
                    <a:pt x="4813330" y="1512160"/>
                  </a:cubicBezTo>
                  <a:close/>
                </a:path>
              </a:pathLst>
            </a:custGeom>
            <a:solidFill>
              <a:srgbClr val="F6CA6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0" name="Google Shape;4060;p30"/>
            <p:cNvSpPr/>
            <p:nvPr/>
          </p:nvSpPr>
          <p:spPr>
            <a:xfrm>
              <a:off x="14411356" y="4446306"/>
              <a:ext cx="4815508" cy="1571672"/>
            </a:xfrm>
            <a:custGeom>
              <a:avLst/>
              <a:gdLst/>
              <a:ahLst/>
              <a:cxnLst/>
              <a:rect l="l" t="t" r="r" b="b"/>
              <a:pathLst>
                <a:path w="4815508" h="1571672" extrusionOk="0">
                  <a:moveTo>
                    <a:pt x="4813330" y="1512160"/>
                  </a:moveTo>
                  <a:cubicBezTo>
                    <a:pt x="4768704" y="1422229"/>
                    <a:pt x="4693320" y="1339594"/>
                    <a:pt x="4613745" y="1085367"/>
                  </a:cubicBezTo>
                  <a:cubicBezTo>
                    <a:pt x="4499385" y="707047"/>
                    <a:pt x="4491897" y="836306"/>
                    <a:pt x="4620581" y="578703"/>
                  </a:cubicBezTo>
                  <a:cubicBezTo>
                    <a:pt x="4823317" y="169141"/>
                    <a:pt x="4799609" y="171310"/>
                    <a:pt x="4707343" y="155626"/>
                  </a:cubicBezTo>
                  <a:cubicBezTo>
                    <a:pt x="4433200" y="109546"/>
                    <a:pt x="4085551" y="107328"/>
                    <a:pt x="3817097" y="85533"/>
                  </a:cubicBezTo>
                  <a:cubicBezTo>
                    <a:pt x="1718712" y="-98796"/>
                    <a:pt x="1191228" y="73225"/>
                    <a:pt x="32616" y="66424"/>
                  </a:cubicBezTo>
                  <a:cubicBezTo>
                    <a:pt x="-35329" y="67650"/>
                    <a:pt x="7867" y="149418"/>
                    <a:pt x="116042" y="536028"/>
                  </a:cubicBezTo>
                  <a:cubicBezTo>
                    <a:pt x="232006" y="955388"/>
                    <a:pt x="184599" y="690915"/>
                    <a:pt x="39919" y="1427366"/>
                  </a:cubicBezTo>
                  <a:cubicBezTo>
                    <a:pt x="32674" y="1472336"/>
                    <a:pt x="-5125" y="1553754"/>
                    <a:pt x="65698" y="1561976"/>
                  </a:cubicBezTo>
                  <a:cubicBezTo>
                    <a:pt x="1112499" y="1480500"/>
                    <a:pt x="2164900" y="1589891"/>
                    <a:pt x="3213771" y="1568952"/>
                  </a:cubicBezTo>
                  <a:cubicBezTo>
                    <a:pt x="3732290" y="1560001"/>
                    <a:pt x="4251392" y="1542838"/>
                    <a:pt x="4769861" y="1561315"/>
                  </a:cubicBezTo>
                  <a:cubicBezTo>
                    <a:pt x="4797382" y="1566685"/>
                    <a:pt x="4823297" y="1538965"/>
                    <a:pt x="4813330" y="151216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93005AE-5256-1F65-8FD7-A67EC5CD5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13501"/>
            <a:ext cx="9144000" cy="52999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1527BEE-3977-55A4-F2C2-AA4798ECADA9}"/>
              </a:ext>
            </a:extLst>
          </p:cNvPr>
          <p:cNvSpPr txBox="1"/>
          <p:nvPr/>
        </p:nvSpPr>
        <p:spPr>
          <a:xfrm>
            <a:off x="1371941" y="466571"/>
            <a:ext cx="6326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Fredoka One" panose="02000000000000000000" pitchFamily="2" charset="0"/>
              </a:rPr>
              <a:t>Keuntungan</a:t>
            </a:r>
            <a:r>
              <a:rPr lang="en-US" sz="2800" dirty="0">
                <a:latin typeface="Fredoka One" panose="02000000000000000000" pitchFamily="2" charset="0"/>
              </a:rPr>
              <a:t> </a:t>
            </a:r>
            <a:r>
              <a:rPr lang="en-US" sz="2800" dirty="0" err="1">
                <a:latin typeface="Fredoka One" panose="02000000000000000000" pitchFamily="2" charset="0"/>
              </a:rPr>
              <a:t>Perjanjian</a:t>
            </a:r>
            <a:r>
              <a:rPr lang="en-US" sz="2800" dirty="0">
                <a:latin typeface="Fredoka One" panose="02000000000000000000" pitchFamily="2" charset="0"/>
              </a:rPr>
              <a:t> </a:t>
            </a:r>
            <a:r>
              <a:rPr lang="en-US" sz="2800" dirty="0" err="1">
                <a:latin typeface="Fredoka One" panose="02000000000000000000" pitchFamily="2" charset="0"/>
              </a:rPr>
              <a:t>Hudaibiyah</a:t>
            </a:r>
            <a:endParaRPr lang="en-ID" sz="2800" dirty="0">
              <a:latin typeface="Fredoka One" panose="020000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1A9EA79-D531-9675-CD1E-4DAFFA46DA25}"/>
              </a:ext>
            </a:extLst>
          </p:cNvPr>
          <p:cNvSpPr txBox="1"/>
          <p:nvPr/>
        </p:nvSpPr>
        <p:spPr>
          <a:xfrm>
            <a:off x="402723" y="1797054"/>
            <a:ext cx="5285225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 err="1">
                <a:solidFill>
                  <a:srgbClr val="C00000"/>
                </a:solidFill>
              </a:rPr>
              <a:t>Diakuinya</a:t>
            </a:r>
            <a:r>
              <a:rPr lang="en-US" sz="1800" b="1" dirty="0">
                <a:solidFill>
                  <a:srgbClr val="C00000"/>
                </a:solidFill>
              </a:rPr>
              <a:t> </a:t>
            </a:r>
            <a:r>
              <a:rPr lang="en-US" sz="1800" b="1" dirty="0" err="1">
                <a:solidFill>
                  <a:srgbClr val="C00000"/>
                </a:solidFill>
              </a:rPr>
              <a:t>keberadaan</a:t>
            </a:r>
            <a:r>
              <a:rPr lang="en-US" sz="1800" b="1" dirty="0">
                <a:solidFill>
                  <a:srgbClr val="C00000"/>
                </a:solidFill>
              </a:rPr>
              <a:t> Islam dan </a:t>
            </a:r>
            <a:r>
              <a:rPr lang="en-US" sz="1800" b="1" dirty="0" err="1">
                <a:solidFill>
                  <a:srgbClr val="C00000"/>
                </a:solidFill>
              </a:rPr>
              <a:t>kaum</a:t>
            </a:r>
            <a:r>
              <a:rPr lang="en-US" sz="1800" b="1" dirty="0">
                <a:solidFill>
                  <a:srgbClr val="C00000"/>
                </a:solidFill>
              </a:rPr>
              <a:t> </a:t>
            </a:r>
            <a:r>
              <a:rPr lang="en-US" sz="1800" b="1" dirty="0" err="1">
                <a:solidFill>
                  <a:srgbClr val="C00000"/>
                </a:solidFill>
              </a:rPr>
              <a:t>muslimin</a:t>
            </a:r>
            <a:r>
              <a:rPr lang="en-US" sz="1800" b="1" dirty="0">
                <a:solidFill>
                  <a:srgbClr val="C00000"/>
                </a:solidFill>
              </a:rPr>
              <a:t>.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 err="1">
                <a:solidFill>
                  <a:srgbClr val="C00000"/>
                </a:solidFill>
              </a:rPr>
              <a:t>Kaum</a:t>
            </a:r>
            <a:r>
              <a:rPr lang="en-US" sz="1800" b="1" dirty="0">
                <a:solidFill>
                  <a:srgbClr val="C00000"/>
                </a:solidFill>
              </a:rPr>
              <a:t> </a:t>
            </a:r>
            <a:r>
              <a:rPr lang="en-US" sz="1800" b="1" dirty="0" err="1">
                <a:solidFill>
                  <a:srgbClr val="C00000"/>
                </a:solidFill>
              </a:rPr>
              <a:t>muslimin</a:t>
            </a:r>
            <a:r>
              <a:rPr lang="en-US" sz="1800" b="1" dirty="0">
                <a:solidFill>
                  <a:srgbClr val="C00000"/>
                </a:solidFill>
              </a:rPr>
              <a:t> </a:t>
            </a:r>
            <a:r>
              <a:rPr lang="en-US" sz="1800" b="1" dirty="0" err="1">
                <a:solidFill>
                  <a:srgbClr val="C00000"/>
                </a:solidFill>
              </a:rPr>
              <a:t>bebas</a:t>
            </a:r>
            <a:r>
              <a:rPr lang="en-US" sz="1800" b="1" dirty="0">
                <a:solidFill>
                  <a:srgbClr val="C00000"/>
                </a:solidFill>
              </a:rPr>
              <a:t> </a:t>
            </a:r>
            <a:r>
              <a:rPr lang="en-US" sz="1800" b="1" dirty="0" err="1">
                <a:solidFill>
                  <a:srgbClr val="C00000"/>
                </a:solidFill>
              </a:rPr>
              <a:t>berziarah</a:t>
            </a:r>
            <a:r>
              <a:rPr lang="en-US" sz="1800" b="1" dirty="0">
                <a:solidFill>
                  <a:srgbClr val="C00000"/>
                </a:solidFill>
              </a:rPr>
              <a:t> </a:t>
            </a:r>
            <a:r>
              <a:rPr lang="en-US" sz="1800" b="1" dirty="0" err="1">
                <a:solidFill>
                  <a:srgbClr val="C00000"/>
                </a:solidFill>
              </a:rPr>
              <a:t>kapan</a:t>
            </a:r>
            <a:r>
              <a:rPr lang="en-US" sz="1800" b="1" dirty="0">
                <a:solidFill>
                  <a:srgbClr val="C00000"/>
                </a:solidFill>
              </a:rPr>
              <a:t> </a:t>
            </a:r>
            <a:r>
              <a:rPr lang="en-US" sz="1800" b="1" dirty="0" err="1">
                <a:solidFill>
                  <a:srgbClr val="C00000"/>
                </a:solidFill>
              </a:rPr>
              <a:t>saja</a:t>
            </a:r>
            <a:r>
              <a:rPr lang="en-US" sz="1800" b="1" dirty="0">
                <a:solidFill>
                  <a:srgbClr val="C00000"/>
                </a:solidFill>
              </a:rPr>
              <a:t>, </a:t>
            </a:r>
            <a:r>
              <a:rPr lang="en-US" sz="1800" b="1" dirty="0" err="1">
                <a:solidFill>
                  <a:srgbClr val="C00000"/>
                </a:solidFill>
              </a:rPr>
              <a:t>kecuali</a:t>
            </a:r>
            <a:r>
              <a:rPr lang="en-US" sz="1800" b="1" dirty="0">
                <a:solidFill>
                  <a:srgbClr val="C00000"/>
                </a:solidFill>
              </a:rPr>
              <a:t> pada </a:t>
            </a:r>
            <a:r>
              <a:rPr lang="en-US" sz="1800" b="1" dirty="0" err="1">
                <a:solidFill>
                  <a:srgbClr val="C00000"/>
                </a:solidFill>
              </a:rPr>
              <a:t>tahun</a:t>
            </a:r>
            <a:r>
              <a:rPr lang="en-US" sz="1800" b="1" dirty="0">
                <a:solidFill>
                  <a:srgbClr val="C00000"/>
                </a:solidFill>
              </a:rPr>
              <a:t> </a:t>
            </a:r>
            <a:r>
              <a:rPr lang="en-US" sz="1800" b="1" dirty="0" err="1">
                <a:solidFill>
                  <a:srgbClr val="C00000"/>
                </a:solidFill>
              </a:rPr>
              <a:t>Perjanjian</a:t>
            </a:r>
            <a:r>
              <a:rPr lang="en-US" sz="1800" b="1" dirty="0">
                <a:solidFill>
                  <a:srgbClr val="C00000"/>
                </a:solidFill>
              </a:rPr>
              <a:t> </a:t>
            </a:r>
            <a:r>
              <a:rPr lang="en-US" sz="1800" b="1" dirty="0" err="1">
                <a:solidFill>
                  <a:srgbClr val="C00000"/>
                </a:solidFill>
              </a:rPr>
              <a:t>Hudaibiyah</a:t>
            </a:r>
            <a:r>
              <a:rPr lang="en-US" sz="1800" b="1" dirty="0">
                <a:solidFill>
                  <a:srgbClr val="C00000"/>
                </a:solidFill>
              </a:rPr>
              <a:t> </a:t>
            </a:r>
            <a:r>
              <a:rPr lang="en-US" sz="1800" b="1" dirty="0" err="1">
                <a:solidFill>
                  <a:srgbClr val="C00000"/>
                </a:solidFill>
              </a:rPr>
              <a:t>dilaksanakan</a:t>
            </a:r>
            <a:r>
              <a:rPr lang="en-US" sz="1800" b="1" dirty="0">
                <a:solidFill>
                  <a:srgbClr val="C00000"/>
                </a:solidFill>
              </a:rPr>
              <a:t>. </a:t>
            </a:r>
            <a:endParaRPr lang="en-ID" sz="1800" b="1" dirty="0">
              <a:solidFill>
                <a:srgbClr val="C00000"/>
              </a:solidFill>
            </a:endParaRPr>
          </a:p>
          <a:p>
            <a:endParaRPr lang="en-ID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40F507B-F7A1-777C-34EA-8CE78A5C9E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59" b="89979" l="6793" r="89903">
                        <a14:foregroundMark x1="39672" y1="23769" x2="40481" y2="25844"/>
                        <a14:foregroundMark x1="26640" y1="25633" x2="26640" y2="25633"/>
                        <a14:foregroundMark x1="26640" y1="25633" x2="26640" y2="25633"/>
                        <a14:foregroundMark x1="39395" y1="22117" x2="43484" y2="26459"/>
                        <a14:foregroundMark x1="38863" y1="8070" x2="41312" y2="9722"/>
                        <a14:foregroundMark x1="41312" y1="23154" x2="41312" y2="23154"/>
                        <a14:foregroundMark x1="41035" y1="23154" x2="41035" y2="23154"/>
                        <a14:foregroundMark x1="39949" y1="22328" x2="41035" y2="26055"/>
                        <a14:foregroundMark x1="43207" y1="7859" x2="43207" y2="7859"/>
                        <a14:foregroundMark x1="28258" y1="25633" x2="28258" y2="25633"/>
                        <a14:foregroundMark x1="28004" y1="25633" x2="28004" y2="25633"/>
                        <a14:foregroundMark x1="27726" y1="23769" x2="27726" y2="23769"/>
                        <a14:foregroundMark x1="28004" y1="23980" x2="28004" y2="23980"/>
                        <a14:foregroundMark x1="28004" y1="23980" x2="28004" y2="23980"/>
                        <a14:foregroundMark x1="28004" y1="25018" x2="28004" y2="25018"/>
                        <a14:foregroundMark x1="27726" y1="25018" x2="27726" y2="25018"/>
                        <a14:foregroundMark x1="27172" y1="25211" x2="27172" y2="25211"/>
                        <a14:foregroundMark x1="28004" y1="24385" x2="28004" y2="24385"/>
                        <a14:foregroundMark x1="28004" y1="23769" x2="26918" y2="25844"/>
                        <a14:foregroundMark x1="26640" y1="25844" x2="26640" y2="25844"/>
                        <a14:foregroundMark x1="27449" y1="25422" x2="27449" y2="25422"/>
                        <a14:foregroundMark x1="28004" y1="24807" x2="28004" y2="24807"/>
                        <a14:foregroundMark x1="28004" y1="24807" x2="28004" y2="24807"/>
                        <a14:foregroundMark x1="9519" y1="26248" x2="9797" y2="27707"/>
                        <a14:foregroundMark x1="7625" y1="27707" x2="7625" y2="27707"/>
                        <a14:foregroundMark x1="6793" y1="27707" x2="6793" y2="27707"/>
                        <a14:foregroundMark x1="8988" y1="25844" x2="8988" y2="25844"/>
                        <a14:foregroundMark x1="34242" y1="49402" x2="37223" y2="53956"/>
                        <a14:foregroundMark x1="37223" y1="52707" x2="37777" y2="55397"/>
                        <a14:foregroundMark x1="27726" y1="26881" x2="27726" y2="26881"/>
                        <a14:foregroundMark x1="28812" y1="24596" x2="28004" y2="26670"/>
                        <a14:foregroundMark x1="26363" y1="22943" x2="27172" y2="27707"/>
                        <a14:foregroundMark x1="28258" y1="25844" x2="28258" y2="25844"/>
                        <a14:foregroundMark x1="8988" y1="26881" x2="8988" y2="26881"/>
                        <a14:foregroundMark x1="8988" y1="26881" x2="8988" y2="26881"/>
                        <a14:foregroundMark x1="7879" y1="27496" x2="11160" y2="27075"/>
                        <a14:foregroundMark x1="63031" y1="15295" x2="64117" y2="24807"/>
                        <a14:foregroundMark x1="63586" y1="21290" x2="63586" y2="21290"/>
                        <a14:foregroundMark x1="60860" y1="14258" x2="61945" y2="18390"/>
                        <a14:foregroundMark x1="63309" y1="17563" x2="63309" y2="17563"/>
                        <a14:foregroundMark x1="63031" y1="17563" x2="63031" y2="17563"/>
                        <a14:foregroundMark x1="62223" y1="13238" x2="62223" y2="132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37034" y="1082476"/>
            <a:ext cx="3000267" cy="39430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44174C7-7E62-A579-6746-00EDE5D0EC33}"/>
              </a:ext>
            </a:extLst>
          </p:cNvPr>
          <p:cNvSpPr txBox="1"/>
          <p:nvPr/>
        </p:nvSpPr>
        <p:spPr>
          <a:xfrm>
            <a:off x="7237167" y="4213201"/>
            <a:ext cx="15001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Freepik.com/</a:t>
            </a:r>
            <a:r>
              <a:rPr lang="en-US" sz="900" dirty="0" err="1"/>
              <a:t>brgfx</a:t>
            </a:r>
            <a:endParaRPr lang="en-ID" sz="9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05" name="Google Shape;4105;p32"/>
          <p:cNvCxnSpPr/>
          <p:nvPr/>
        </p:nvCxnSpPr>
        <p:spPr>
          <a:xfrm>
            <a:off x="0" y="2429457"/>
            <a:ext cx="9144000" cy="0"/>
          </a:xfrm>
          <a:prstGeom prst="straightConnector1">
            <a:avLst/>
          </a:prstGeom>
          <a:noFill/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06" name="Google Shape;4106;p32"/>
          <p:cNvSpPr/>
          <p:nvPr/>
        </p:nvSpPr>
        <p:spPr>
          <a:xfrm>
            <a:off x="688665" y="395677"/>
            <a:ext cx="2680811" cy="2258054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07" name="Google Shape;4107;p32"/>
          <p:cNvGrpSpPr/>
          <p:nvPr/>
        </p:nvGrpSpPr>
        <p:grpSpPr>
          <a:xfrm>
            <a:off x="729623" y="3151201"/>
            <a:ext cx="1175625" cy="1049739"/>
            <a:chOff x="0" y="-28575"/>
            <a:chExt cx="3135000" cy="2799304"/>
          </a:xfrm>
        </p:grpSpPr>
        <p:sp>
          <p:nvSpPr>
            <p:cNvPr id="4108" name="Google Shape;4108;p32"/>
            <p:cNvSpPr txBox="1"/>
            <p:nvPr/>
          </p:nvSpPr>
          <p:spPr>
            <a:xfrm>
              <a:off x="0" y="1292929"/>
              <a:ext cx="3135000" cy="147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1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0" u="none" strike="noStrike" cap="none" dirty="0">
                  <a:solidFill>
                    <a:schemeClr val="lt1"/>
                  </a:solidFill>
                  <a:latin typeface="Nunito"/>
                  <a:ea typeface="Nunito"/>
                  <a:cs typeface="Nunito"/>
                  <a:sym typeface="Nunito"/>
                </a:rPr>
                <a:t>Briefly elaborate on what you want to discuss. </a:t>
              </a:r>
              <a:endParaRPr sz="1200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4109" name="Google Shape;4109;p32"/>
            <p:cNvSpPr txBox="1"/>
            <p:nvPr/>
          </p:nvSpPr>
          <p:spPr>
            <a:xfrm>
              <a:off x="0" y="-28575"/>
              <a:ext cx="3135000" cy="98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rPr>
                <a:t>Add a main point</a:t>
              </a:r>
              <a:endParaRPr sz="1200" dirty="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</p:txBody>
        </p:sp>
      </p:grpSp>
      <p:sp>
        <p:nvSpPr>
          <p:cNvPr id="4110" name="Google Shape;4110;p32"/>
          <p:cNvSpPr/>
          <p:nvPr/>
        </p:nvSpPr>
        <p:spPr>
          <a:xfrm>
            <a:off x="3107107" y="571119"/>
            <a:ext cx="189650" cy="190500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1" name="Google Shape;4111;p32"/>
          <p:cNvSpPr/>
          <p:nvPr/>
        </p:nvSpPr>
        <p:spPr>
          <a:xfrm>
            <a:off x="3415692" y="1434489"/>
            <a:ext cx="189650" cy="190500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2" name="Google Shape;4112;p32"/>
          <p:cNvSpPr/>
          <p:nvPr/>
        </p:nvSpPr>
        <p:spPr>
          <a:xfrm>
            <a:off x="2372987" y="189466"/>
            <a:ext cx="189650" cy="190500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14" name="Google Shape;4114;p32"/>
          <p:cNvGrpSpPr/>
          <p:nvPr/>
        </p:nvGrpSpPr>
        <p:grpSpPr>
          <a:xfrm>
            <a:off x="287540" y="243814"/>
            <a:ext cx="663439" cy="1063683"/>
            <a:chOff x="1532010" y="714332"/>
            <a:chExt cx="1326878" cy="2127366"/>
          </a:xfrm>
        </p:grpSpPr>
        <p:sp>
          <p:nvSpPr>
            <p:cNvPr id="4115" name="Google Shape;4115;p32"/>
            <p:cNvSpPr/>
            <p:nvPr/>
          </p:nvSpPr>
          <p:spPr>
            <a:xfrm>
              <a:off x="1811113" y="1559442"/>
              <a:ext cx="716622" cy="689301"/>
            </a:xfrm>
            <a:custGeom>
              <a:avLst/>
              <a:gdLst/>
              <a:ahLst/>
              <a:cxnLst/>
              <a:rect l="l" t="t" r="r" b="b"/>
              <a:pathLst>
                <a:path w="716622" h="689301" extrusionOk="0">
                  <a:moveTo>
                    <a:pt x="420874" y="204713"/>
                  </a:moveTo>
                  <a:cubicBezTo>
                    <a:pt x="251647" y="55155"/>
                    <a:pt x="171841" y="-15287"/>
                    <a:pt x="98787" y="2774"/>
                  </a:cubicBezTo>
                  <a:cubicBezTo>
                    <a:pt x="36530" y="18168"/>
                    <a:pt x="-1698" y="84185"/>
                    <a:pt x="58" y="150388"/>
                  </a:cubicBezTo>
                  <a:cubicBezTo>
                    <a:pt x="3706" y="288042"/>
                    <a:pt x="315431" y="531443"/>
                    <a:pt x="426020" y="614457"/>
                  </a:cubicBezTo>
                  <a:cubicBezTo>
                    <a:pt x="491317" y="663463"/>
                    <a:pt x="576209" y="714635"/>
                    <a:pt x="647881" y="675351"/>
                  </a:cubicBezTo>
                  <a:cubicBezTo>
                    <a:pt x="681933" y="656686"/>
                    <a:pt x="708302" y="620180"/>
                    <a:pt x="714897" y="575960"/>
                  </a:cubicBezTo>
                  <a:cubicBezTo>
                    <a:pt x="732854" y="455547"/>
                    <a:pt x="608982" y="370946"/>
                    <a:pt x="420874" y="2047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6" name="Google Shape;4116;p32"/>
            <p:cNvSpPr/>
            <p:nvPr/>
          </p:nvSpPr>
          <p:spPr>
            <a:xfrm>
              <a:off x="1532010" y="2463255"/>
              <a:ext cx="788295" cy="378443"/>
            </a:xfrm>
            <a:custGeom>
              <a:avLst/>
              <a:gdLst/>
              <a:ahLst/>
              <a:cxnLst/>
              <a:rect l="l" t="t" r="r" b="b"/>
              <a:pathLst>
                <a:path w="788295" h="378443" extrusionOk="0">
                  <a:moveTo>
                    <a:pt x="752182" y="37995"/>
                  </a:moveTo>
                  <a:cubicBezTo>
                    <a:pt x="706326" y="-10399"/>
                    <a:pt x="623020" y="-9569"/>
                    <a:pt x="371954" y="23609"/>
                  </a:cubicBezTo>
                  <a:cubicBezTo>
                    <a:pt x="265299" y="37709"/>
                    <a:pt x="164660" y="48436"/>
                    <a:pt x="66897" y="103390"/>
                  </a:cubicBezTo>
                  <a:cubicBezTo>
                    <a:pt x="-36965" y="161773"/>
                    <a:pt x="-15708" y="351705"/>
                    <a:pt x="101723" y="371787"/>
                  </a:cubicBezTo>
                  <a:cubicBezTo>
                    <a:pt x="209522" y="390223"/>
                    <a:pt x="310096" y="366894"/>
                    <a:pt x="413413" y="343974"/>
                  </a:cubicBezTo>
                  <a:cubicBezTo>
                    <a:pt x="667673" y="287556"/>
                    <a:pt x="740191" y="259186"/>
                    <a:pt x="771062" y="202249"/>
                  </a:cubicBezTo>
                  <a:cubicBezTo>
                    <a:pt x="799689" y="149464"/>
                    <a:pt x="792149" y="80176"/>
                    <a:pt x="752182" y="379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7" name="Google Shape;4117;p32"/>
            <p:cNvSpPr/>
            <p:nvPr/>
          </p:nvSpPr>
          <p:spPr>
            <a:xfrm>
              <a:off x="2241828" y="714332"/>
              <a:ext cx="617060" cy="1118294"/>
            </a:xfrm>
            <a:custGeom>
              <a:avLst/>
              <a:gdLst/>
              <a:ahLst/>
              <a:cxnLst/>
              <a:rect l="l" t="t" r="r" b="b"/>
              <a:pathLst>
                <a:path w="617060" h="1118294" extrusionOk="0">
                  <a:moveTo>
                    <a:pt x="570538" y="770613"/>
                  </a:moveTo>
                  <a:cubicBezTo>
                    <a:pt x="297101" y="94493"/>
                    <a:pt x="288898" y="44776"/>
                    <a:pt x="176949" y="6415"/>
                  </a:cubicBezTo>
                  <a:cubicBezTo>
                    <a:pt x="105809" y="-17964"/>
                    <a:pt x="37619" y="29876"/>
                    <a:pt x="13139" y="103666"/>
                  </a:cubicBezTo>
                  <a:cubicBezTo>
                    <a:pt x="-25306" y="219544"/>
                    <a:pt x="17311" y="280697"/>
                    <a:pt x="184926" y="654229"/>
                  </a:cubicBezTo>
                  <a:cubicBezTo>
                    <a:pt x="334363" y="987252"/>
                    <a:pt x="375870" y="1074917"/>
                    <a:pt x="465809" y="1111461"/>
                  </a:cubicBezTo>
                  <a:cubicBezTo>
                    <a:pt x="541865" y="1142367"/>
                    <a:pt x="693696" y="1075176"/>
                    <a:pt x="570538" y="7706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1312EE3-C80F-37C3-5392-9A4C8B203771}"/>
              </a:ext>
            </a:extLst>
          </p:cNvPr>
          <p:cNvSpPr txBox="1"/>
          <p:nvPr/>
        </p:nvSpPr>
        <p:spPr>
          <a:xfrm>
            <a:off x="1011478" y="986095"/>
            <a:ext cx="19244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Fat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ḥu</a:t>
            </a:r>
            <a:r>
              <a:rPr lang="en-US" sz="3200" i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Makkah</a:t>
            </a:r>
            <a:endParaRPr lang="en-ID" sz="32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26BC286-5256-BA04-521C-F48322E634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471" l="6769" r="89946">
                        <a14:foregroundMark x1="9512" y1="27490" x2="9512" y2="30392"/>
                        <a14:foregroundMark x1="6798" y1="31647" x2="7084" y2="33059"/>
                        <a14:foregroundMark x1="41874" y1="91569" x2="49414" y2="92353"/>
                        <a14:foregroundMark x1="49414" y1="92353" x2="57384" y2="91686"/>
                        <a14:foregroundMark x1="57384" y1="91686" x2="43816" y2="94471"/>
                        <a14:foregroundMark x1="49386" y1="11373" x2="59012" y2="10000"/>
                        <a14:foregroundMark x1="59012" y1="10000" x2="64010" y2="1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0" y="1440449"/>
            <a:ext cx="4356414" cy="31730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0A82E3F-85D2-81FA-8809-42F00B99A8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613501"/>
            <a:ext cx="9144000" cy="529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FA81021-8F83-DB3B-C29B-08DD714FCC61}"/>
              </a:ext>
            </a:extLst>
          </p:cNvPr>
          <p:cNvSpPr txBox="1"/>
          <p:nvPr/>
        </p:nvSpPr>
        <p:spPr>
          <a:xfrm>
            <a:off x="4572000" y="813339"/>
            <a:ext cx="388333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i="1" dirty="0" err="1">
                <a:solidFill>
                  <a:schemeClr val="tx1"/>
                </a:solidFill>
                <a:latin typeface="+mn-lt"/>
              </a:rPr>
              <a:t>Fat</a:t>
            </a:r>
            <a:r>
              <a:rPr lang="en-US" sz="1800" b="1" i="1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ḥu</a:t>
            </a:r>
            <a:r>
              <a:rPr lang="en-US" sz="1800" b="1" i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Makkah </a:t>
            </a:r>
            <a:r>
              <a:rPr lang="en-US" sz="1800" b="1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artinya</a:t>
            </a:r>
            <a:r>
              <a:rPr lang="en-US" sz="18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penaklukan</a:t>
            </a:r>
            <a:r>
              <a:rPr lang="en-US" sz="18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kota</a:t>
            </a:r>
            <a:r>
              <a:rPr lang="en-US" sz="18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Mekah</a:t>
            </a:r>
            <a:r>
              <a:rPr lang="en-US" sz="18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. </a:t>
            </a:r>
            <a:endParaRPr lang="en-ID" sz="1800" b="1" dirty="0">
              <a:solidFill>
                <a:schemeClr val="tx1"/>
              </a:solidFill>
              <a:latin typeface="+mn-lt"/>
            </a:endParaRPr>
          </a:p>
          <a:p>
            <a:endParaRPr lang="en-ID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65BB6A4-0A61-467E-B444-FB171E0A69C2}"/>
              </a:ext>
            </a:extLst>
          </p:cNvPr>
          <p:cNvSpPr txBox="1"/>
          <p:nvPr/>
        </p:nvSpPr>
        <p:spPr>
          <a:xfrm>
            <a:off x="338550" y="2905072"/>
            <a:ext cx="4068874" cy="1295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Penyebab</a:t>
            </a:r>
            <a:r>
              <a:rPr lang="en-US" sz="18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terjadinya</a:t>
            </a:r>
            <a:r>
              <a:rPr lang="en-US" sz="18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i="1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Fatḥu</a:t>
            </a:r>
            <a:r>
              <a:rPr lang="en-US" sz="1800" b="1" i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Makkah </a:t>
            </a:r>
            <a:r>
              <a:rPr lang="en-US" sz="1800" b="1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karena</a:t>
            </a:r>
            <a:r>
              <a:rPr lang="en-US" sz="18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kaum</a:t>
            </a:r>
            <a:r>
              <a:rPr lang="en-US" sz="18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kafir </a:t>
            </a:r>
            <a:r>
              <a:rPr lang="en-US" sz="1800" b="1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Quraisy</a:t>
            </a:r>
            <a:r>
              <a:rPr lang="en-US" sz="18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melanggar</a:t>
            </a:r>
            <a:r>
              <a:rPr lang="en-US" sz="18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Perjanjian</a:t>
            </a:r>
            <a:r>
              <a:rPr lang="en-US" sz="18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Hudaibiyah</a:t>
            </a:r>
            <a:r>
              <a:rPr lang="en-US" sz="18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  <a:endParaRPr lang="en-ID" sz="1800" b="1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Red and Pink Cute Illustrative Scrapbook Influencer Social Media Creative Presentation template">
  <a:themeElements>
    <a:clrScheme name="Custom 347">
      <a:dk1>
        <a:srgbClr val="25364E"/>
      </a:dk1>
      <a:lt1>
        <a:srgbClr val="FFFFFF"/>
      </a:lt1>
      <a:dk2>
        <a:srgbClr val="CACAFD"/>
      </a:dk2>
      <a:lt2>
        <a:srgbClr val="E14B1E"/>
      </a:lt2>
      <a:accent1>
        <a:srgbClr val="F6CA61"/>
      </a:accent1>
      <a:accent2>
        <a:srgbClr val="FC8023"/>
      </a:accent2>
      <a:accent3>
        <a:srgbClr val="FFD2CC"/>
      </a:accent3>
      <a:accent4>
        <a:srgbClr val="25364E"/>
      </a:accent4>
      <a:accent5>
        <a:srgbClr val="FFFFFF"/>
      </a:accent5>
      <a:accent6>
        <a:srgbClr val="CACAFD"/>
      </a:accent6>
      <a:hlink>
        <a:srgbClr val="E14B1E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386</Words>
  <Application>Microsoft Office PowerPoint</Application>
  <PresentationFormat>On-screen Show (16:9)</PresentationFormat>
  <Paragraphs>46</Paragraphs>
  <Slides>11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ＭＳ Ｐゴシック</vt:lpstr>
      <vt:lpstr>Arial Black</vt:lpstr>
      <vt:lpstr>IrisUPC</vt:lpstr>
      <vt:lpstr>Calibri</vt:lpstr>
      <vt:lpstr>Fredoka One</vt:lpstr>
      <vt:lpstr>Nunito</vt:lpstr>
      <vt:lpstr>Open Sans</vt:lpstr>
      <vt:lpstr>Red and Pink Cute Illustrative Scrapbook Influencer Social Media Creative Presentation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Risa Purnama</dc:creator>
  <cp:lastModifiedBy>Sani Nurlatifah</cp:lastModifiedBy>
  <cp:revision>7</cp:revision>
  <dcterms:modified xsi:type="dcterms:W3CDTF">2022-08-27T06:10:08Z</dcterms:modified>
</cp:coreProperties>
</file>