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78" r:id="rId5"/>
    <p:sldId id="269" r:id="rId6"/>
    <p:sldId id="265" r:id="rId7"/>
    <p:sldId id="28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5B4"/>
    <a:srgbClr val="F7E21E"/>
    <a:srgbClr val="56AD52"/>
    <a:srgbClr val="FDA285"/>
    <a:srgbClr val="8ED6D4"/>
    <a:srgbClr val="63C6C4"/>
    <a:srgbClr val="87CC62"/>
    <a:srgbClr val="FFBC85"/>
    <a:srgbClr val="FF9846"/>
    <a:srgbClr val="9C6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CDB7538C-2118-4180-A430-D37FD9A17EEC}"/>
              </a:ext>
            </a:extLst>
          </p:cNvPr>
          <p:cNvSpPr/>
          <p:nvPr/>
        </p:nvSpPr>
        <p:spPr>
          <a:xfrm>
            <a:off x="1567913" y="305832"/>
            <a:ext cx="8505985" cy="1522968"/>
          </a:xfrm>
          <a:prstGeom prst="wedgeRoundRectCallout">
            <a:avLst>
              <a:gd name="adj1" fmla="val -34958"/>
              <a:gd name="adj2" fmla="val 86981"/>
              <a:gd name="adj3" fmla="val 16667"/>
            </a:avLst>
          </a:prstGeom>
          <a:solidFill>
            <a:srgbClr val="87C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Want Some Sunflower Seeds, Please</a:t>
            </a:r>
            <a:endParaRPr lang="en-ID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DCD414-160F-415E-A3CA-DE91105A75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5" b="94177" l="9615" r="94389">
                        <a14:foregroundMark x1="33394" y1="34088" x2="38975" y2="50586"/>
                        <a14:foregroundMark x1="64726" y1="14274" x2="67425" y2="38738"/>
                        <a14:foregroundMark x1="34638" y1="51961" x2="45830" y2="56247"/>
                        <a14:foregroundMark x1="45830" y1="56247" x2="47225" y2="54428"/>
                        <a14:foregroundMark x1="72369" y1="37121" x2="55050" y2="38213"/>
                        <a14:foregroundMark x1="52988" y1="41771" x2="56900" y2="41488"/>
                        <a14:foregroundMark x1="9675" y1="67893" x2="19381" y2="74282"/>
                        <a14:foregroundMark x1="19381" y1="74282" x2="26994" y2="72827"/>
                        <a14:foregroundMark x1="26994" y1="72827" x2="26388" y2="73110"/>
                        <a14:foregroundMark x1="23294" y1="80267" x2="11950" y2="78609"/>
                        <a14:foregroundMark x1="35062" y1="87667" x2="36488" y2="89325"/>
                        <a14:foregroundMark x1="33182" y1="90983" x2="54443" y2="89891"/>
                        <a14:foregroundMark x1="54443" y1="89891" x2="54625" y2="89891"/>
                        <a14:foregroundMark x1="24750" y1="90700" x2="36700" y2="92074"/>
                        <a14:foregroundMark x1="10100" y1="40962" x2="10525" y2="51678"/>
                        <a14:foregroundMark x1="74007" y1="8775" x2="61632" y2="9058"/>
                        <a14:foregroundMark x1="88232" y1="27214" x2="91538" y2="53053"/>
                        <a14:foregroundMark x1="85775" y1="19248" x2="85775" y2="19248"/>
                        <a14:foregroundMark x1="94025" y1="39830" x2="94419" y2="47554"/>
                        <a14:foregroundMark x1="43494" y1="60736" x2="42675" y2="62677"/>
                        <a14:foregroundMark x1="47831" y1="53336" x2="52563" y2="48362"/>
                        <a14:foregroundMark x1="59994" y1="34897" x2="51744" y2="37121"/>
                        <a14:foregroundMark x1="37944" y1="83825" x2="38277" y2="94177"/>
                        <a14:foregroundMark x1="38277" y1="94177" x2="37519" y2="94015"/>
                        <a14:foregroundMark x1="37307" y1="74201" x2="38763" y2="73393"/>
                        <a14:foregroundMark x1="35062" y1="79458" x2="39187" y2="71209"/>
                        <a14:foregroundMark x1="37307" y1="86049" x2="38550" y2="92074"/>
                        <a14:foregroundMark x1="39794" y1="93166" x2="41037" y2="91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8" y="1945073"/>
            <a:ext cx="5305402" cy="39786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6440556" y="3020280"/>
            <a:ext cx="4545496" cy="1828234"/>
          </a:xfrm>
          <a:prstGeom prst="roundRect">
            <a:avLst/>
          </a:prstGeom>
          <a:solidFill>
            <a:srgbClr val="8ED6D4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a 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for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Follow a procedure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ADF0B56-099B-4CD3-9F15-A84A515C47A7}"/>
              </a:ext>
            </a:extLst>
          </p:cNvPr>
          <p:cNvSpPr/>
          <p:nvPr/>
        </p:nvSpPr>
        <p:spPr>
          <a:xfrm>
            <a:off x="542441" y="611230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2621A2-B055-4702-B203-17F03F7204C7}"/>
              </a:ext>
            </a:extLst>
          </p:cNvPr>
          <p:cNvSpPr/>
          <p:nvPr/>
        </p:nvSpPr>
        <p:spPr>
          <a:xfrm>
            <a:off x="1997156" y="5853098"/>
            <a:ext cx="2892286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In the Garden</a:t>
            </a:r>
            <a:endParaRPr lang="en-ID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allAtOnce" animBg="1"/>
      <p:bldP spid="7" grpId="0" animBg="1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5B15BAC1-D9C9-4660-9743-DC5D469C63BD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8BDC85A-5309-4FCC-94E5-23F133A69D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23" y="835171"/>
            <a:ext cx="7578154" cy="5686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9529A4C4-48AE-4E2C-8694-4F3FA28AC2C8}"/>
              </a:ext>
            </a:extLst>
          </p:cNvPr>
          <p:cNvSpPr/>
          <p:nvPr/>
        </p:nvSpPr>
        <p:spPr>
          <a:xfrm>
            <a:off x="6653888" y="1656861"/>
            <a:ext cx="1494192" cy="480991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leaves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06D166A2-85B3-40CD-AB80-03B6E6C2194E}"/>
              </a:ext>
            </a:extLst>
          </p:cNvPr>
          <p:cNvSpPr/>
          <p:nvPr/>
        </p:nvSpPr>
        <p:spPr>
          <a:xfrm>
            <a:off x="8799983" y="2137852"/>
            <a:ext cx="2418521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sunflower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38A0AA40-F869-437E-87C3-213823CE918C}"/>
              </a:ext>
            </a:extLst>
          </p:cNvPr>
          <p:cNvSpPr/>
          <p:nvPr/>
        </p:nvSpPr>
        <p:spPr>
          <a:xfrm>
            <a:off x="8315740" y="5267994"/>
            <a:ext cx="2902764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watering can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01A86EE1-C25E-4133-9ABE-B056E290E87F}"/>
              </a:ext>
            </a:extLst>
          </p:cNvPr>
          <p:cNvSpPr/>
          <p:nvPr/>
        </p:nvSpPr>
        <p:spPr>
          <a:xfrm>
            <a:off x="4877051" y="6171351"/>
            <a:ext cx="1351471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pot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1DDD83F4-139B-4599-A538-F9FD8B7C7B3E}"/>
              </a:ext>
            </a:extLst>
          </p:cNvPr>
          <p:cNvSpPr/>
          <p:nvPr/>
        </p:nvSpPr>
        <p:spPr>
          <a:xfrm>
            <a:off x="1879541" y="3437782"/>
            <a:ext cx="1865242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broom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B0C469-3092-4D9E-84A5-9E1041002CFD}"/>
              </a:ext>
            </a:extLst>
          </p:cNvPr>
          <p:cNvSpPr/>
          <p:nvPr/>
        </p:nvSpPr>
        <p:spPr>
          <a:xfrm>
            <a:off x="4363530" y="1228285"/>
            <a:ext cx="1027043" cy="70788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A2176E-238F-4EE4-8ED9-4B39D496EB4C}"/>
              </a:ext>
            </a:extLst>
          </p:cNvPr>
          <p:cNvCxnSpPr/>
          <p:nvPr/>
        </p:nvCxnSpPr>
        <p:spPr>
          <a:xfrm>
            <a:off x="3313043" y="3867914"/>
            <a:ext cx="755374" cy="4473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439B458-4ACA-4907-BC95-F205CCF25EAD}"/>
              </a:ext>
            </a:extLst>
          </p:cNvPr>
          <p:cNvCxnSpPr/>
          <p:nvPr/>
        </p:nvCxnSpPr>
        <p:spPr>
          <a:xfrm>
            <a:off x="2935356" y="5311783"/>
            <a:ext cx="755374" cy="4473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1C7E6B3A-AAE9-4B9E-A2B6-D510F93F8332}"/>
              </a:ext>
            </a:extLst>
          </p:cNvPr>
          <p:cNvSpPr/>
          <p:nvPr/>
        </p:nvSpPr>
        <p:spPr>
          <a:xfrm>
            <a:off x="1879541" y="5085415"/>
            <a:ext cx="1437860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seeds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51E783-3535-4ED2-BF59-9EB0A03D092A}"/>
              </a:ext>
            </a:extLst>
          </p:cNvPr>
          <p:cNvCxnSpPr/>
          <p:nvPr/>
        </p:nvCxnSpPr>
        <p:spPr>
          <a:xfrm>
            <a:off x="5340626" y="4392322"/>
            <a:ext cx="755374" cy="4473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98AB1BC-E925-4014-A076-85C97877315B}"/>
              </a:ext>
            </a:extLst>
          </p:cNvPr>
          <p:cNvSpPr/>
          <p:nvPr/>
        </p:nvSpPr>
        <p:spPr>
          <a:xfrm>
            <a:off x="4949958" y="4009849"/>
            <a:ext cx="1897945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trowel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85715A-4F07-45F4-A652-1D9EDAA4A76D}"/>
              </a:ext>
            </a:extLst>
          </p:cNvPr>
          <p:cNvCxnSpPr>
            <a:cxnSpLocks/>
          </p:cNvCxnSpPr>
          <p:nvPr/>
        </p:nvCxnSpPr>
        <p:spPr>
          <a:xfrm flipH="1" flipV="1">
            <a:off x="4708861" y="5938299"/>
            <a:ext cx="681712" cy="30003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F7BAF8-C0CB-4A33-AEB5-6E15B1FC829B}"/>
              </a:ext>
            </a:extLst>
          </p:cNvPr>
          <p:cNvCxnSpPr>
            <a:cxnSpLocks/>
          </p:cNvCxnSpPr>
          <p:nvPr/>
        </p:nvCxnSpPr>
        <p:spPr>
          <a:xfrm flipH="1" flipV="1">
            <a:off x="6397058" y="5814652"/>
            <a:ext cx="888940" cy="5051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6BFC1A7-2FC8-4A99-8627-9D3E53CFC71D}"/>
              </a:ext>
            </a:extLst>
          </p:cNvPr>
          <p:cNvSpPr/>
          <p:nvPr/>
        </p:nvSpPr>
        <p:spPr>
          <a:xfrm>
            <a:off x="6959847" y="5949346"/>
            <a:ext cx="1027043" cy="48099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soil</a:t>
            </a:r>
            <a:endParaRPr lang="en-ID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4F44FE-2790-4C79-86CF-47B5C083E58F}"/>
              </a:ext>
            </a:extLst>
          </p:cNvPr>
          <p:cNvCxnSpPr>
            <a:cxnSpLocks/>
          </p:cNvCxnSpPr>
          <p:nvPr/>
        </p:nvCxnSpPr>
        <p:spPr>
          <a:xfrm flipH="1" flipV="1">
            <a:off x="8610259" y="4972615"/>
            <a:ext cx="361463" cy="3391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476359-3B04-4A06-A462-DDBC3E58F213}"/>
              </a:ext>
            </a:extLst>
          </p:cNvPr>
          <p:cNvCxnSpPr>
            <a:cxnSpLocks/>
          </p:cNvCxnSpPr>
          <p:nvPr/>
        </p:nvCxnSpPr>
        <p:spPr>
          <a:xfrm flipH="1" flipV="1">
            <a:off x="5430329" y="1597730"/>
            <a:ext cx="1371100" cy="2399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2215B7-3292-4C78-9B3C-4606F9BB24E2}"/>
              </a:ext>
            </a:extLst>
          </p:cNvPr>
          <p:cNvCxnSpPr>
            <a:cxnSpLocks/>
          </p:cNvCxnSpPr>
          <p:nvPr/>
        </p:nvCxnSpPr>
        <p:spPr>
          <a:xfrm flipH="1">
            <a:off x="8648718" y="2594446"/>
            <a:ext cx="302531" cy="3964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75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25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7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14" grpId="0" animBg="1"/>
      <p:bldP spid="15" grpId="0" animBg="1"/>
      <p:bldP spid="16" grpId="0" animBg="1"/>
      <p:bldP spid="18" grpId="0" animBg="1"/>
      <p:bldP spid="20" grpId="0" animBg="1"/>
      <p:bldP spid="6" grpId="0" animBg="1"/>
      <p:bldP spid="19" grpId="0" animBg="1"/>
      <p:bldP spid="2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2C6B73-A650-4C67-9BB7-87729897A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3027"/>
          <a:stretch/>
        </p:blipFill>
        <p:spPr>
          <a:xfrm>
            <a:off x="1273506" y="1230684"/>
            <a:ext cx="3535463" cy="3519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472551" y="4866262"/>
            <a:ext cx="3074881" cy="906742"/>
          </a:xfrm>
          <a:prstGeom prst="flowChartAlternateProcess">
            <a:avLst/>
          </a:prstGeom>
          <a:solidFill>
            <a:srgbClr val="FDA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 the soil into the pot.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7146667" y="4866262"/>
            <a:ext cx="3389410" cy="906742"/>
          </a:xfrm>
          <a:prstGeom prst="flowChartAlternateProcess">
            <a:avLst/>
          </a:prstGeom>
          <a:solidFill>
            <a:srgbClr val="FDA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Make a hole with a finger.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922D5EB-9AD7-400B-880E-9EF813EED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r="11761"/>
          <a:stretch/>
        </p:blipFill>
        <p:spPr>
          <a:xfrm>
            <a:off x="7073640" y="1328310"/>
            <a:ext cx="3535463" cy="3324466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B7B0EA7-92DA-413B-A5A1-F72793AF81CF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337780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1DF02F6-E0B5-4F1C-B0A8-4D040D32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0" b="98019" l="13740" r="82985">
                        <a14:foregroundMark x1="65150" y1="17630" x2="51683" y2="10877"/>
                        <a14:foregroundMark x1="51683" y1="10877" x2="46952" y2="12414"/>
                        <a14:foregroundMark x1="64089" y1="13829" x2="51168" y2="9179"/>
                        <a14:foregroundMark x1="51168" y1="9179" x2="47680" y2="10028"/>
                        <a14:foregroundMark x1="66576" y1="20016" x2="57962" y2="6996"/>
                        <a14:foregroundMark x1="57962" y1="6996" x2="48741" y2="7643"/>
                        <a14:foregroundMark x1="44829" y1="17145" x2="58295" y2="15083"/>
                        <a14:foregroundMark x1="58295" y1="15083" x2="53746" y2="16215"/>
                        <a14:foregroundMark x1="49105" y1="25718" x2="46254" y2="25233"/>
                        <a14:foregroundMark x1="59448" y1="26203" x2="54807" y2="24302"/>
                        <a14:foregroundMark x1="56233" y1="43793" x2="49469" y2="43348"/>
                        <a14:foregroundMark x1="52320" y1="49980" x2="53018" y2="44278"/>
                        <a14:foregroundMark x1="16985" y1="43793" x2="16985" y2="69025"/>
                        <a14:foregroundMark x1="44465" y1="17630" x2="60934" y2="7279"/>
                        <a14:foregroundMark x1="60934" y1="7279" x2="65878" y2="19531"/>
                        <a14:foregroundMark x1="57295" y1="17630" x2="53018" y2="17145"/>
                        <a14:foregroundMark x1="51592" y1="4772" x2="43737" y2="18601"/>
                        <a14:foregroundMark x1="43737" y1="18601" x2="43737" y2="19531"/>
                        <a14:foregroundMark x1="63725" y1="10028" x2="64786" y2="15730"/>
                        <a14:foregroundMark x1="82985" y1="50465" x2="82287" y2="62839"/>
                        <a14:foregroundMark x1="64786" y1="91387" x2="50379" y2="95673"/>
                        <a14:foregroundMark x1="50379" y1="95673" x2="34911" y2="93004"/>
                        <a14:foregroundMark x1="34911" y1="93004" x2="31968" y2="89972"/>
                        <a14:foregroundMark x1="60510" y1="95673" x2="46618" y2="98059"/>
                        <a14:foregroundMark x1="46618" y1="98059" x2="39096" y2="96159"/>
                        <a14:foregroundMark x1="65514" y1="12899" x2="49591" y2="5823"/>
                        <a14:foregroundMark x1="49591" y1="5823" x2="42675" y2="17630"/>
                        <a14:foregroundMark x1="66212" y1="11929" x2="53746" y2="4772"/>
                        <a14:foregroundMark x1="53746" y1="4772" x2="52654" y2="4772"/>
                        <a14:foregroundMark x1="14498" y1="61423" x2="14134" y2="51436"/>
                        <a14:foregroundMark x1="13770" y1="57137" x2="19503" y2="38172"/>
                        <a14:foregroundMark x1="19503" y1="38172" x2="14862" y2="47594"/>
                        <a14:foregroundMark x1="65514" y1="11929" x2="55869" y2="7643"/>
                        <a14:foregroundMark x1="63361" y1="10958" x2="60510" y2="5742"/>
                        <a14:foregroundMark x1="64635" y1="11201" x2="50531" y2="3356"/>
                        <a14:foregroundMark x1="50531" y1="3356" x2="42614" y2="13142"/>
                        <a14:foregroundMark x1="67577" y1="14153" x2="52442" y2="3841"/>
                        <a14:foregroundMark x1="52442" y1="3841" x2="67213" y2="15123"/>
                        <a14:foregroundMark x1="58781" y1="3841" x2="67668" y2="16579"/>
                        <a14:foregroundMark x1="67668" y1="16579" x2="54352" y2="3922"/>
                        <a14:foregroundMark x1="54352" y1="3922" x2="41856" y2="12171"/>
                        <a14:foregroundMark x1="64271" y1="7764" x2="50531" y2="2264"/>
                        <a14:foregroundMark x1="50531" y1="2264" x2="65757" y2="10230"/>
                        <a14:foregroundMark x1="59873" y1="3356" x2="68335" y2="17550"/>
                        <a14:foregroundMark x1="68335" y1="17550" x2="68335" y2="17550"/>
                        <a14:foregroundMark x1="60965" y1="6308" x2="46557" y2="6672"/>
                        <a14:foregroundMark x1="46557" y1="6672" x2="40400" y2="13627"/>
                        <a14:foregroundMark x1="56931" y1="2871" x2="68396" y2="16498"/>
                        <a14:foregroundMark x1="68396" y1="16498" x2="68699" y2="20016"/>
                        <a14:foregroundMark x1="42251" y1="15609" x2="30482" y2="20016"/>
                        <a14:foregroundMark x1="22384" y1="28831" x2="13952" y2="44521"/>
                        <a14:foregroundMark x1="13952" y1="44521" x2="13952" y2="45006"/>
                        <a14:foregroundMark x1="48104" y1="4327" x2="61723" y2="4125"/>
                        <a14:foregroundMark x1="61723" y1="4125" x2="67971" y2="17064"/>
                        <a14:foregroundMark x1="49227" y1="4812" x2="53261" y2="2871"/>
                        <a14:foregroundMark x1="53625" y1="890" x2="67091" y2="10877"/>
                        <a14:foregroundMark x1="67091" y1="10877" x2="67577" y2="11686"/>
                        <a14:foregroundMark x1="49227" y1="3841" x2="42614" y2="10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-4949" r="9645"/>
          <a:stretch/>
        </p:blipFill>
        <p:spPr>
          <a:xfrm>
            <a:off x="6971358" y="1190563"/>
            <a:ext cx="3564720" cy="3503634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3AB73F3-130D-43FA-8ABC-4CE226B4A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r="11307"/>
          <a:stretch/>
        </p:blipFill>
        <p:spPr>
          <a:xfrm>
            <a:off x="1273506" y="1355810"/>
            <a:ext cx="3369743" cy="3338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472551" y="4866262"/>
            <a:ext cx="3074881" cy="906742"/>
          </a:xfrm>
          <a:prstGeom prst="flowChartAlternateProcess">
            <a:avLst/>
          </a:prstGeom>
          <a:solidFill>
            <a:srgbClr val="FDA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 the seeds in the hole.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6971357" y="4866262"/>
            <a:ext cx="3389410" cy="906742"/>
          </a:xfrm>
          <a:prstGeom prst="flowChartAlternateProcess">
            <a:avLst/>
          </a:prstGeom>
          <a:solidFill>
            <a:srgbClr val="FDA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the seeds.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B7B0EA7-92DA-413B-A5A1-F72793AF81CF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10456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BD72FB98-9F03-415D-8112-DE95845CC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97576" l="695" r="97586">
                        <a14:foregroundMark x1="70812" y1="9293" x2="33175" y2="8283"/>
                        <a14:foregroundMark x1="33175" y1="8283" x2="25677" y2="11394"/>
                        <a14:foregroundMark x1="61192" y1="7152" x2="55596" y2="3677"/>
                        <a14:foregroundMark x1="55596" y1="3677" x2="55596" y2="3677"/>
                        <a14:foregroundMark x1="59437" y1="3879" x2="58925" y2="2141"/>
                        <a14:foregroundMark x1="6803" y1="16444" x2="6803" y2="16444"/>
                        <a14:foregroundMark x1="35150" y1="11192" x2="31639" y2="13535"/>
                        <a14:foregroundMark x1="45465" y1="9091" x2="44770" y2="9859"/>
                        <a14:foregroundMark x1="36723" y1="11192" x2="30066" y2="12768"/>
                        <a14:foregroundMark x1="35991" y1="11596" x2="34601" y2="17010"/>
                        <a14:foregroundMark x1="36723" y1="11798" x2="30066" y2="14263"/>
                        <a14:foregroundMark x1="30066" y1="14263" x2="38405" y2="12768"/>
                        <a14:foregroundMark x1="38405" y1="12768" x2="36357" y2="12364"/>
                        <a14:foregroundMark x1="49634" y1="10828" x2="43050" y2="12848"/>
                        <a14:foregroundMark x1="43050" y1="12848" x2="44038" y2="11030"/>
                        <a14:foregroundMark x1="23080" y1="12364" x2="20995" y2="4606"/>
                        <a14:foregroundMark x1="20995" y1="4606" x2="15508" y2="8040"/>
                        <a14:foregroundMark x1="15508" y1="8040" x2="19422" y2="14909"/>
                        <a14:foregroundMark x1="19422" y1="14909" x2="19934" y2="15071"/>
                        <a14:foregroundMark x1="16789" y1="14869" x2="16606" y2="13737"/>
                        <a14:foregroundMark x1="28127" y1="8687" x2="27140" y2="1131"/>
                        <a14:foregroundMark x1="27140" y1="1131" x2="24799" y2="3111"/>
                        <a14:foregroundMark x1="51756" y1="12162" x2="76628" y2="15475"/>
                        <a14:foregroundMark x1="76628" y1="15475" x2="61339" y2="14343"/>
                        <a14:foregroundMark x1="61339" y1="14343" x2="78018" y2="15394"/>
                        <a14:foregroundMark x1="78018" y1="15394" x2="86394" y2="24364"/>
                        <a14:foregroundMark x1="69422" y1="9859" x2="80212" y2="12889"/>
                        <a14:foregroundMark x1="80212" y1="12889" x2="91514" y2="23273"/>
                        <a14:foregroundMark x1="91514" y1="23273" x2="97184" y2="42222"/>
                        <a14:foregroundMark x1="97184" y1="42222" x2="97586" y2="60687"/>
                        <a14:foregroundMark x1="98427" y1="58182" x2="93819" y2="82465"/>
                        <a14:foregroundMark x1="93819" y1="82465" x2="82516" y2="90061"/>
                        <a14:foregroundMark x1="80944" y1="18343" x2="92246" y2="34667"/>
                        <a14:foregroundMark x1="92246" y1="34667" x2="93782" y2="68525"/>
                        <a14:foregroundMark x1="93782" y1="68525" x2="91990" y2="75354"/>
                        <a14:foregroundMark x1="94075" y1="61657" x2="91039" y2="33293"/>
                        <a14:foregroundMark x1="91039" y1="33293" x2="87564" y2="24444"/>
                        <a14:foregroundMark x1="87564" y1="24444" x2="80395" y2="18141"/>
                        <a14:foregroundMark x1="80395" y1="18141" x2="76774" y2="16606"/>
                        <a14:foregroundMark x1="91441" y1="68404" x2="87601" y2="72444"/>
                        <a14:foregroundMark x1="75018" y1="82141" x2="70117" y2="78465"/>
                        <a14:foregroundMark x1="73263" y1="78667" x2="73080" y2="82141"/>
                        <a14:foregroundMark x1="73775" y1="88889" x2="79663" y2="92162"/>
                        <a14:foregroundMark x1="79663" y1="92162" x2="76225" y2="93737"/>
                        <a14:foregroundMark x1="94075" y1="43273" x2="92721" y2="74545"/>
                        <a14:foregroundMark x1="92721" y1="74545" x2="92319" y2="74990"/>
                        <a14:foregroundMark x1="92502" y1="75758" x2="89868" y2="80404"/>
                        <a14:foregroundMark x1="84455" y1="91394" x2="79737" y2="92768"/>
                        <a14:foregroundMark x1="75713" y1="97374" x2="72751" y2="94869"/>
                        <a14:foregroundMark x1="67301" y1="93737" x2="60132" y2="91798"/>
                        <a14:foregroundMark x1="60132" y1="91798" x2="42758" y2="93899"/>
                        <a14:foregroundMark x1="42758" y1="93899" x2="30249" y2="92768"/>
                        <a14:foregroundMark x1="70117" y1="90626" x2="80797" y2="87717"/>
                        <a14:foregroundMark x1="59108" y1="97010" x2="15691" y2="93778"/>
                        <a14:foregroundMark x1="15691" y1="93778" x2="6108" y2="87152"/>
                        <a14:foregroundMark x1="70117" y1="95071" x2="65033" y2="94869"/>
                        <a14:foregroundMark x1="42319" y1="97576" x2="23226" y2="96606"/>
                        <a14:foregroundMark x1="91112" y1="87354" x2="88990" y2="87919"/>
                        <a14:foregroundMark x1="7498" y1="88121" x2="1829" y2="79919"/>
                        <a14:foregroundMark x1="1829" y1="79919" x2="695" y2="67717"/>
                        <a14:foregroundMark x1="695" y1="67717" x2="5925" y2="33818"/>
                        <a14:foregroundMark x1="5925" y1="35556" x2="12765" y2="21253"/>
                        <a14:foregroundMark x1="28310" y1="8121" x2="25786" y2="566"/>
                        <a14:foregroundMark x1="25786" y1="566" x2="24653" y2="2707"/>
                        <a14:foregroundMark x1="27981" y1="1939" x2="25165" y2="4848"/>
                        <a14:foregroundMark x1="55669" y1="6545" x2="53731" y2="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13" y="1103204"/>
            <a:ext cx="9523423" cy="561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9F198-AAFC-44E8-9C6C-7A2617A1A8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7" b="97008" l="9979" r="89991">
                        <a14:foregroundMark x1="33333" y1="16215" x2="38581" y2="10352"/>
                        <a14:foregroundMark x1="38581" y1="10352" x2="45921" y2="7723"/>
                        <a14:foregroundMark x1="45921" y1="7723" x2="52563" y2="12414"/>
                        <a14:foregroundMark x1="52563" y1="12414" x2="54352" y2="17954"/>
                        <a14:foregroundMark x1="53473" y1="18358" x2="47710" y2="15326"/>
                        <a14:foregroundMark x1="47710" y1="15326" x2="33910" y2="16619"/>
                        <a14:foregroundMark x1="50713" y1="13708" x2="42069" y2="20057"/>
                        <a14:foregroundMark x1="42069" y1="20057" x2="41644" y2="12657"/>
                        <a14:foregroundMark x1="41644" y1="12657" x2="48984" y2="13587"/>
                        <a14:foregroundMark x1="48984" y1="13587" x2="48832" y2="14112"/>
                        <a14:foregroundMark x1="51319" y1="9664" x2="41735" y2="6551"/>
                        <a14:foregroundMark x1="41735" y1="6551" x2="35002" y2="10918"/>
                        <a14:foregroundMark x1="35002" y1="10918" x2="32605" y2="18277"/>
                        <a14:foregroundMark x1="32605" y1="18277" x2="32605" y2="18763"/>
                        <a14:foregroundMark x1="51319" y1="9260" x2="39460" y2="6551"/>
                        <a14:foregroundMark x1="39460" y1="6551" x2="33667" y2="11888"/>
                        <a14:foregroundMark x1="33667" y1="11888" x2="31726" y2="15851"/>
                        <a14:foregroundMark x1="50864" y1="8694" x2="39915" y2="6591"/>
                        <a14:foregroundMark x1="39915" y1="6591" x2="46557" y2="6066"/>
                        <a14:foregroundMark x1="46557" y1="6066" x2="50440" y2="9098"/>
                        <a14:foregroundMark x1="44070" y1="4448" x2="44920" y2="5014"/>
                        <a14:foregroundMark x1="54777" y1="20865" x2="53928" y2="11969"/>
                        <a14:foregroundMark x1="53928" y1="11969" x2="50076" y2="7157"/>
                        <a14:foregroundMark x1="50076" y1="7157" x2="41159" y2="3882"/>
                        <a14:foregroundMark x1="41310" y1="3882" x2="35972" y2="6146"/>
                        <a14:foregroundMark x1="35972" y1="6146" x2="38975" y2="4650"/>
                        <a14:foregroundMark x1="54777" y1="20865" x2="53685" y2="11605"/>
                        <a14:foregroundMark x1="53685" y1="11605" x2="50591" y2="7521"/>
                        <a14:foregroundMark x1="54929" y1="15851" x2="49560" y2="6389"/>
                        <a14:foregroundMark x1="54929" y1="20299" x2="54443" y2="12374"/>
                        <a14:foregroundMark x1="54443" y1="12374" x2="50136" y2="6955"/>
                        <a14:foregroundMark x1="39703" y1="39224" x2="44070" y2="42903"/>
                        <a14:foregroundMark x1="41583" y1="47918" x2="37822" y2="38738"/>
                        <a14:foregroundMark x1="37822" y1="38738" x2="37822" y2="38658"/>
                        <a14:foregroundMark x1="28693" y1="71896" x2="28420" y2="79903"/>
                        <a14:foregroundMark x1="28420" y1="79903" x2="32454" y2="86332"/>
                        <a14:foregroundMark x1="32454" y1="86332" x2="36943" y2="89486"/>
                        <a14:foregroundMark x1="28844" y1="79822" x2="31150" y2="86615"/>
                        <a14:foregroundMark x1="31150" y1="86615" x2="36397" y2="89891"/>
                        <a14:foregroundMark x1="36397" y1="89891" x2="36275" y2="82450"/>
                        <a14:foregroundMark x1="36275" y1="82450" x2="32909" y2="82329"/>
                        <a14:foregroundMark x1="27965" y1="81156" x2="35638" y2="91913"/>
                        <a14:foregroundMark x1="35638" y1="91913" x2="44829" y2="93651"/>
                        <a14:foregroundMark x1="44829" y1="93651" x2="52320" y2="93126"/>
                        <a14:foregroundMark x1="52320" y1="93126" x2="53473" y2="92357"/>
                        <a14:foregroundMark x1="72763" y1="70522" x2="72520" y2="77517"/>
                        <a14:foregroundMark x1="72520" y1="77517" x2="73491" y2="83300"/>
                        <a14:foregroundMark x1="72763" y1="85402" x2="69123" y2="89486"/>
                        <a14:foregroundMark x1="65211" y1="93732" x2="47528" y2="97008"/>
                        <a14:foregroundMark x1="32605" y1="81925" x2="38641" y2="80793"/>
                        <a14:foregroundMark x1="38641" y1="80793" x2="33030" y2="81359"/>
                        <a14:foregroundMark x1="55353" y1="19329" x2="53352" y2="10352"/>
                        <a14:foregroundMark x1="53352" y1="10352" x2="50864" y2="7157"/>
                        <a14:foregroundMark x1="55505" y1="18358" x2="53867" y2="10554"/>
                        <a14:foregroundMark x1="53867" y1="10554" x2="53625" y2="10230"/>
                        <a14:foregroundMark x1="55202" y1="16619" x2="52897" y2="10028"/>
                        <a14:foregroundMark x1="53776" y1="10230" x2="55202" y2="17024"/>
                        <a14:foregroundMark x1="55202" y1="17024" x2="55202" y2="17024"/>
                        <a14:foregroundMark x1="54201" y1="10635" x2="55080" y2="16417"/>
                        <a14:foregroundMark x1="54504" y1="11808" x2="55353" y2="17024"/>
                        <a14:foregroundMark x1="40855" y1="3275" x2="34971" y2="6753"/>
                        <a14:foregroundMark x1="34971" y1="6753" x2="33758" y2="8694"/>
                        <a14:foregroundMark x1="50591" y1="7157" x2="42463" y2="3073"/>
                        <a14:foregroundMark x1="51592" y1="6753" x2="43464" y2="3275"/>
                        <a14:foregroundMark x1="50440" y1="6753" x2="42887" y2="2911"/>
                        <a14:foregroundMark x1="50864" y1="6753" x2="44889" y2="3073"/>
                        <a14:foregroundMark x1="44889" y1="3073" x2="42311" y2="2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76" y="1103203"/>
            <a:ext cx="2842040" cy="2131315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89D9126D-49E1-4A48-A815-6F56769D5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96442" l="9979" r="89991">
                        <a14:foregroundMark x1="47831" y1="27457" x2="44343" y2="28589"/>
                        <a14:foregroundMark x1="55505" y1="46947" x2="49621" y2="47594"/>
                        <a14:foregroundMark x1="49621" y1="47594" x2="48681" y2="44844"/>
                        <a14:foregroundMark x1="57113" y1="26648" x2="59569" y2="29357"/>
                        <a14:foregroundMark x1="61146" y1="17024" x2="56172" y2="10433"/>
                        <a14:foregroundMark x1="56172" y1="10433" x2="42827" y2="10635"/>
                        <a14:foregroundMark x1="42827" y1="10635" x2="41159" y2="13910"/>
                        <a14:foregroundMark x1="62906" y1="13344" x2="57871" y2="9220"/>
                        <a14:foregroundMark x1="57871" y1="9220" x2="44070" y2="7926"/>
                        <a14:foregroundMark x1="56536" y1="7359" x2="46375" y2="5216"/>
                        <a14:foregroundMark x1="50288" y1="4246" x2="55687" y2="4367"/>
                        <a14:foregroundMark x1="55687" y1="4367" x2="61814" y2="9422"/>
                        <a14:foregroundMark x1="61814" y1="9422" x2="65787" y2="15649"/>
                        <a14:foregroundMark x1="63907" y1="15083" x2="39551" y2="17024"/>
                        <a14:foregroundMark x1="64362" y1="18156" x2="58538" y2="16619"/>
                        <a14:foregroundMark x1="57386" y1="17388" x2="64453" y2="21431"/>
                        <a14:foregroundMark x1="64453" y1="21431" x2="64483" y2="21634"/>
                        <a14:foregroundMark x1="49136" y1="18156" x2="38975" y2="20097"/>
                        <a14:foregroundMark x1="55505" y1="45006" x2="52260" y2="52689"/>
                        <a14:foregroundMark x1="52260" y1="52689" x2="52320" y2="54104"/>
                        <a14:foregroundMark x1="40734" y1="68217" x2="51926" y2="76628"/>
                        <a14:foregroundMark x1="51926" y1="76628" x2="66090" y2="75374"/>
                        <a14:foregroundMark x1="66090" y1="75374" x2="64362" y2="69187"/>
                        <a14:foregroundMark x1="50864" y1="78245" x2="37671" y2="74404"/>
                        <a14:foregroundMark x1="48256" y1="47715" x2="49409" y2="50061"/>
                        <a14:foregroundMark x1="61601" y1="82127" x2="55717" y2="86575"/>
                        <a14:foregroundMark x1="55717" y1="86575" x2="47740" y2="86939"/>
                        <a14:foregroundMark x1="47740" y1="86939" x2="45799" y2="84068"/>
                        <a14:foregroundMark x1="35517" y1="91791" x2="53473" y2="95148"/>
                        <a14:foregroundMark x1="53473" y1="95148" x2="65362" y2="93126"/>
                        <a14:foregroundMark x1="65787" y1="16417" x2="61419" y2="9098"/>
                        <a14:foregroundMark x1="61419" y1="9098" x2="55960" y2="4772"/>
                        <a14:foregroundMark x1="55960" y1="4772" x2="55353" y2="4650"/>
                        <a14:foregroundMark x1="65666" y1="14476" x2="60449" y2="7157"/>
                        <a14:foregroundMark x1="60449" y1="7157" x2="54352" y2="4448"/>
                        <a14:foregroundMark x1="63057" y1="11403" x2="57598" y2="4691"/>
                        <a14:foregroundMark x1="57598" y1="4691" x2="49287" y2="3478"/>
                        <a14:foregroundMark x1="47983" y1="14679" x2="38854" y2="13910"/>
                        <a14:foregroundMark x1="50015" y1="3478" x2="56779" y2="4125"/>
                        <a14:foregroundMark x1="56779" y1="4125" x2="63057" y2="10837"/>
                        <a14:foregroundMark x1="41310" y1="95269" x2="55808" y2="97008"/>
                        <a14:foregroundMark x1="55808" y1="97008" x2="61571" y2="96482"/>
                        <a14:foregroundMark x1="61571" y1="96482" x2="68577" y2="91347"/>
                        <a14:foregroundMark x1="68577" y1="91347" x2="63057" y2="89850"/>
                        <a14:foregroundMark x1="54777" y1="3882" x2="50015" y2="3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8" y="4167829"/>
            <a:ext cx="2634567" cy="1975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534879" y="2009120"/>
            <a:ext cx="64505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the Way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This is the way we put the soil.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Put the soil, put the soil.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This is the way we put the soil.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Let’s put it in the green pot.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This is the way we put the seeds.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Put the seeds, put the seeds.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This is the way we put the seeds.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Let’s put them in the green pot.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0E9E223D-9EF1-4218-A443-8FE05DC7624D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25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Look and say.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718985" y="4710788"/>
            <a:ext cx="2528702" cy="626265"/>
          </a:xfrm>
          <a:prstGeom prst="flowChartAlternateProcess">
            <a:avLst/>
          </a:prstGeom>
          <a:solidFill>
            <a:srgbClr val="F7E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butterfly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A yellow butterfly with black spots&#10;&#10;Description automatically generated with low confidence">
            <a:extLst>
              <a:ext uri="{FF2B5EF4-FFF2-40B4-BE49-F238E27FC236}">
                <a16:creationId xmlns:a16="http://schemas.microsoft.com/office/drawing/2014/main" id="{D9FAF776-F13B-43F3-AC2C-3FB49F95FF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8023" y="1998819"/>
            <a:ext cx="2701543" cy="20186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4E8D3F3-902C-425F-BAF5-352E73DC19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4279" y="1971540"/>
            <a:ext cx="1825882" cy="2045935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7661414" y="4710789"/>
            <a:ext cx="2646728" cy="626265"/>
          </a:xfrm>
          <a:prstGeom prst="flowChartAlternateProcess">
            <a:avLst/>
          </a:prstGeom>
          <a:solidFill>
            <a:srgbClr val="F7E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ladybug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ED2C712-ADE8-4B6C-88D5-8C7736145594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</a:t>
            </a:r>
          </a:p>
        </p:txBody>
      </p:sp>
    </p:spTree>
    <p:extLst>
      <p:ext uri="{BB962C8B-B14F-4D97-AF65-F5344CB8AC3E}">
        <p14:creationId xmlns:p14="http://schemas.microsoft.com/office/powerpoint/2010/main" val="15654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EB461B8-9650-44ED-8018-A58A9F037A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" b="97534" l="4237" r="98247">
                        <a14:foregroundMark x1="88495" y1="49058" x2="92440" y2="56323"/>
                        <a14:foregroundMark x1="51644" y1="97534" x2="42440" y2="85426"/>
                        <a14:foregroundMark x1="45727" y1="14350" x2="33893" y2="4619"/>
                        <a14:foregroundMark x1="53616" y1="13543" x2="64171" y2="4619"/>
                        <a14:foregroundMark x1="54273" y1="10314" x2="64171" y2="3812"/>
                        <a14:foregroundMark x1="10884" y1="49865" x2="9569" y2="56323"/>
                        <a14:foregroundMark x1="4273" y1="57130" x2="4931" y2="45830"/>
                        <a14:foregroundMark x1="95069" y1="57937" x2="74032" y2="38072"/>
                        <a14:foregroundMark x1="74032" y1="38072" x2="65486" y2="34529"/>
                        <a14:foregroundMark x1="39810" y1="7892" x2="43097" y2="4619"/>
                        <a14:foregroundMark x1="41782" y1="3812" x2="29949" y2="3812"/>
                        <a14:foregroundMark x1="60226" y1="7892" x2="68773" y2="583"/>
                        <a14:foregroundMark x1="98247" y1="59552" x2="85756" y2="46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7644" y="1691711"/>
            <a:ext cx="3199151" cy="2605591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35222D1-ED97-415D-BCEC-F79F6BFD0E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3506" y="2337851"/>
            <a:ext cx="3521637" cy="1959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Look and say.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374306" y="4710789"/>
            <a:ext cx="3320035" cy="626265"/>
          </a:xfrm>
          <a:prstGeom prst="flowChartAlternateProcess">
            <a:avLst/>
          </a:prstGeom>
          <a:solidFill>
            <a:srgbClr val="F7E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grasshopper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8057630" y="4710789"/>
            <a:ext cx="2039177" cy="626265"/>
          </a:xfrm>
          <a:prstGeom prst="flowChartAlternateProcess">
            <a:avLst/>
          </a:prstGeom>
          <a:solidFill>
            <a:srgbClr val="F7E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bee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ED2C712-ADE8-4B6C-88D5-8C7736145594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</a:t>
            </a:r>
          </a:p>
        </p:txBody>
      </p:sp>
    </p:spTree>
    <p:extLst>
      <p:ext uri="{BB962C8B-B14F-4D97-AF65-F5344CB8AC3E}">
        <p14:creationId xmlns:p14="http://schemas.microsoft.com/office/powerpoint/2010/main" val="33552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BD72FB98-9F03-415D-8112-DE95845CC8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97576" l="695" r="97586">
                        <a14:foregroundMark x1="70812" y1="9293" x2="33175" y2="8283"/>
                        <a14:foregroundMark x1="33175" y1="8283" x2="25677" y2="11394"/>
                        <a14:foregroundMark x1="61192" y1="7152" x2="55596" y2="3677"/>
                        <a14:foregroundMark x1="55596" y1="3677" x2="55596" y2="3677"/>
                        <a14:foregroundMark x1="59437" y1="3879" x2="58925" y2="2141"/>
                        <a14:foregroundMark x1="6803" y1="16444" x2="6803" y2="16444"/>
                        <a14:foregroundMark x1="35150" y1="11192" x2="31639" y2="13535"/>
                        <a14:foregroundMark x1="45465" y1="9091" x2="44770" y2="9859"/>
                        <a14:foregroundMark x1="36723" y1="11192" x2="30066" y2="12768"/>
                        <a14:foregroundMark x1="35991" y1="11596" x2="34601" y2="17010"/>
                        <a14:foregroundMark x1="36723" y1="11798" x2="30066" y2="14263"/>
                        <a14:foregroundMark x1="30066" y1="14263" x2="38405" y2="12768"/>
                        <a14:foregroundMark x1="38405" y1="12768" x2="36357" y2="12364"/>
                        <a14:foregroundMark x1="49634" y1="10828" x2="43050" y2="12848"/>
                        <a14:foregroundMark x1="43050" y1="12848" x2="44038" y2="11030"/>
                        <a14:foregroundMark x1="23080" y1="12364" x2="20995" y2="4606"/>
                        <a14:foregroundMark x1="20995" y1="4606" x2="15508" y2="8040"/>
                        <a14:foregroundMark x1="15508" y1="8040" x2="19422" y2="14909"/>
                        <a14:foregroundMark x1="19422" y1="14909" x2="19934" y2="15071"/>
                        <a14:foregroundMark x1="16789" y1="14869" x2="16606" y2="13737"/>
                        <a14:foregroundMark x1="28127" y1="8687" x2="27140" y2="1131"/>
                        <a14:foregroundMark x1="27140" y1="1131" x2="24799" y2="3111"/>
                        <a14:foregroundMark x1="51756" y1="12162" x2="76628" y2="15475"/>
                        <a14:foregroundMark x1="76628" y1="15475" x2="61339" y2="14343"/>
                        <a14:foregroundMark x1="61339" y1="14343" x2="78018" y2="15394"/>
                        <a14:foregroundMark x1="78018" y1="15394" x2="86394" y2="24364"/>
                        <a14:foregroundMark x1="69422" y1="9859" x2="80212" y2="12889"/>
                        <a14:foregroundMark x1="80212" y1="12889" x2="91514" y2="23273"/>
                        <a14:foregroundMark x1="91514" y1="23273" x2="97184" y2="42222"/>
                        <a14:foregroundMark x1="97184" y1="42222" x2="97586" y2="60687"/>
                        <a14:foregroundMark x1="98427" y1="58182" x2="93819" y2="82465"/>
                        <a14:foregroundMark x1="93819" y1="82465" x2="82516" y2="90061"/>
                        <a14:foregroundMark x1="80944" y1="18343" x2="92246" y2="34667"/>
                        <a14:foregroundMark x1="92246" y1="34667" x2="93782" y2="68525"/>
                        <a14:foregroundMark x1="93782" y1="68525" x2="91990" y2="75354"/>
                        <a14:foregroundMark x1="94075" y1="61657" x2="91039" y2="33293"/>
                        <a14:foregroundMark x1="91039" y1="33293" x2="87564" y2="24444"/>
                        <a14:foregroundMark x1="87564" y1="24444" x2="80395" y2="18141"/>
                        <a14:foregroundMark x1="80395" y1="18141" x2="76774" y2="16606"/>
                        <a14:foregroundMark x1="91441" y1="68404" x2="87601" y2="72444"/>
                        <a14:foregroundMark x1="75018" y1="82141" x2="70117" y2="78465"/>
                        <a14:foregroundMark x1="73263" y1="78667" x2="73080" y2="82141"/>
                        <a14:foregroundMark x1="73775" y1="88889" x2="79663" y2="92162"/>
                        <a14:foregroundMark x1="79663" y1="92162" x2="76225" y2="93737"/>
                        <a14:foregroundMark x1="94075" y1="43273" x2="92721" y2="74545"/>
                        <a14:foregroundMark x1="92721" y1="74545" x2="92319" y2="74990"/>
                        <a14:foregroundMark x1="92502" y1="75758" x2="89868" y2="80404"/>
                        <a14:foregroundMark x1="84455" y1="91394" x2="79737" y2="92768"/>
                        <a14:foregroundMark x1="75713" y1="97374" x2="72751" y2="94869"/>
                        <a14:foregroundMark x1="67301" y1="93737" x2="60132" y2="91798"/>
                        <a14:foregroundMark x1="60132" y1="91798" x2="42758" y2="93899"/>
                        <a14:foregroundMark x1="42758" y1="93899" x2="30249" y2="92768"/>
                        <a14:foregroundMark x1="70117" y1="90626" x2="80797" y2="87717"/>
                        <a14:foregroundMark x1="59108" y1="97010" x2="15691" y2="93778"/>
                        <a14:foregroundMark x1="15691" y1="93778" x2="6108" y2="87152"/>
                        <a14:foregroundMark x1="70117" y1="95071" x2="65033" y2="94869"/>
                        <a14:foregroundMark x1="42319" y1="97576" x2="23226" y2="96606"/>
                        <a14:foregroundMark x1="91112" y1="87354" x2="88990" y2="87919"/>
                        <a14:foregroundMark x1="7498" y1="88121" x2="1829" y2="79919"/>
                        <a14:foregroundMark x1="1829" y1="79919" x2="695" y2="67717"/>
                        <a14:foregroundMark x1="695" y1="67717" x2="5925" y2="33818"/>
                        <a14:foregroundMark x1="5925" y1="35556" x2="12765" y2="21253"/>
                        <a14:foregroundMark x1="28310" y1="8121" x2="25786" y2="566"/>
                        <a14:foregroundMark x1="25786" y1="566" x2="24653" y2="2707"/>
                        <a14:foregroundMark x1="27981" y1="1939" x2="25165" y2="4848"/>
                        <a14:foregroundMark x1="56072" y1="7030" x2="52926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84" y="1068718"/>
            <a:ext cx="6313061" cy="5350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956676" y="2304024"/>
            <a:ext cx="535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Insect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Butterfly, ladybug, grasshopper, bee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Where are they? Where are they?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Find them for me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Butterfly, ladybug, grasshopper, bee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Over there! Over there! Under the tree!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6C55FFB-737B-4D57-A89E-2DA82A60EF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" b="97534" l="4237" r="98247">
                        <a14:foregroundMark x1="88495" y1="49058" x2="92440" y2="56323"/>
                        <a14:foregroundMark x1="51644" y1="97534" x2="42440" y2="85426"/>
                        <a14:foregroundMark x1="45727" y1="14350" x2="33893" y2="4619"/>
                        <a14:foregroundMark x1="53616" y1="13543" x2="64171" y2="4619"/>
                        <a14:foregroundMark x1="54273" y1="10314" x2="64171" y2="3812"/>
                        <a14:foregroundMark x1="10884" y1="49865" x2="9569" y2="56323"/>
                        <a14:foregroundMark x1="4273" y1="57130" x2="4931" y2="45830"/>
                        <a14:foregroundMark x1="95069" y1="57937" x2="74032" y2="38072"/>
                        <a14:foregroundMark x1="74032" y1="38072" x2="65486" y2="34529"/>
                        <a14:foregroundMark x1="39810" y1="7892" x2="43097" y2="4619"/>
                        <a14:foregroundMark x1="41782" y1="3812" x2="29949" y2="3812"/>
                        <a14:foregroundMark x1="60226" y1="7892" x2="68773" y2="583"/>
                        <a14:foregroundMark x1="98247" y1="59552" x2="85756" y2="46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302" flipH="1">
            <a:off x="7273690" y="1493636"/>
            <a:ext cx="1549324" cy="1261867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A4DA9D0-70AE-497B-ADB3-06AB18BCC5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0" b="89863" l="9987" r="99204">
                        <a14:foregroundMark x1="91440" y1="20930" x2="94426" y2="22004"/>
                        <a14:foregroundMark x1="97412" y1="19857" x2="99204" y2="22004"/>
                        <a14:foregroundMark x1="69343" y1="11270" x2="63371" y2="11270"/>
                        <a14:foregroundMark x1="57366" y1="12343" x2="56171" y2="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48" y="5181600"/>
            <a:ext cx="1588324" cy="88374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F1A78DB-2CD5-49A2-8940-8A9C4FADBA7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2" b="99434" l="136" r="90757">
                        <a14:foregroundMark x1="87177" y1="4974" x2="65473" y2="29155"/>
                        <a14:foregroundMark x1="65473" y1="29155" x2="58450" y2="29761"/>
                        <a14:foregroundMark x1="79973" y1="12171" x2="67422" y2="30570"/>
                        <a14:foregroundMark x1="76393" y1="45774" x2="90757" y2="59402"/>
                        <a14:foregroundMark x1="25283" y1="42580" x2="136" y2="57784"/>
                        <a14:foregroundMark x1="18985" y1="83421" x2="15406" y2="98625"/>
                        <a14:foregroundMark x1="79112" y1="72220" x2="81785" y2="99434"/>
                        <a14:foregroundMark x1="72814" y1="30570" x2="79973" y2="16175"/>
                        <a14:foregroundMark x1="28863" y1="25758" x2="18985" y2="8168"/>
                        <a14:foregroundMark x1="44087" y1="12171" x2="32442" y2="162"/>
                        <a14:foregroundMark x1="56683" y1="14557" x2="57544" y2="4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5828" flipH="1">
            <a:off x="6699341" y="5445255"/>
            <a:ext cx="988576" cy="1107717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E8F3036-4E26-4677-859E-8E88BB117136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430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75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A634AE2-FEEE-47BF-8FF3-7F3171613B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72" y="881222"/>
            <a:ext cx="4420094" cy="3314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43A3A7B-E027-44B3-AF6D-C1A6334512ED}"/>
              </a:ext>
            </a:extLst>
          </p:cNvPr>
          <p:cNvSpPr/>
          <p:nvPr/>
        </p:nvSpPr>
        <p:spPr>
          <a:xfrm>
            <a:off x="583096" y="3843130"/>
            <a:ext cx="10111408" cy="2292626"/>
          </a:xfrm>
          <a:prstGeom prst="flowChartAlternateProcess">
            <a:avLst/>
          </a:prstGeom>
          <a:solidFill>
            <a:srgbClr val="8AD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Grandma’s Garden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my grandma’s garden. It is not so big, but it is beautiful. There are a lot of flowers. They are roses, sunflowers, and orchids. The roses are white and red, and the orchids are colorful. In the middle of the garden, there is a big mango tree. There are three chairs under that big mango tree. Next to the tree, there is a swing. I like sitting on the swing.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3B14DE8-9546-4CF2-AAB5-2CDAEF24F111}"/>
              </a:ext>
            </a:extLst>
          </p:cNvPr>
          <p:cNvSpPr/>
          <p:nvPr/>
        </p:nvSpPr>
        <p:spPr>
          <a:xfrm>
            <a:off x="472926" y="452206"/>
            <a:ext cx="731065" cy="712922"/>
          </a:xfrm>
          <a:prstGeom prst="roundRect">
            <a:avLst/>
          </a:prstGeom>
          <a:solidFill>
            <a:srgbClr val="87CC62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22902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316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47</cp:revision>
  <dcterms:created xsi:type="dcterms:W3CDTF">2022-04-10T02:34:18Z</dcterms:created>
  <dcterms:modified xsi:type="dcterms:W3CDTF">2022-04-20T02:48:55Z</dcterms:modified>
</cp:coreProperties>
</file>