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8" r:id="rId3"/>
    <p:sldId id="261" r:id="rId4"/>
    <p:sldId id="262" r:id="rId5"/>
    <p:sldId id="263" r:id="rId6"/>
    <p:sldId id="264" r:id="rId7"/>
    <p:sldId id="265" r:id="rId8"/>
    <p:sldId id="266" r:id="rId9"/>
    <p:sldId id="267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41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FF9DD-3DAE-41DF-82C4-7C4CD4D8983A}" type="datetimeFigureOut">
              <a:rPr lang="en-ID" smtClean="0"/>
              <a:t>6/4/2022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3218C-7F23-448D-A5C2-5275C627CB7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23416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FF9DD-3DAE-41DF-82C4-7C4CD4D8983A}" type="datetimeFigureOut">
              <a:rPr lang="en-ID" smtClean="0"/>
              <a:t>6/4/2022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3218C-7F23-448D-A5C2-5275C627CB7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3377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FF9DD-3DAE-41DF-82C4-7C4CD4D8983A}" type="datetimeFigureOut">
              <a:rPr lang="en-ID" smtClean="0"/>
              <a:t>6/4/2022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3218C-7F23-448D-A5C2-5275C627CB7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07754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FF9DD-3DAE-41DF-82C4-7C4CD4D8983A}" type="datetimeFigureOut">
              <a:rPr lang="en-ID" smtClean="0"/>
              <a:t>6/4/2022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3218C-7F23-448D-A5C2-5275C627CB7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07303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FF9DD-3DAE-41DF-82C4-7C4CD4D8983A}" type="datetimeFigureOut">
              <a:rPr lang="en-ID" smtClean="0"/>
              <a:t>6/4/2022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3218C-7F23-448D-A5C2-5275C627CB7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57870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FF9DD-3DAE-41DF-82C4-7C4CD4D8983A}" type="datetimeFigureOut">
              <a:rPr lang="en-ID" smtClean="0"/>
              <a:t>6/4/2022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3218C-7F23-448D-A5C2-5275C627CB7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42812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FF9DD-3DAE-41DF-82C4-7C4CD4D8983A}" type="datetimeFigureOut">
              <a:rPr lang="en-ID" smtClean="0"/>
              <a:t>6/4/2022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3218C-7F23-448D-A5C2-5275C627CB7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71800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FF9DD-3DAE-41DF-82C4-7C4CD4D8983A}" type="datetimeFigureOut">
              <a:rPr lang="en-ID" smtClean="0"/>
              <a:t>6/4/2022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3218C-7F23-448D-A5C2-5275C627CB7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61166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FF9DD-3DAE-41DF-82C4-7C4CD4D8983A}" type="datetimeFigureOut">
              <a:rPr lang="en-ID" smtClean="0"/>
              <a:t>6/4/2022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3218C-7F23-448D-A5C2-5275C627CB7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07058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FF9DD-3DAE-41DF-82C4-7C4CD4D8983A}" type="datetimeFigureOut">
              <a:rPr lang="en-ID" smtClean="0"/>
              <a:t>6/4/2022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3218C-7F23-448D-A5C2-5275C627CB7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01488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FF9DD-3DAE-41DF-82C4-7C4CD4D8983A}" type="datetimeFigureOut">
              <a:rPr lang="en-ID" smtClean="0"/>
              <a:t>6/4/2022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3218C-7F23-448D-A5C2-5275C627CB7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7457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FF9DD-3DAE-41DF-82C4-7C4CD4D8983A}" type="datetimeFigureOut">
              <a:rPr lang="en-ID" smtClean="0"/>
              <a:t>6/4/2022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3218C-7F23-448D-A5C2-5275C627CB7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65105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4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2C3512B-38B0-4D1B-B753-4815C15B9E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150908" y="2244741"/>
            <a:ext cx="3580452" cy="3497580"/>
            <a:chOff x="0" y="0"/>
            <a:chExt cx="4828540" cy="4716780"/>
          </a:xfrm>
        </p:grpSpPr>
        <p:sp>
          <p:nvSpPr>
            <p:cNvPr id="5" name="Freeform 5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blipFill>
              <a:blip r:embed="rId3"/>
              <a:stretch>
                <a:fillRect t="-25533" b="-14772"/>
              </a:stretch>
            </a:blipFill>
          </p:spPr>
        </p:sp>
      </p:grpSp>
      <p:sp>
        <p:nvSpPr>
          <p:cNvPr id="6" name="TextBox 6"/>
          <p:cNvSpPr txBox="1"/>
          <p:nvPr/>
        </p:nvSpPr>
        <p:spPr>
          <a:xfrm>
            <a:off x="5501057" y="2927298"/>
            <a:ext cx="1900238" cy="6096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49"/>
              </a:lnSpc>
            </a:pPr>
            <a:r>
              <a:rPr lang="en-US" sz="3749" b="1" dirty="0">
                <a:solidFill>
                  <a:srgbClr val="000000"/>
                </a:solidFill>
                <a:latin typeface="More Sugar"/>
              </a:rPr>
              <a:t>My Toys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093565" y="3830442"/>
            <a:ext cx="3056521" cy="11798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94"/>
              </a:lnSpc>
            </a:pPr>
            <a:r>
              <a:rPr lang="en-US" sz="3281" dirty="0">
                <a:solidFill>
                  <a:srgbClr val="000000"/>
                </a:solidFill>
                <a:latin typeface="More Sugar Thin"/>
              </a:rPr>
              <a:t>Please describe</a:t>
            </a:r>
          </a:p>
          <a:p>
            <a:pPr algn="ctr">
              <a:lnSpc>
                <a:spcPts val="4594"/>
              </a:lnSpc>
            </a:pPr>
            <a:r>
              <a:rPr lang="en-US" sz="3281" dirty="0">
                <a:solidFill>
                  <a:srgbClr val="000000"/>
                </a:solidFill>
                <a:latin typeface="More Sugar Thin"/>
              </a:rPr>
              <a:t>your </a:t>
            </a:r>
            <a:r>
              <a:rPr lang="en-US" sz="3281" dirty="0" smtClean="0">
                <a:solidFill>
                  <a:srgbClr val="000000"/>
                </a:solidFill>
                <a:latin typeface="More Sugar Thin"/>
              </a:rPr>
              <a:t>toys!</a:t>
            </a:r>
            <a:endParaRPr lang="en-US" sz="3281" dirty="0">
              <a:solidFill>
                <a:srgbClr val="000000"/>
              </a:solidFill>
              <a:latin typeface="More Sugar Thin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6" t="3762" r="20000" b="77470"/>
          <a:stretch/>
        </p:blipFill>
        <p:spPr>
          <a:xfrm>
            <a:off x="492368" y="507911"/>
            <a:ext cx="5849815" cy="128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9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446754" y="2318971"/>
            <a:ext cx="5279015" cy="385322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7559269">
            <a:off x="6212085" y="1714062"/>
            <a:ext cx="2302410" cy="218519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292053">
            <a:off x="909933" y="1624940"/>
            <a:ext cx="2604929" cy="247231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6541768" y="2352447"/>
            <a:ext cx="1643043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37"/>
              </a:lnSpc>
            </a:pPr>
            <a:r>
              <a:rPr lang="en-US" sz="2312" dirty="0">
                <a:solidFill>
                  <a:srgbClr val="000000"/>
                </a:solidFill>
                <a:latin typeface="More Sugar Thin"/>
              </a:rPr>
              <a:t>Sure. Here</a:t>
            </a:r>
          </a:p>
          <a:p>
            <a:pPr algn="ctr">
              <a:lnSpc>
                <a:spcPts val="3237"/>
              </a:lnSpc>
            </a:pPr>
            <a:r>
              <a:rPr lang="en-US" sz="2312" dirty="0">
                <a:solidFill>
                  <a:srgbClr val="000000"/>
                </a:solidFill>
                <a:latin typeface="More Sugar Thin"/>
              </a:rPr>
              <a:t>you are.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43668" y="2524826"/>
            <a:ext cx="2488310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82"/>
              </a:lnSpc>
            </a:pPr>
            <a:r>
              <a:rPr lang="en-US" sz="2312" dirty="0">
                <a:solidFill>
                  <a:srgbClr val="000000"/>
                </a:solidFill>
                <a:latin typeface="More Sugar Thin"/>
              </a:rPr>
              <a:t>May </a:t>
            </a:r>
            <a:r>
              <a:rPr lang="en-US" sz="2312" dirty="0" smtClean="0">
                <a:solidFill>
                  <a:srgbClr val="000000"/>
                </a:solidFill>
                <a:latin typeface="More Sugar Thin"/>
              </a:rPr>
              <a:t>I </a:t>
            </a:r>
            <a:r>
              <a:rPr lang="en-US" sz="2312" dirty="0">
                <a:solidFill>
                  <a:srgbClr val="000000"/>
                </a:solidFill>
                <a:latin typeface="More Sugar Thin"/>
              </a:rPr>
              <a:t>play</a:t>
            </a:r>
          </a:p>
          <a:p>
            <a:pPr algn="ctr">
              <a:lnSpc>
                <a:spcPts val="2682"/>
              </a:lnSpc>
            </a:pPr>
            <a:r>
              <a:rPr lang="en-US" sz="2312" dirty="0">
                <a:solidFill>
                  <a:srgbClr val="000000"/>
                </a:solidFill>
                <a:latin typeface="More Sugar Thin"/>
              </a:rPr>
              <a:t>with your doll?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572597">
            <a:off x="1420273" y="4056060"/>
            <a:ext cx="2052963" cy="1948448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140092" y="4892201"/>
            <a:ext cx="2488310" cy="58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66"/>
              </a:lnSpc>
            </a:pPr>
            <a:r>
              <a:rPr lang="en-US" sz="2312" dirty="0">
                <a:solidFill>
                  <a:srgbClr val="000000"/>
                </a:solidFill>
                <a:latin typeface="More Sugar Thin"/>
              </a:rPr>
              <a:t>Thank</a:t>
            </a:r>
          </a:p>
          <a:p>
            <a:pPr algn="ctr">
              <a:lnSpc>
                <a:spcPts val="2266"/>
              </a:lnSpc>
            </a:pPr>
            <a:r>
              <a:rPr lang="en-US" sz="2312" dirty="0">
                <a:solidFill>
                  <a:srgbClr val="000000"/>
                </a:solidFill>
                <a:latin typeface="More Sugar Thin"/>
              </a:rPr>
              <a:t>you.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51" t="-282" b="31"/>
          <a:stretch/>
        </p:blipFill>
        <p:spPr>
          <a:xfrm rot="5400000">
            <a:off x="2977357" y="-2286251"/>
            <a:ext cx="1641231" cy="68754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t="202" b="202"/>
          <a:stretch>
            <a:fillRect/>
          </a:stretch>
        </p:blipFill>
        <p:spPr>
          <a:xfrm>
            <a:off x="3566483" y="4315392"/>
            <a:ext cx="2011035" cy="146194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 t="202" b="202"/>
          <a:stretch>
            <a:fillRect/>
          </a:stretch>
        </p:blipFill>
        <p:spPr>
          <a:xfrm>
            <a:off x="2528105" y="2122472"/>
            <a:ext cx="2011035" cy="146194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 t="1451" b="1451"/>
          <a:stretch>
            <a:fillRect/>
          </a:stretch>
        </p:blipFill>
        <p:spPr>
          <a:xfrm>
            <a:off x="6447165" y="2076383"/>
            <a:ext cx="2011035" cy="146194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 t="202" b="202"/>
          <a:stretch>
            <a:fillRect/>
          </a:stretch>
        </p:blipFill>
        <p:spPr>
          <a:xfrm>
            <a:off x="5582063" y="4315392"/>
            <a:ext cx="2011035" cy="146194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 t="202" b="202"/>
          <a:stretch>
            <a:fillRect/>
          </a:stretch>
        </p:blipFill>
        <p:spPr>
          <a:xfrm>
            <a:off x="1426281" y="4315392"/>
            <a:ext cx="2011035" cy="146194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641152" y="2219912"/>
            <a:ext cx="2011035" cy="146194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3800741" y="1479944"/>
            <a:ext cx="3651941" cy="26548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51" t="-282" b="31"/>
          <a:stretch/>
        </p:blipFill>
        <p:spPr>
          <a:xfrm rot="5400000">
            <a:off x="2977357" y="-2286251"/>
            <a:ext cx="1641231" cy="68754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23520" y="4293524"/>
            <a:ext cx="2785318" cy="203304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278782" y="1899048"/>
            <a:ext cx="4586437" cy="4572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38"/>
              </a:lnSpc>
            </a:pPr>
            <a:r>
              <a:rPr lang="en-US" sz="2813" b="1" dirty="0">
                <a:solidFill>
                  <a:srgbClr val="000000"/>
                </a:solidFill>
                <a:latin typeface="More Sugar"/>
              </a:rPr>
              <a:t>May I Fly Your Pretty Kite?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88643" y="2795909"/>
            <a:ext cx="3899796" cy="13336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25"/>
              </a:lnSpc>
            </a:pPr>
            <a:r>
              <a:rPr lang="en-US" sz="2000" dirty="0">
                <a:solidFill>
                  <a:srgbClr val="000000"/>
                </a:solidFill>
                <a:latin typeface="More Sugar Thin"/>
              </a:rPr>
              <a:t>May I fly your pretty kite?</a:t>
            </a:r>
          </a:p>
          <a:p>
            <a:pPr algn="ctr">
              <a:lnSpc>
                <a:spcPts val="2625"/>
              </a:lnSpc>
            </a:pPr>
            <a:r>
              <a:rPr lang="en-US" sz="2000" dirty="0">
                <a:solidFill>
                  <a:srgbClr val="000000"/>
                </a:solidFill>
                <a:latin typeface="More Sugar Thin"/>
              </a:rPr>
              <a:t>Pretty kite, pretty kite?</a:t>
            </a:r>
          </a:p>
          <a:p>
            <a:pPr algn="ctr">
              <a:lnSpc>
                <a:spcPts val="2625"/>
              </a:lnSpc>
            </a:pPr>
            <a:r>
              <a:rPr lang="en-US" sz="2000" dirty="0">
                <a:solidFill>
                  <a:srgbClr val="000000"/>
                </a:solidFill>
                <a:latin typeface="More Sugar Thin"/>
              </a:rPr>
              <a:t>May I fly your pretty kite?</a:t>
            </a:r>
          </a:p>
          <a:p>
            <a:pPr algn="ctr">
              <a:lnSpc>
                <a:spcPts val="2625"/>
              </a:lnSpc>
            </a:pPr>
            <a:r>
              <a:rPr lang="en-US" sz="2000" dirty="0">
                <a:solidFill>
                  <a:srgbClr val="000000"/>
                </a:solidFill>
                <a:latin typeface="More Sugar Thin"/>
              </a:rPr>
              <a:t>Sure, take your time.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169104" y="4743293"/>
            <a:ext cx="4095483" cy="13336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25"/>
              </a:lnSpc>
            </a:pPr>
            <a:r>
              <a:rPr lang="en-US" sz="2000" dirty="0">
                <a:solidFill>
                  <a:srgbClr val="000000"/>
                </a:solidFill>
                <a:latin typeface="More Sugar Thin"/>
              </a:rPr>
              <a:t>May I play with your cute dolls?</a:t>
            </a:r>
          </a:p>
          <a:p>
            <a:pPr algn="ctr">
              <a:lnSpc>
                <a:spcPts val="2625"/>
              </a:lnSpc>
            </a:pPr>
            <a:r>
              <a:rPr lang="en-US" sz="2000" dirty="0">
                <a:solidFill>
                  <a:srgbClr val="000000"/>
                </a:solidFill>
                <a:latin typeface="More Sugar Thin"/>
              </a:rPr>
              <a:t>Your </a:t>
            </a:r>
            <a:r>
              <a:rPr lang="en-US" sz="2000" dirty="0" smtClean="0">
                <a:solidFill>
                  <a:srgbClr val="000000"/>
                </a:solidFill>
                <a:latin typeface="More Sugar Thin"/>
              </a:rPr>
              <a:t>cute </a:t>
            </a:r>
            <a:r>
              <a:rPr lang="en-US" sz="2000" dirty="0">
                <a:solidFill>
                  <a:srgbClr val="000000"/>
                </a:solidFill>
                <a:latin typeface="More Sugar Thin"/>
              </a:rPr>
              <a:t>dolls, your cute dolls?</a:t>
            </a:r>
          </a:p>
          <a:p>
            <a:pPr algn="ctr">
              <a:lnSpc>
                <a:spcPts val="2625"/>
              </a:lnSpc>
            </a:pPr>
            <a:r>
              <a:rPr lang="en-US" sz="2000" dirty="0">
                <a:solidFill>
                  <a:srgbClr val="000000"/>
                </a:solidFill>
                <a:latin typeface="More Sugar Thin"/>
              </a:rPr>
              <a:t>May I play with your cute dolls?</a:t>
            </a:r>
          </a:p>
          <a:p>
            <a:pPr algn="ctr">
              <a:lnSpc>
                <a:spcPts val="2625"/>
              </a:lnSpc>
            </a:pPr>
            <a:r>
              <a:rPr lang="en-US" sz="2000" dirty="0">
                <a:solidFill>
                  <a:srgbClr val="000000"/>
                </a:solidFill>
                <a:latin typeface="More Sugar Thin"/>
              </a:rPr>
              <a:t>Sure, here you are.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59145" r="19871" b="22087"/>
          <a:stretch/>
        </p:blipFill>
        <p:spPr>
          <a:xfrm>
            <a:off x="0" y="507911"/>
            <a:ext cx="7326921" cy="1287148"/>
          </a:xfrm>
          <a:prstGeom prst="rect">
            <a:avLst/>
          </a:prstGeom>
        </p:spPr>
      </p:pic>
      <p:pic>
        <p:nvPicPr>
          <p:cNvPr id="11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788439" y="2559985"/>
            <a:ext cx="2856815" cy="20852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51511" y="1720519"/>
            <a:ext cx="2806505" cy="2048509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446163" y="5171243"/>
            <a:ext cx="6251674" cy="5382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94"/>
              </a:lnSpc>
            </a:pPr>
            <a:r>
              <a:rPr lang="en-US" sz="3000" dirty="0">
                <a:solidFill>
                  <a:srgbClr val="000000"/>
                </a:solidFill>
                <a:latin typeface="More Sugar Thin"/>
              </a:rPr>
              <a:t>One doll, two dolls, three and four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889308" y="3050650"/>
            <a:ext cx="2806505" cy="204850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882019" y="1720519"/>
            <a:ext cx="2806505" cy="204850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859986" y="3050650"/>
            <a:ext cx="2806505" cy="20485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22514" r="19871" b="58718"/>
          <a:stretch/>
        </p:blipFill>
        <p:spPr>
          <a:xfrm>
            <a:off x="0" y="507911"/>
            <a:ext cx="7326921" cy="12871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85800" y="1720519"/>
            <a:ext cx="2806505" cy="2048509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458515" y="5183456"/>
            <a:ext cx="6226969" cy="5300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94"/>
              </a:lnSpc>
            </a:pPr>
            <a:r>
              <a:rPr lang="en-US" sz="3000" dirty="0">
                <a:solidFill>
                  <a:srgbClr val="000000"/>
                </a:solidFill>
                <a:latin typeface="More Sugar Thin"/>
              </a:rPr>
              <a:t>Five dolls, six dolls, seven and eight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54764" y="2868939"/>
            <a:ext cx="3395963" cy="247876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 l="202" r="202"/>
          <a:stretch>
            <a:fillRect/>
          </a:stretch>
        </p:blipFill>
        <p:spPr>
          <a:xfrm>
            <a:off x="3882019" y="1720519"/>
            <a:ext cx="2806505" cy="204850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rcRect l="202" r="202"/>
          <a:stretch>
            <a:fillRect/>
          </a:stretch>
        </p:blipFill>
        <p:spPr>
          <a:xfrm>
            <a:off x="5651696" y="3050650"/>
            <a:ext cx="2806505" cy="20485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22514" r="19871" b="58718"/>
          <a:stretch/>
        </p:blipFill>
        <p:spPr>
          <a:xfrm>
            <a:off x="0" y="507911"/>
            <a:ext cx="7326921" cy="12871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l="202" r="202"/>
          <a:stretch>
            <a:fillRect/>
          </a:stretch>
        </p:blipFill>
        <p:spPr>
          <a:xfrm>
            <a:off x="878042" y="1883131"/>
            <a:ext cx="2360940" cy="1723284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612627" y="5224506"/>
            <a:ext cx="5918746" cy="5300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94"/>
              </a:lnSpc>
            </a:pPr>
            <a:r>
              <a:rPr lang="en-US" sz="3000" dirty="0">
                <a:solidFill>
                  <a:srgbClr val="000000"/>
                </a:solidFill>
                <a:latin typeface="More Sugar Thin"/>
              </a:rPr>
              <a:t>Nine dolls, ten dolls, big and small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 t="1254" b="1254"/>
          <a:stretch>
            <a:fillRect/>
          </a:stretch>
        </p:blipFill>
        <p:spPr>
          <a:xfrm>
            <a:off x="4362915" y="1720519"/>
            <a:ext cx="2806505" cy="204850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975253" y="3050650"/>
            <a:ext cx="2806505" cy="20485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22514" r="19871" b="58718"/>
          <a:stretch/>
        </p:blipFill>
        <p:spPr>
          <a:xfrm>
            <a:off x="0" y="507911"/>
            <a:ext cx="7326921" cy="1287148"/>
          </a:xfrm>
          <a:prstGeom prst="rect">
            <a:avLst/>
          </a:prstGeom>
        </p:spPr>
      </p:pic>
      <p:pic>
        <p:nvPicPr>
          <p:cNvPr id="10" name="Picture 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2512091" y="3262471"/>
            <a:ext cx="2856815" cy="20852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5235" t="78414" r="23381" b="3279"/>
          <a:stretch>
            <a:fillRect/>
          </a:stretch>
        </p:blipFill>
        <p:spPr>
          <a:xfrm>
            <a:off x="547108" y="605433"/>
            <a:ext cx="6523463" cy="125542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l="16994" r="19689"/>
          <a:stretch>
            <a:fillRect/>
          </a:stretch>
        </p:blipFill>
        <p:spPr>
          <a:xfrm>
            <a:off x="685800" y="2082994"/>
            <a:ext cx="3294856" cy="3798321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304056" y="2464108"/>
            <a:ext cx="5568134" cy="29579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38"/>
              </a:lnSpc>
            </a:pPr>
            <a:r>
              <a:rPr lang="en-US" sz="2813" dirty="0">
                <a:solidFill>
                  <a:srgbClr val="000000"/>
                </a:solidFill>
                <a:latin typeface="More Sugar Thin"/>
              </a:rPr>
              <a:t>I have two kites.</a:t>
            </a:r>
          </a:p>
          <a:p>
            <a:pPr algn="ctr">
              <a:lnSpc>
                <a:spcPts val="3938"/>
              </a:lnSpc>
            </a:pPr>
            <a:r>
              <a:rPr lang="en-US" sz="2813" dirty="0">
                <a:solidFill>
                  <a:srgbClr val="000000"/>
                </a:solidFill>
                <a:latin typeface="More Sugar Thin"/>
              </a:rPr>
              <a:t>One is blue and one is red.</a:t>
            </a:r>
          </a:p>
          <a:p>
            <a:pPr algn="ctr">
              <a:lnSpc>
                <a:spcPts val="3938"/>
              </a:lnSpc>
            </a:pPr>
            <a:r>
              <a:rPr lang="en-US" sz="2813" dirty="0">
                <a:solidFill>
                  <a:srgbClr val="000000"/>
                </a:solidFill>
                <a:latin typeface="More Sugar Thin"/>
              </a:rPr>
              <a:t>My blue kite is small</a:t>
            </a:r>
          </a:p>
          <a:p>
            <a:pPr algn="ctr">
              <a:lnSpc>
                <a:spcPts val="3938"/>
              </a:lnSpc>
            </a:pPr>
            <a:r>
              <a:rPr lang="en-US" sz="2813" dirty="0">
                <a:solidFill>
                  <a:srgbClr val="000000"/>
                </a:solidFill>
                <a:latin typeface="More Sugar Thin"/>
              </a:rPr>
              <a:t>but my red kite is big.</a:t>
            </a:r>
          </a:p>
          <a:p>
            <a:pPr algn="ctr">
              <a:lnSpc>
                <a:spcPts val="3938"/>
              </a:lnSpc>
            </a:pPr>
            <a:r>
              <a:rPr lang="en-US" sz="2813" dirty="0">
                <a:solidFill>
                  <a:srgbClr val="000000"/>
                </a:solidFill>
                <a:latin typeface="More Sugar Thin"/>
              </a:rPr>
              <a:t>But they all pretty.</a:t>
            </a:r>
          </a:p>
          <a:p>
            <a:pPr algn="ctr">
              <a:lnSpc>
                <a:spcPts val="3938"/>
              </a:lnSpc>
            </a:pPr>
            <a:r>
              <a:rPr lang="en-US" sz="2813" dirty="0">
                <a:solidFill>
                  <a:srgbClr val="000000"/>
                </a:solidFill>
                <a:latin typeface="More Sugar Thin"/>
              </a:rPr>
              <a:t>I fly my kites on holidays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</TotalTime>
  <Words>149</Words>
  <Application>Microsoft Office PowerPoint</Application>
  <PresentationFormat>On-screen Show (4:3)</PresentationFormat>
  <Paragraphs>27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More Sugar</vt:lpstr>
      <vt:lpstr>More Sugar Thin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Marsha Mayra</dc:creator>
  <cp:lastModifiedBy>Tania Saraswati Saraswati</cp:lastModifiedBy>
  <cp:revision>5</cp:revision>
  <dcterms:created xsi:type="dcterms:W3CDTF">2022-05-30T16:03:30Z</dcterms:created>
  <dcterms:modified xsi:type="dcterms:W3CDTF">2022-06-04T03:36:51Z</dcterms:modified>
</cp:coreProperties>
</file>