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8" r:id="rId2"/>
    <p:sldId id="281" r:id="rId3"/>
    <p:sldId id="259" r:id="rId4"/>
    <p:sldId id="317" r:id="rId5"/>
    <p:sldId id="331" r:id="rId6"/>
    <p:sldId id="332" r:id="rId7"/>
    <p:sldId id="333" r:id="rId8"/>
    <p:sldId id="286" r:id="rId9"/>
    <p:sldId id="329" r:id="rId10"/>
    <p:sldId id="334" r:id="rId11"/>
    <p:sldId id="335" r:id="rId12"/>
    <p:sldId id="336" r:id="rId13"/>
    <p:sldId id="327" r:id="rId14"/>
  </p:sldIdLst>
  <p:sldSz cx="9144000" cy="5143500" type="screen16x9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C06A"/>
    <a:srgbClr val="A84750"/>
    <a:srgbClr val="FECD42"/>
    <a:srgbClr val="B1CE37"/>
    <a:srgbClr val="CCFF66"/>
    <a:srgbClr val="FF7C80"/>
    <a:srgbClr val="FFFF99"/>
    <a:srgbClr val="C9C011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78" autoAdjust="0"/>
  </p:normalViewPr>
  <p:slideViewPr>
    <p:cSldViewPr>
      <p:cViewPr varScale="1">
        <p:scale>
          <a:sx n="90" d="100"/>
          <a:sy n="90" d="100"/>
        </p:scale>
        <p:origin x="25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E6E017-A963-4A82-B8B2-F25912348ED9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ED2E8A-BC53-4118-AA88-80264F1A9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14A55-2DC5-4D0A-AEA5-41CFF072D078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2D96C-3A96-4188-BE3C-5EC77692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2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B1CE37"/>
                </a:solidFill>
                <a:cs typeface="Arial" pitchFamily="34" charset="0"/>
              </a:rPr>
              <a:t>IPAS</a:t>
            </a:r>
            <a:endParaRPr lang="id-ID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8877"/>
            <a:ext cx="2377966" cy="32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36" y="907997"/>
            <a:ext cx="5115563" cy="3154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257800" y="742950"/>
            <a:ext cx="3544186" cy="3416320"/>
            <a:chOff x="6363670" y="2502648"/>
            <a:chExt cx="3544186" cy="3416320"/>
          </a:xfrm>
        </p:grpSpPr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6861880" y="2502648"/>
              <a:ext cx="3045976" cy="341632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r>
                <a:rPr lang="en-US" altLang="id-ID" sz="2400" dirty="0" err="1" smtClean="0">
                  <a:latin typeface="+mj-lt"/>
                </a:rPr>
                <a:t>Rawatlah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tanaman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dengan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menyiram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dan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memberi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pupuk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secara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teratur</a:t>
              </a:r>
              <a:r>
                <a:rPr lang="en-US" altLang="id-ID" sz="2400" dirty="0" smtClean="0">
                  <a:latin typeface="+mj-lt"/>
                </a:rPr>
                <a:t>. </a:t>
              </a:r>
            </a:p>
            <a:p>
              <a:endParaRPr lang="en-US" altLang="id-ID" sz="2400" dirty="0">
                <a:latin typeface="+mj-lt"/>
              </a:endParaRPr>
            </a:p>
            <a:p>
              <a:r>
                <a:rPr lang="en-US" altLang="id-ID" sz="2400" dirty="0" err="1" smtClean="0">
                  <a:latin typeface="+mj-lt"/>
                </a:rPr>
                <a:t>Selain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itu</a:t>
              </a:r>
              <a:r>
                <a:rPr lang="en-US" altLang="id-ID" sz="2400" dirty="0" smtClean="0">
                  <a:latin typeface="+mj-lt"/>
                </a:rPr>
                <a:t>, </a:t>
              </a:r>
              <a:r>
                <a:rPr lang="en-US" altLang="id-ID" sz="2400" dirty="0" err="1" smtClean="0">
                  <a:latin typeface="+mj-lt"/>
                </a:rPr>
                <a:t>bersihkan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lingkungan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tanaman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dari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sampah</a:t>
              </a:r>
              <a:r>
                <a:rPr lang="en-US" altLang="id-ID" sz="2400" dirty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daun</a:t>
              </a:r>
              <a:r>
                <a:rPr lang="en-US" altLang="id-ID" sz="2400" dirty="0" smtClean="0">
                  <a:latin typeface="+mj-lt"/>
                </a:rPr>
                <a:t> yang </a:t>
              </a:r>
              <a:r>
                <a:rPr lang="en-US" altLang="id-ID" sz="2400" dirty="0" err="1" smtClean="0">
                  <a:latin typeface="+mj-lt"/>
                </a:rPr>
                <a:t>berserakan</a:t>
              </a:r>
              <a:r>
                <a:rPr lang="en-US" altLang="id-ID" sz="2400" dirty="0" smtClean="0">
                  <a:latin typeface="+mj-lt"/>
                </a:rPr>
                <a:t>. </a:t>
              </a:r>
              <a:endParaRPr lang="en-US" altLang="id-ID" sz="2400" dirty="0" smtClean="0">
                <a:latin typeface="+mj-l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363670" y="2547299"/>
              <a:ext cx="360000" cy="453970"/>
              <a:chOff x="830115" y="1441678"/>
              <a:chExt cx="360000" cy="45397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830115" y="1488663"/>
                <a:ext cx="360000" cy="36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859913" y="1441678"/>
                <a:ext cx="300403" cy="453970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>
                <a:spAutoFit/>
              </a:bodyPr>
              <a:lstStyle/>
              <a:p>
                <a:pPr algn="ctr"/>
                <a:r>
                  <a:rPr lang="en-US" sz="2500" b="1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3</a:t>
                </a:r>
                <a:endParaRPr lang="en-US" sz="2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60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430"/>
          <a:stretch/>
        </p:blipFill>
        <p:spPr>
          <a:xfrm>
            <a:off x="2573737" y="1428750"/>
            <a:ext cx="657941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870"/>
            <a:ext cx="3048000" cy="7044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269282"/>
            <a:ext cx="44958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Letak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Rumah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33400" y="973762"/>
            <a:ext cx="3276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</a:rPr>
              <a:t>Letak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rumah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adalah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tempat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rumah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berada</a:t>
            </a:r>
            <a:r>
              <a:rPr lang="en-US" sz="2400" dirty="0" smtClean="0">
                <a:latin typeface="+mj-lt"/>
              </a:rPr>
              <a:t>. 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err="1" smtClean="0">
                <a:latin typeface="+mj-lt"/>
              </a:rPr>
              <a:t>Letak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rumah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dapat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ditunjukkan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dengan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alamat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rumah</a:t>
            </a:r>
            <a:r>
              <a:rPr lang="en-US" sz="2400" dirty="0" smtClean="0">
                <a:latin typeface="+mj-lt"/>
              </a:rPr>
              <a:t>.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764194" y="3963725"/>
            <a:ext cx="6198495" cy="46166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</a:rPr>
              <a:t>Letak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</a:t>
            </a:r>
            <a:r>
              <a:rPr lang="en-US" sz="2400" dirty="0" err="1" smtClean="0">
                <a:latin typeface="+mj-lt"/>
              </a:rPr>
              <a:t>umah</a:t>
            </a:r>
            <a:r>
              <a:rPr lang="en-US" sz="2400" dirty="0" smtClean="0">
                <a:latin typeface="+mj-lt"/>
              </a:rPr>
              <a:t> Pak Burhan </a:t>
            </a:r>
            <a:r>
              <a:rPr lang="en-US" sz="2400" dirty="0" err="1" smtClean="0">
                <a:latin typeface="+mj-lt"/>
              </a:rPr>
              <a:t>terletak</a:t>
            </a:r>
            <a:r>
              <a:rPr lang="en-US" sz="2400" dirty="0" smtClean="0">
                <a:latin typeface="+mj-lt"/>
              </a:rPr>
              <a:t> di </a:t>
            </a:r>
            <a:r>
              <a:rPr lang="en-US" sz="2400" dirty="0" err="1" smtClean="0">
                <a:latin typeface="+mj-lt"/>
              </a:rPr>
              <a:t>Jalan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Mawar</a:t>
            </a:r>
            <a:r>
              <a:rPr lang="en-US" sz="2400" dirty="0" smtClean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9888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1643"/>
          <a:stretch/>
        </p:blipFill>
        <p:spPr>
          <a:xfrm>
            <a:off x="0" y="1428750"/>
            <a:ext cx="9144000" cy="3562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850392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3400" y="533745"/>
            <a:ext cx="762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</a:rPr>
              <a:t>Rumah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biasanya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berbatasan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dengan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rumah</a:t>
            </a:r>
            <a:r>
              <a:rPr lang="en-US" sz="2400" dirty="0" smtClean="0">
                <a:latin typeface="+mj-lt"/>
              </a:rPr>
              <a:t> lain. </a:t>
            </a:r>
          </a:p>
          <a:p>
            <a:r>
              <a:rPr lang="en-US" sz="2400" dirty="0" err="1" smtClean="0">
                <a:latin typeface="+mj-lt"/>
              </a:rPr>
              <a:t>Rumah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tersebut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disebut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sebagai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rumah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tetangga</a:t>
            </a:r>
            <a:r>
              <a:rPr lang="en-US" sz="2400" dirty="0" smtClean="0">
                <a:latin typeface="+mj-lt"/>
              </a:rPr>
              <a:t>. </a:t>
            </a: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778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58339" l="16954" r="75771"/>
                    </a14:imgEffect>
                  </a14:imgLayer>
                </a14:imgProps>
              </a:ext>
            </a:extLst>
          </a:blip>
          <a:srcRect l="14197" t="-4597" r="23916" b="42997"/>
          <a:stretch/>
        </p:blipFill>
        <p:spPr>
          <a:xfrm>
            <a:off x="122267" y="159564"/>
            <a:ext cx="4983133" cy="4697418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" y="4240906"/>
            <a:ext cx="9144000" cy="902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15C06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4324452" y="539553"/>
            <a:ext cx="3956873" cy="34148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35126">
            <a:off x="4476858" y="823780"/>
            <a:ext cx="35989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Ayo,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sebutkan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letak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rumahmu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ceritakan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posisi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rumahmu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dengan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rinci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kepada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temanmu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1054213">
            <a:off x="7251508" y="2499405"/>
            <a:ext cx="492443" cy="1216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73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b="7022"/>
          <a:stretch/>
        </p:blipFill>
        <p:spPr>
          <a:xfrm>
            <a:off x="4441651" y="1050439"/>
            <a:ext cx="4698805" cy="403591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1415" y="326139"/>
            <a:ext cx="5376207" cy="770059"/>
            <a:chOff x="1611544" y="3332396"/>
            <a:chExt cx="5295750" cy="629144"/>
          </a:xfrm>
        </p:grpSpPr>
        <p:sp>
          <p:nvSpPr>
            <p:cNvPr id="3" name="Parallelogram 2"/>
            <p:cNvSpPr/>
            <p:nvPr/>
          </p:nvSpPr>
          <p:spPr>
            <a:xfrm>
              <a:off x="1611544" y="3352296"/>
              <a:ext cx="5063851" cy="609244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491682" y="3332396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TEMPAT TINGGALKU</a:t>
              </a:r>
              <a:endParaRPr lang="id-ID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8680" y="1657350"/>
            <a:ext cx="3898830" cy="2841724"/>
            <a:chOff x="157161" y="1733550"/>
            <a:chExt cx="3898830" cy="2841724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4" y="2266950"/>
              <a:ext cx="3890287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cara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merawat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tempat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tinggal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lingkungan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sekitar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 smtClean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sz="1600" dirty="0" err="1" smtClean="0">
                  <a:latin typeface="+mj-lt"/>
                </a:rPr>
                <a:t>Mempraktikkan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cara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merawat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tempat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tinggal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dan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lingkungan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sekitar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dengan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percaya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diri</a:t>
              </a:r>
              <a:r>
                <a:rPr lang="en-US" sz="1600" dirty="0" smtClean="0">
                  <a:latin typeface="+mj-lt"/>
                </a:rPr>
                <a:t>. </a:t>
              </a:r>
              <a:endParaRPr lang="en-US" sz="1600" dirty="0" smtClean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letak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rumah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lingkungan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sekitar</a:t>
              </a:r>
              <a:r>
                <a:rPr lang="en-US" altLang="id-ID" sz="1600" dirty="0" smtClean="0">
                  <a:latin typeface="+mj-lt"/>
                </a:rPr>
                <a:t>. </a:t>
              </a:r>
              <a:endParaRPr lang="en-US" altLang="id-ID" sz="1600" dirty="0" smtClean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Menggambar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letak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rumah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lingkungan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sekitar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dengan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percaya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diri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7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63" y="903591"/>
            <a:ext cx="6150237" cy="3524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6" y="4312159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28956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320552"/>
            <a:ext cx="28194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Rumah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Sehat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6" y="4282778"/>
            <a:ext cx="9144000" cy="8503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63670" y="2547299"/>
            <a:ext cx="2481182" cy="807913"/>
            <a:chOff x="6363670" y="2547299"/>
            <a:chExt cx="2481182" cy="807913"/>
          </a:xfrm>
        </p:grpSpPr>
        <p:sp>
          <p:nvSpPr>
            <p:cNvPr id="63" name="Rectangle 14"/>
            <p:cNvSpPr>
              <a:spLocks noChangeArrowheads="1"/>
            </p:cNvSpPr>
            <p:nvPr/>
          </p:nvSpPr>
          <p:spPr bwMode="auto">
            <a:xfrm>
              <a:off x="6787452" y="2647326"/>
              <a:ext cx="2057400" cy="70788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r>
                <a:rPr lang="en-US" altLang="id-ID" sz="2000" dirty="0" err="1" smtClean="0">
                  <a:latin typeface="+mj-lt"/>
                </a:rPr>
                <a:t>Rumah</a:t>
              </a:r>
              <a:r>
                <a:rPr lang="en-US" altLang="id-ID" sz="2000" dirty="0" smtClean="0">
                  <a:latin typeface="+mj-lt"/>
                </a:rPr>
                <a:t> </a:t>
              </a:r>
              <a:r>
                <a:rPr lang="en-US" altLang="id-ID" sz="2000" dirty="0" err="1" smtClean="0">
                  <a:latin typeface="+mj-lt"/>
                </a:rPr>
                <a:t>memiliki</a:t>
              </a:r>
              <a:r>
                <a:rPr lang="en-US" altLang="id-ID" sz="2000" dirty="0" smtClean="0">
                  <a:latin typeface="+mj-lt"/>
                </a:rPr>
                <a:t> </a:t>
              </a:r>
              <a:r>
                <a:rPr lang="en-US" altLang="id-ID" sz="2000" dirty="0" err="1" smtClean="0">
                  <a:latin typeface="+mj-lt"/>
                </a:rPr>
                <a:t>tanaman</a:t>
              </a:r>
              <a:r>
                <a:rPr lang="en-US" altLang="id-ID" sz="2000" dirty="0" smtClean="0">
                  <a:latin typeface="+mj-lt"/>
                </a:rPr>
                <a:t> </a:t>
              </a:r>
              <a:r>
                <a:rPr lang="en-US" altLang="id-ID" sz="2000" dirty="0" err="1" smtClean="0">
                  <a:latin typeface="+mj-lt"/>
                </a:rPr>
                <a:t>terawat</a:t>
              </a:r>
              <a:r>
                <a:rPr lang="en-US" altLang="id-ID" sz="2000" dirty="0" smtClean="0">
                  <a:latin typeface="+mj-lt"/>
                </a:rPr>
                <a:t>. </a:t>
              </a:r>
              <a:endParaRPr lang="en-US" altLang="id-ID" sz="2000" dirty="0" smtClean="0">
                <a:latin typeface="+mj-lt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363670" y="2547299"/>
              <a:ext cx="360000" cy="453970"/>
              <a:chOff x="830115" y="1441678"/>
              <a:chExt cx="360000" cy="45397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830115" y="1488663"/>
                <a:ext cx="360000" cy="36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859913" y="1441678"/>
                <a:ext cx="300403" cy="453970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>
                <a:spAutoFit/>
              </a:bodyPr>
              <a:lstStyle/>
              <a:p>
                <a:pPr algn="ctr"/>
                <a:r>
                  <a:rPr lang="en-US" sz="2500" b="1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</a:t>
                </a:r>
                <a:endParaRPr lang="en-US" sz="2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029200" y="1732278"/>
            <a:ext cx="2514600" cy="707886"/>
            <a:chOff x="5029200" y="1732278"/>
            <a:chExt cx="2514600" cy="707886"/>
          </a:xfrm>
        </p:grpSpPr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5486400" y="1732278"/>
              <a:ext cx="2057400" cy="70788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r>
                <a:rPr lang="en-US" altLang="id-ID" sz="2000" dirty="0" err="1" smtClean="0">
                  <a:latin typeface="+mj-lt"/>
                </a:rPr>
                <a:t>Rumah</a:t>
              </a:r>
              <a:r>
                <a:rPr lang="en-US" altLang="id-ID" sz="2000" dirty="0" smtClean="0">
                  <a:latin typeface="+mj-lt"/>
                </a:rPr>
                <a:t> </a:t>
              </a:r>
              <a:r>
                <a:rPr lang="en-US" altLang="id-ID" sz="2000" dirty="0" err="1" smtClean="0">
                  <a:latin typeface="+mj-lt"/>
                </a:rPr>
                <a:t>memiliki</a:t>
              </a:r>
              <a:r>
                <a:rPr lang="en-US" altLang="id-ID" sz="2000" dirty="0" smtClean="0">
                  <a:latin typeface="+mj-lt"/>
                </a:rPr>
                <a:t> </a:t>
              </a:r>
              <a:r>
                <a:rPr lang="en-US" altLang="id-ID" sz="2000" dirty="0" err="1" smtClean="0">
                  <a:latin typeface="+mj-lt"/>
                </a:rPr>
                <a:t>ventilasi</a:t>
              </a:r>
              <a:r>
                <a:rPr lang="en-US" altLang="id-ID" sz="2000" dirty="0" smtClean="0">
                  <a:latin typeface="+mj-lt"/>
                </a:rPr>
                <a:t>. </a:t>
              </a:r>
              <a:endParaRPr lang="en-US" altLang="id-ID" sz="2000" dirty="0" smtClean="0">
                <a:latin typeface="+mj-lt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029200" y="1889180"/>
              <a:ext cx="360000" cy="453970"/>
              <a:chOff x="830115" y="1441678"/>
              <a:chExt cx="360000" cy="45397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830115" y="1488663"/>
                <a:ext cx="360000" cy="36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59913" y="1441678"/>
                <a:ext cx="300403" cy="453970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>
                <a:spAutoFit/>
              </a:bodyPr>
              <a:lstStyle/>
              <a:p>
                <a:pPr algn="ctr"/>
                <a:r>
                  <a:rPr lang="en-US" sz="2500" b="1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</a:t>
                </a:r>
                <a:endParaRPr lang="en-US" sz="2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3214098" y="2531793"/>
            <a:ext cx="2061604" cy="1145211"/>
            <a:chOff x="3214098" y="2531793"/>
            <a:chExt cx="2061604" cy="1145211"/>
          </a:xfrm>
        </p:grpSpPr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3218302" y="2969118"/>
              <a:ext cx="2057400" cy="70788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r>
                <a:rPr lang="en-US" altLang="id-ID" sz="2000" dirty="0" err="1" smtClean="0">
                  <a:latin typeface="+mj-lt"/>
                </a:rPr>
                <a:t>Rumah</a:t>
              </a:r>
              <a:r>
                <a:rPr lang="en-US" altLang="id-ID" sz="2000" dirty="0" smtClean="0">
                  <a:latin typeface="+mj-lt"/>
                </a:rPr>
                <a:t> </a:t>
              </a:r>
              <a:r>
                <a:rPr lang="en-US" altLang="id-ID" sz="2000" dirty="0" err="1" smtClean="0">
                  <a:latin typeface="+mj-lt"/>
                </a:rPr>
                <a:t>memiliki</a:t>
              </a:r>
              <a:r>
                <a:rPr lang="en-US" altLang="id-ID" sz="2000" dirty="0" smtClean="0">
                  <a:latin typeface="+mj-lt"/>
                </a:rPr>
                <a:t> </a:t>
              </a:r>
              <a:r>
                <a:rPr lang="en-US" altLang="id-ID" sz="2000" dirty="0" err="1" smtClean="0">
                  <a:latin typeface="+mj-lt"/>
                </a:rPr>
                <a:t>jendela</a:t>
              </a:r>
              <a:r>
                <a:rPr lang="en-US" altLang="id-ID" sz="2000" dirty="0" smtClean="0">
                  <a:latin typeface="+mj-lt"/>
                </a:rPr>
                <a:t> </a:t>
              </a:r>
              <a:r>
                <a:rPr lang="en-US" altLang="id-ID" sz="2000" dirty="0" err="1" smtClean="0">
                  <a:latin typeface="+mj-lt"/>
                </a:rPr>
                <a:t>terbuka</a:t>
              </a:r>
              <a:r>
                <a:rPr lang="en-US" altLang="id-ID" sz="2000" dirty="0" smtClean="0">
                  <a:latin typeface="+mj-lt"/>
                </a:rPr>
                <a:t>. </a:t>
              </a:r>
              <a:endParaRPr lang="en-US" altLang="id-ID" sz="2000" dirty="0" smtClean="0">
                <a:latin typeface="+mj-lt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214098" y="2531793"/>
              <a:ext cx="360000" cy="453970"/>
              <a:chOff x="830115" y="1441678"/>
              <a:chExt cx="360000" cy="45397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830115" y="1488663"/>
                <a:ext cx="360000" cy="36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59913" y="1441678"/>
                <a:ext cx="300403" cy="453970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>
                <a:spAutoFit/>
              </a:bodyPr>
              <a:lstStyle/>
              <a:p>
                <a:pPr algn="ctr"/>
                <a:r>
                  <a:rPr lang="en-US" sz="2500" b="1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3</a:t>
                </a:r>
                <a:endParaRPr lang="en-US" sz="2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518188" y="2647326"/>
            <a:ext cx="1493930" cy="1323439"/>
            <a:chOff x="518188" y="2647326"/>
            <a:chExt cx="1493930" cy="1323439"/>
          </a:xfrm>
        </p:grpSpPr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518188" y="2647326"/>
              <a:ext cx="1209690" cy="132343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r>
                <a:rPr lang="en-US" altLang="id-ID" sz="2000" dirty="0" err="1" smtClean="0">
                  <a:latin typeface="+mj-lt"/>
                </a:rPr>
                <a:t>Rumah</a:t>
              </a:r>
              <a:r>
                <a:rPr lang="en-US" altLang="id-ID" sz="2000" dirty="0" smtClean="0">
                  <a:latin typeface="+mj-lt"/>
                </a:rPr>
                <a:t> </a:t>
              </a:r>
              <a:r>
                <a:rPr lang="en-US" altLang="id-ID" sz="2000" dirty="0" err="1" smtClean="0">
                  <a:latin typeface="+mj-lt"/>
                </a:rPr>
                <a:t>memiliki</a:t>
              </a:r>
              <a:r>
                <a:rPr lang="en-US" altLang="id-ID" sz="2000" dirty="0" smtClean="0">
                  <a:latin typeface="+mj-lt"/>
                </a:rPr>
                <a:t> </a:t>
              </a:r>
              <a:r>
                <a:rPr lang="en-US" altLang="id-ID" sz="2000" dirty="0" err="1" smtClean="0">
                  <a:latin typeface="+mj-lt"/>
                </a:rPr>
                <a:t>tempat</a:t>
              </a:r>
              <a:r>
                <a:rPr lang="en-US" altLang="id-ID" sz="2000" dirty="0" smtClean="0">
                  <a:latin typeface="+mj-lt"/>
                </a:rPr>
                <a:t> </a:t>
              </a:r>
              <a:r>
                <a:rPr lang="en-US" altLang="id-ID" sz="2000" dirty="0" err="1" smtClean="0">
                  <a:latin typeface="+mj-lt"/>
                </a:rPr>
                <a:t>sampah</a:t>
              </a:r>
              <a:r>
                <a:rPr lang="en-US" altLang="id-ID" sz="2000" dirty="0" smtClean="0">
                  <a:latin typeface="+mj-lt"/>
                </a:rPr>
                <a:t>. </a:t>
              </a:r>
              <a:endParaRPr lang="en-US" altLang="id-ID" sz="2000" dirty="0" smtClean="0">
                <a:latin typeface="+mj-lt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652118" y="2874311"/>
              <a:ext cx="360000" cy="453970"/>
              <a:chOff x="830115" y="1441678"/>
              <a:chExt cx="360000" cy="45397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830115" y="1488663"/>
                <a:ext cx="360000" cy="36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59913" y="1441678"/>
                <a:ext cx="300403" cy="453970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>
                <a:spAutoFit/>
              </a:bodyPr>
              <a:lstStyle/>
              <a:p>
                <a:pPr algn="ctr"/>
                <a:r>
                  <a:rPr lang="en-US" sz="2500" b="1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4</a:t>
                </a:r>
                <a:endParaRPr lang="en-US" sz="2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5713403" y="3922657"/>
            <a:ext cx="3113484" cy="768925"/>
            <a:chOff x="5713403" y="3922657"/>
            <a:chExt cx="3113484" cy="768925"/>
          </a:xfrm>
        </p:grpSpPr>
        <p:sp>
          <p:nvSpPr>
            <p:cNvPr id="26" name="Rectangle 14"/>
            <p:cNvSpPr>
              <a:spLocks noChangeArrowheads="1"/>
            </p:cNvSpPr>
            <p:nvPr/>
          </p:nvSpPr>
          <p:spPr bwMode="auto">
            <a:xfrm>
              <a:off x="6164242" y="3983696"/>
              <a:ext cx="2662645" cy="70788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r>
                <a:rPr lang="en-US" altLang="id-ID" sz="2000" dirty="0" err="1" smtClean="0">
                  <a:latin typeface="+mj-lt"/>
                </a:rPr>
                <a:t>Rumah</a:t>
              </a:r>
              <a:r>
                <a:rPr lang="en-US" altLang="id-ID" sz="2000" dirty="0" smtClean="0">
                  <a:latin typeface="+mj-lt"/>
                </a:rPr>
                <a:t> </a:t>
              </a:r>
              <a:r>
                <a:rPr lang="en-US" altLang="id-ID" sz="2000" dirty="0" err="1" smtClean="0">
                  <a:latin typeface="+mj-lt"/>
                </a:rPr>
                <a:t>memiliki</a:t>
              </a:r>
              <a:r>
                <a:rPr lang="en-US" altLang="id-ID" sz="2000" dirty="0" smtClean="0">
                  <a:latin typeface="+mj-lt"/>
                </a:rPr>
                <a:t> </a:t>
              </a:r>
              <a:r>
                <a:rPr lang="en-US" altLang="id-ID" sz="2000" dirty="0" err="1" smtClean="0">
                  <a:latin typeface="+mj-lt"/>
                </a:rPr>
                <a:t>selokan</a:t>
              </a:r>
              <a:r>
                <a:rPr lang="en-US" altLang="id-ID" sz="2000" dirty="0" smtClean="0">
                  <a:latin typeface="+mj-lt"/>
                </a:rPr>
                <a:t> </a:t>
              </a:r>
              <a:r>
                <a:rPr lang="en-US" altLang="id-ID" sz="2000" dirty="0" err="1" smtClean="0">
                  <a:latin typeface="+mj-lt"/>
                </a:rPr>
                <a:t>bebas</a:t>
              </a:r>
              <a:r>
                <a:rPr lang="en-US" altLang="id-ID" sz="2000" dirty="0" smtClean="0">
                  <a:latin typeface="+mj-lt"/>
                </a:rPr>
                <a:t> </a:t>
              </a:r>
              <a:r>
                <a:rPr lang="en-US" altLang="id-ID" sz="2000" dirty="0" err="1" smtClean="0">
                  <a:latin typeface="+mj-lt"/>
                </a:rPr>
                <a:t>sampah</a:t>
              </a:r>
              <a:r>
                <a:rPr lang="en-US" altLang="id-ID" sz="2000" dirty="0" smtClean="0">
                  <a:latin typeface="+mj-lt"/>
                </a:rPr>
                <a:t>. </a:t>
              </a:r>
              <a:endParaRPr lang="en-US" altLang="id-ID" sz="2000" dirty="0" smtClean="0">
                <a:latin typeface="+mj-lt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713403" y="3922657"/>
              <a:ext cx="360000" cy="453970"/>
              <a:chOff x="830115" y="1441678"/>
              <a:chExt cx="360000" cy="45397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830115" y="1488663"/>
                <a:ext cx="360000" cy="36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59913" y="1441678"/>
                <a:ext cx="300403" cy="453970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>
                <a:spAutoFit/>
              </a:bodyPr>
              <a:lstStyle/>
              <a:p>
                <a:pPr algn="ctr"/>
                <a:r>
                  <a:rPr lang="en-US" sz="2500" b="1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5</a:t>
                </a:r>
                <a:endParaRPr lang="en-US" sz="2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66750"/>
            <a:ext cx="5460594" cy="3581400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638800" y="1303288"/>
            <a:ext cx="3276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</a:rPr>
              <a:t>Tempat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sampah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harus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tertutup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rapat</a:t>
            </a:r>
            <a:r>
              <a:rPr lang="en-US" sz="2400" dirty="0" smtClean="0">
                <a:latin typeface="+mj-lt"/>
              </a:rPr>
              <a:t>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Agar </a:t>
            </a:r>
            <a:r>
              <a:rPr lang="en-US" sz="2400" dirty="0" err="1" smtClean="0">
                <a:latin typeface="+mj-lt"/>
              </a:rPr>
              <a:t>tidak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menyebarkan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bau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tak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sedap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tidak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menjadi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sarang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lalat</a:t>
            </a:r>
            <a:r>
              <a:rPr lang="en-US" sz="2400" dirty="0" smtClean="0">
                <a:latin typeface="+mj-lt"/>
              </a:rPr>
              <a:t>. </a:t>
            </a: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980089"/>
      </p:ext>
    </p:extLst>
  </p:cSld>
  <p:clrMapOvr>
    <a:masterClrMapping/>
  </p:clrMapOvr>
  <p:transition spd="slow" advTm="22107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60" y="-20822"/>
            <a:ext cx="9144000" cy="48975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04800" y="904452"/>
            <a:ext cx="2819400" cy="30469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</a:rPr>
              <a:t>Jendela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ventilasi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berguna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untuk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pertukaran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udara</a:t>
            </a:r>
            <a:r>
              <a:rPr lang="en-US" sz="2400" dirty="0" smtClean="0">
                <a:latin typeface="+mj-lt"/>
              </a:rPr>
              <a:t>. 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err="1" smtClean="0">
                <a:latin typeface="+mj-lt"/>
              </a:rPr>
              <a:t>Jendela</a:t>
            </a:r>
            <a:r>
              <a:rPr lang="en-US" sz="2400" dirty="0" smtClean="0">
                <a:latin typeface="+mj-lt"/>
              </a:rPr>
              <a:t> yang </a:t>
            </a:r>
            <a:r>
              <a:rPr lang="en-US" sz="2400" dirty="0" err="1" smtClean="0">
                <a:latin typeface="+mj-lt"/>
              </a:rPr>
              <a:t>terbuka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memudahkan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sinar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matahari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masuk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dalam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rumah</a:t>
            </a:r>
            <a:r>
              <a:rPr lang="en-US" sz="2400" dirty="0" smtClean="0">
                <a:latin typeface="+mj-lt"/>
              </a:rPr>
              <a:t>. </a:t>
            </a: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8012074"/>
      </p:ext>
    </p:extLst>
  </p:cSld>
  <p:clrMapOvr>
    <a:masterClrMapping/>
  </p:clrMapOvr>
  <p:transition spd="slow" advTm="22107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267"/>
            <a:ext cx="6334263" cy="40982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539823" y="1051921"/>
            <a:ext cx="2590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</a:rPr>
              <a:t>Tanaman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yang </a:t>
            </a:r>
            <a:r>
              <a:rPr lang="en-US" sz="2400" dirty="0" err="1" smtClean="0">
                <a:latin typeface="+mj-lt"/>
              </a:rPr>
              <a:t>terawat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membuat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lingkungan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menjadi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asri</a:t>
            </a:r>
            <a:r>
              <a:rPr lang="en-US" sz="2400" dirty="0" smtClean="0">
                <a:latin typeface="+mj-lt"/>
              </a:rPr>
              <a:t>. </a:t>
            </a:r>
            <a:endParaRPr lang="en-US" sz="2400" dirty="0" smtClean="0">
              <a:latin typeface="+mj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552228" y="3062513"/>
            <a:ext cx="2209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</a:rPr>
              <a:t>Udara</a:t>
            </a:r>
            <a:r>
              <a:rPr lang="en-US" sz="2400" dirty="0" smtClean="0">
                <a:latin typeface="+mj-lt"/>
              </a:rPr>
              <a:t> di </a:t>
            </a:r>
            <a:r>
              <a:rPr lang="en-US" sz="2400" dirty="0" err="1" smtClean="0">
                <a:latin typeface="+mj-lt"/>
              </a:rPr>
              <a:t>sekitar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rumah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menjadi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segar</a:t>
            </a:r>
            <a:r>
              <a:rPr lang="en-US" sz="2400" dirty="0" smtClean="0">
                <a:latin typeface="+mj-lt"/>
              </a:rPr>
              <a:t>. </a:t>
            </a: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9567135"/>
      </p:ext>
    </p:extLst>
  </p:cSld>
  <p:clrMapOvr>
    <a:masterClrMapping/>
  </p:clrMapOvr>
  <p:transition spd="slow" advTm="22107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4344" t="5886"/>
          <a:stretch/>
        </p:blipFill>
        <p:spPr>
          <a:xfrm>
            <a:off x="0" y="27024"/>
            <a:ext cx="5029200" cy="48731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876800" y="1047750"/>
            <a:ext cx="404774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</a:rPr>
              <a:t>Saluran</a:t>
            </a:r>
            <a:r>
              <a:rPr lang="en-US" sz="2400" dirty="0" smtClean="0">
                <a:latin typeface="+mj-lt"/>
              </a:rPr>
              <a:t> air (</a:t>
            </a:r>
            <a:r>
              <a:rPr lang="en-US" sz="2400" dirty="0" err="1" smtClean="0">
                <a:latin typeface="+mj-lt"/>
              </a:rPr>
              <a:t>selokan</a:t>
            </a:r>
            <a:r>
              <a:rPr lang="en-US" sz="2400" dirty="0" smtClean="0">
                <a:latin typeface="+mj-lt"/>
              </a:rPr>
              <a:t>) di </a:t>
            </a:r>
            <a:r>
              <a:rPr lang="en-US" sz="2400" dirty="0" err="1" smtClean="0">
                <a:latin typeface="+mj-lt"/>
              </a:rPr>
              <a:t>sekitar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rumah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harus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lancar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bebas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sampah</a:t>
            </a:r>
            <a:r>
              <a:rPr lang="en-US" sz="2400" dirty="0" smtClean="0">
                <a:latin typeface="+mj-lt"/>
              </a:rPr>
              <a:t>. 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 err="1" smtClean="0">
                <a:latin typeface="+mj-lt"/>
              </a:rPr>
              <a:t>Selokan</a:t>
            </a:r>
            <a:r>
              <a:rPr lang="en-US" sz="2400" dirty="0" smtClean="0">
                <a:latin typeface="+mj-lt"/>
              </a:rPr>
              <a:t> yang </a:t>
            </a:r>
            <a:r>
              <a:rPr lang="en-US" sz="2400" dirty="0" err="1" smtClean="0">
                <a:latin typeface="+mj-lt"/>
              </a:rPr>
              <a:t>tidak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lancar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dapat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menjadi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sarang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nyamuk</a:t>
            </a:r>
            <a:r>
              <a:rPr lang="en-US" sz="2400" dirty="0" smtClean="0">
                <a:latin typeface="+mj-lt"/>
              </a:rPr>
              <a:t>. </a:t>
            </a: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3955580"/>
      </p:ext>
    </p:extLst>
  </p:cSld>
  <p:clrMapOvr>
    <a:masterClrMapping/>
  </p:clrMapOvr>
  <p:transition spd="slow" advTm="22107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742950"/>
            <a:ext cx="3875526" cy="396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870"/>
            <a:ext cx="5257800" cy="7044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269282"/>
            <a:ext cx="44958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B. 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Cara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Merawat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Rumah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0" y="1231699"/>
            <a:ext cx="3808228" cy="2677656"/>
            <a:chOff x="6363670" y="2502648"/>
            <a:chExt cx="3808228" cy="2677656"/>
          </a:xfrm>
        </p:grpSpPr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6861880" y="2502648"/>
              <a:ext cx="3310018" cy="267765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r>
                <a:rPr lang="en-US" altLang="id-ID" sz="2400" dirty="0" err="1" smtClean="0">
                  <a:latin typeface="+mj-lt"/>
                </a:rPr>
                <a:t>Buanglah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sampah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ke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tempat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sampah</a:t>
              </a:r>
              <a:r>
                <a:rPr lang="en-US" altLang="id-ID" sz="2400" dirty="0" smtClean="0">
                  <a:latin typeface="+mj-lt"/>
                </a:rPr>
                <a:t>.</a:t>
              </a:r>
            </a:p>
            <a:p>
              <a:endParaRPr lang="en-US" altLang="id-ID" sz="2400" dirty="0">
                <a:latin typeface="+mj-lt"/>
              </a:endParaRPr>
            </a:p>
            <a:p>
              <a:r>
                <a:rPr lang="en-US" altLang="id-ID" sz="2400" dirty="0" err="1" smtClean="0">
                  <a:latin typeface="+mj-lt"/>
                </a:rPr>
                <a:t>Jangan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biarkan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sampah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menumpuk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hingga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menimbulkan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bau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dan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sarang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penyakit</a:t>
              </a:r>
              <a:r>
                <a:rPr lang="en-US" altLang="id-ID" sz="2400" dirty="0" smtClean="0">
                  <a:latin typeface="+mj-lt"/>
                </a:rPr>
                <a:t>.  </a:t>
              </a:r>
              <a:endParaRPr lang="en-US" altLang="id-ID" sz="2400" dirty="0" smtClean="0">
                <a:latin typeface="+mj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363670" y="2547299"/>
              <a:ext cx="360000" cy="453970"/>
              <a:chOff x="830115" y="1441678"/>
              <a:chExt cx="360000" cy="45397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830115" y="1488663"/>
                <a:ext cx="360000" cy="36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59913" y="1441678"/>
                <a:ext cx="300403" cy="453970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>
                <a:spAutoFit/>
              </a:bodyPr>
              <a:lstStyle/>
              <a:p>
                <a:pPr algn="ctr"/>
                <a:r>
                  <a:rPr lang="en-US" sz="2500" b="1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</a:t>
                </a:r>
                <a:endParaRPr lang="en-US" sz="2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3599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98" y="1833821"/>
            <a:ext cx="7543800" cy="3294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99214" y="361950"/>
            <a:ext cx="5449186" cy="1569660"/>
            <a:chOff x="6363670" y="2502648"/>
            <a:chExt cx="5449186" cy="1569660"/>
          </a:xfrm>
        </p:grpSpPr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6861880" y="2502648"/>
              <a:ext cx="4950976" cy="156966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r>
                <a:rPr lang="en-US" altLang="id-ID" sz="2400" dirty="0" err="1" smtClean="0">
                  <a:latin typeface="+mj-lt"/>
                </a:rPr>
                <a:t>Bukalah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jendela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setiap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pagi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hari</a:t>
              </a:r>
              <a:r>
                <a:rPr lang="en-US" altLang="id-ID" sz="2400" dirty="0" smtClean="0">
                  <a:latin typeface="+mj-lt"/>
                </a:rPr>
                <a:t>.</a:t>
              </a:r>
            </a:p>
            <a:p>
              <a:endParaRPr lang="en-US" altLang="id-ID" sz="2400" dirty="0">
                <a:latin typeface="+mj-lt"/>
              </a:endParaRPr>
            </a:p>
            <a:p>
              <a:r>
                <a:rPr lang="en-US" altLang="id-ID" sz="2400" dirty="0" err="1" smtClean="0">
                  <a:latin typeface="+mj-lt"/>
                </a:rPr>
                <a:t>Jendela</a:t>
              </a:r>
              <a:r>
                <a:rPr lang="en-US" altLang="id-ID" sz="2400" dirty="0" smtClean="0">
                  <a:latin typeface="+mj-lt"/>
                </a:rPr>
                <a:t> yang </a:t>
              </a:r>
              <a:r>
                <a:rPr lang="en-US" altLang="id-ID" sz="2400" dirty="0" err="1" smtClean="0">
                  <a:latin typeface="+mj-lt"/>
                </a:rPr>
                <a:t>terbuka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membuat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udara</a:t>
              </a:r>
              <a:r>
                <a:rPr lang="en-US" altLang="id-ID" sz="2400" dirty="0" smtClean="0">
                  <a:latin typeface="+mj-lt"/>
                </a:rPr>
                <a:t> di </a:t>
              </a:r>
              <a:r>
                <a:rPr lang="en-US" altLang="id-ID" sz="2400" dirty="0" err="1" smtClean="0">
                  <a:latin typeface="+mj-lt"/>
                </a:rPr>
                <a:t>dalam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rumah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menjadi</a:t>
              </a:r>
              <a:r>
                <a:rPr lang="en-US" altLang="id-ID" sz="2400" dirty="0" smtClean="0">
                  <a:latin typeface="+mj-lt"/>
                </a:rPr>
                <a:t> </a:t>
              </a:r>
              <a:r>
                <a:rPr lang="en-US" altLang="id-ID" sz="2400" dirty="0" err="1" smtClean="0">
                  <a:latin typeface="+mj-lt"/>
                </a:rPr>
                <a:t>segar</a:t>
              </a:r>
              <a:r>
                <a:rPr lang="en-US" altLang="id-ID" sz="2400" dirty="0" smtClean="0">
                  <a:latin typeface="+mj-lt"/>
                </a:rPr>
                <a:t>. </a:t>
              </a:r>
              <a:endParaRPr lang="en-US" altLang="id-ID" sz="2400" dirty="0" smtClean="0">
                <a:latin typeface="+mj-l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363670" y="2547299"/>
              <a:ext cx="360000" cy="453970"/>
              <a:chOff x="830115" y="1441678"/>
              <a:chExt cx="360000" cy="45397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830115" y="1488663"/>
                <a:ext cx="360000" cy="36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859913" y="1441678"/>
                <a:ext cx="300403" cy="453970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>
                <a:spAutoFit/>
              </a:bodyPr>
              <a:lstStyle/>
              <a:p>
                <a:pPr algn="ctr"/>
                <a:r>
                  <a:rPr lang="en-US" sz="2500" b="1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</a:t>
                </a:r>
                <a:endParaRPr lang="en-US" sz="2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25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3234</TotalTime>
  <Words>281</Words>
  <Application>Microsoft Office PowerPoint</Application>
  <PresentationFormat>On-screen Show (16:9)</PresentationFormat>
  <Paragraphs>55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ＭＳ Ｐゴシック</vt:lpstr>
      <vt:lpstr>Arial</vt:lpstr>
      <vt:lpstr>Calibri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Fajar Addana</dc:creator>
  <cp:lastModifiedBy>LENOVO</cp:lastModifiedBy>
  <cp:revision>140</cp:revision>
  <cp:lastPrinted>2022-04-09T01:52:42Z</cp:lastPrinted>
  <dcterms:created xsi:type="dcterms:W3CDTF">2022-01-17T01:37:52Z</dcterms:created>
  <dcterms:modified xsi:type="dcterms:W3CDTF">2022-05-18T06:29:40Z</dcterms:modified>
</cp:coreProperties>
</file>