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293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E5D6-64FC-4E95-821C-5363DD37B5A2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079B5-4A9E-4744-AC89-D6506C9858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628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8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2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33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08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5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94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7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2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1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9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63E52-27A4-40F0-817C-F740A965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2C3EEA-5377-49BB-83B0-103076A69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2F77D3-3200-44E8-838A-6320E4E1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7B7A4-7C4C-4F68-A4C0-BC127499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F048BA-BEEA-4196-AED5-51EB8958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53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E00B0-E4D3-452B-AD44-A56ED891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3F4CBD-6547-4CCF-866F-BE4EB3398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08E3FB-012D-4F8A-B0AF-60111AD5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F12E0A-EC91-4351-9AB5-F92196EA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D23EA-E037-4FE7-BCC3-1D7D96AB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36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44E5D-9399-4D15-BA59-86E12E8A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C6B99C-5779-43CB-A4B7-BBF721A7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F0B0CB-467B-4EAB-943A-06E21BB4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BE7C2-E741-4029-9A93-9FFE04A5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1E822D-ABC7-4DE3-BCE7-2E2AB970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67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FF4E5-355A-4AA9-9184-94D82154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8E613-8811-41BB-93D3-5D6AA4B5E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94E7B-F63F-4C3B-B382-4CEA5571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8F4683-3B4B-4497-BB87-0DA976F9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E7C47-AB72-467D-9B70-3B1A289F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43B147-1233-4468-A15D-5AC53A08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46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F01B1-B222-4375-B249-0732E47E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0BD7A-FD19-4424-9C2A-F8094385F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F9F9C9-2E8D-46D6-ADB9-B7074F63B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C28DB8-BB91-4C73-9FFF-A9E38A164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9C65DB-3B10-4C35-B21C-E6A35429F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894D88-92DD-4A96-8714-5101E0D5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ED375A-847D-45CB-B40B-3AFB64E2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6864D0-5AC8-433F-98A0-E37FE376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009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3CBC0-A454-4DDD-B77F-2AB68809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D16D62-4A99-438C-8CCE-0FD0560E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70BC45-3438-4D7D-9538-3DC09566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49E81A-E169-4209-BF8B-047E331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13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AB0041-F08C-44E9-B9CE-DA8B049D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B50103-A815-47B7-B0AE-8DE2068F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BCDC2F-CDDB-424E-9DB9-57D11F72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06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3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DC5B2-4198-4BF8-9D40-9D4B8743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19997-06A1-4D55-8795-E308247C7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6232F4-B5A9-4900-85A1-34F58B8C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B47F9-E165-4C07-ABEB-8B5248B4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26B02-4087-4B54-AB10-3841F1EE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E7D516-091D-488B-A752-FBF79292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257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A886A-CE7D-4317-BE02-55922EEA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326E8F-2A45-43E6-9AA2-A50254A2C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C2F58E-7B99-436A-984A-373DEF30A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1D8B6F-630E-4C9D-909A-432DF25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91902-3062-4F3A-8C3C-185E5782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C988D2-F594-457A-8395-043F80BF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50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FDB-7007-434F-974F-B57EABFC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306BE8-6A37-4837-AA7E-C27AD07AE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74835-BC00-4958-9832-9915853A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E43A9-6E8F-4B73-8C7C-C127F36B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130A0D-5E08-429F-8897-72615EC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B32F13-020D-4B2E-BD8A-BE3BBFBE9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8BBB15-2D5D-4BBA-A265-9E5418807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25B41-F79D-46E7-B739-82EE1462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CC740-4511-4667-AEF6-F213D08E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42B17-99F2-4A08-A043-F19ED7AF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6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8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3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467097-7BDD-4736-92E3-EA2662AF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0DBA9-182C-49A8-8F39-B14051E0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BB69B-FEAB-4589-8981-CE820A7D4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F715-970C-4130-80D7-A93964A8EF34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D9C05-0A27-43F5-9B72-B49A7BC0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CC2A35-BA5A-4624-AACE-567CCC564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D8F0-BDDC-42B9-9421-1EF2684237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723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768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MEDIA MENGAJAR</a:t>
            </a:r>
            <a:endParaRPr kumimoji="1" lang="ja-JP" alt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40" y="4024373"/>
            <a:ext cx="2752677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 SD/MI KELAS 1</a:t>
            </a:r>
            <a:endParaRPr kumimoji="0" lang="id-ID" sz="2133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Seni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Budaya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8E9D01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26" y="1360932"/>
            <a:ext cx="2938207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00E319-5537-48E9-B24A-5088BBA6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-1016093"/>
            <a:ext cx="8273823" cy="8235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41216"/>
            <a:ext cx="12161520" cy="705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2D2646-93C3-4605-B564-EDAD1D99B7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9232"/>
          <a:stretch/>
        </p:blipFill>
        <p:spPr>
          <a:xfrm>
            <a:off x="9341899" y="2023148"/>
            <a:ext cx="2888896" cy="447075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D435F466-7801-4E91-991E-6476AC108991}"/>
              </a:ext>
            </a:extLst>
          </p:cNvPr>
          <p:cNvSpPr/>
          <p:nvPr/>
        </p:nvSpPr>
        <p:spPr>
          <a:xfrm>
            <a:off x="8398518" y="364100"/>
            <a:ext cx="3303471" cy="2223885"/>
          </a:xfrm>
          <a:prstGeom prst="wedgeEllipseCallout">
            <a:avLst>
              <a:gd name="adj1" fmla="val 47056"/>
              <a:gd name="adj2" fmla="val 12534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CE26A1-C93B-4E96-B4B4-A83902EE75B3}"/>
              </a:ext>
            </a:extLst>
          </p:cNvPr>
          <p:cNvSpPr txBox="1"/>
          <p:nvPr/>
        </p:nvSpPr>
        <p:spPr>
          <a:xfrm>
            <a:off x="8567817" y="737429"/>
            <a:ext cx="3103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perhatikan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contoh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gerakan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8A44B3-60E0-4270-8E95-A66DD4EF6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3"/>
          <a:stretch/>
        </p:blipFill>
        <p:spPr>
          <a:xfrm>
            <a:off x="5950958" y="2503413"/>
            <a:ext cx="1346706" cy="3339811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008F2FA2-F741-41F5-95B4-16BE0148B923}"/>
              </a:ext>
            </a:extLst>
          </p:cNvPr>
          <p:cNvSpPr/>
          <p:nvPr/>
        </p:nvSpPr>
        <p:spPr>
          <a:xfrm>
            <a:off x="831273" y="1954768"/>
            <a:ext cx="1579418" cy="607793"/>
          </a:xfrm>
          <a:prstGeom prst="wedgeRectCallout">
            <a:avLst>
              <a:gd name="adj1" fmla="val -19078"/>
              <a:gd name="adj2" fmla="val 9441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Jinjit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B0BAFB6F-B0A9-429F-A0BD-A334A4416CAE}"/>
              </a:ext>
            </a:extLst>
          </p:cNvPr>
          <p:cNvSpPr/>
          <p:nvPr/>
        </p:nvSpPr>
        <p:spPr>
          <a:xfrm>
            <a:off x="2524571" y="1954768"/>
            <a:ext cx="1579418" cy="607793"/>
          </a:xfrm>
          <a:prstGeom prst="wedgeRectCallout">
            <a:avLst>
              <a:gd name="adj1" fmla="val -19078"/>
              <a:gd name="adj2" fmla="val 9441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Berlari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2622C8EA-1E8E-4011-9FB1-02CB570B98EC}"/>
              </a:ext>
            </a:extLst>
          </p:cNvPr>
          <p:cNvSpPr/>
          <p:nvPr/>
        </p:nvSpPr>
        <p:spPr>
          <a:xfrm>
            <a:off x="4103989" y="892543"/>
            <a:ext cx="2085949" cy="938653"/>
          </a:xfrm>
          <a:prstGeom prst="wedgeRectCallout">
            <a:avLst>
              <a:gd name="adj1" fmla="val -19078"/>
              <a:gd name="adj2" fmla="val 150501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Mendorong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benda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xmlns="" id="{485270B6-9E00-45F8-A19F-F88EA45FF6F0}"/>
              </a:ext>
            </a:extLst>
          </p:cNvPr>
          <p:cNvSpPr/>
          <p:nvPr/>
        </p:nvSpPr>
        <p:spPr>
          <a:xfrm>
            <a:off x="5895538" y="1980192"/>
            <a:ext cx="1863333" cy="607793"/>
          </a:xfrm>
          <a:prstGeom prst="wedgeRectCallout">
            <a:avLst>
              <a:gd name="adj1" fmla="val -19078"/>
              <a:gd name="adj2" fmla="val 9441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Melompat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6CD6211-B0F8-4066-9072-9D1EAFFC32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3" r="22292"/>
          <a:stretch/>
        </p:blipFill>
        <p:spPr>
          <a:xfrm>
            <a:off x="3809812" y="2503413"/>
            <a:ext cx="1863333" cy="33398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C0160EF-6E08-4663-AEBE-8948508B53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r="52599"/>
          <a:stretch/>
        </p:blipFill>
        <p:spPr>
          <a:xfrm>
            <a:off x="2252014" y="2481373"/>
            <a:ext cx="1471625" cy="3339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4F1590-2C9E-405A-A39C-5F7EFFE75D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0"/>
          <a:stretch/>
        </p:blipFill>
        <p:spPr>
          <a:xfrm>
            <a:off x="484022" y="2506008"/>
            <a:ext cx="1653508" cy="3339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755043"/>
      </p:ext>
    </p:extLst>
  </p:cSld>
  <p:clrMapOvr>
    <a:masterClrMapping/>
  </p:clrMapOvr>
  <p:transition spd="med" advClick="0" advTm="2099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00E319-5537-48E9-B24A-5088BBA6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-1016093"/>
            <a:ext cx="8273823" cy="8235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41216"/>
            <a:ext cx="12161520" cy="705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2D2646-93C3-4605-B564-EDAD1D99B7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9232"/>
          <a:stretch/>
        </p:blipFill>
        <p:spPr>
          <a:xfrm>
            <a:off x="9341899" y="2023148"/>
            <a:ext cx="2888896" cy="447075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D435F466-7801-4E91-991E-6476AC108991}"/>
              </a:ext>
            </a:extLst>
          </p:cNvPr>
          <p:cNvSpPr/>
          <p:nvPr/>
        </p:nvSpPr>
        <p:spPr>
          <a:xfrm>
            <a:off x="8398518" y="364100"/>
            <a:ext cx="3303471" cy="2223885"/>
          </a:xfrm>
          <a:prstGeom prst="wedgeEllipseCallout">
            <a:avLst>
              <a:gd name="adj1" fmla="val 47056"/>
              <a:gd name="adj2" fmla="val 12534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CE26A1-C93B-4E96-B4B4-A83902EE75B3}"/>
              </a:ext>
            </a:extLst>
          </p:cNvPr>
          <p:cNvSpPr txBox="1"/>
          <p:nvPr/>
        </p:nvSpPr>
        <p:spPr>
          <a:xfrm>
            <a:off x="8567817" y="737429"/>
            <a:ext cx="3103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perhatikan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contoh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gerakan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lemah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008F2FA2-F741-41F5-95B4-16BE0148B923}"/>
              </a:ext>
            </a:extLst>
          </p:cNvPr>
          <p:cNvSpPr/>
          <p:nvPr/>
        </p:nvSpPr>
        <p:spPr>
          <a:xfrm>
            <a:off x="876525" y="2662307"/>
            <a:ext cx="1579418" cy="607793"/>
          </a:xfrm>
          <a:prstGeom prst="wedgeRectCallout">
            <a:avLst>
              <a:gd name="adj1" fmla="val -19078"/>
              <a:gd name="adj2" fmla="val 9441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Duduk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B0BAFB6F-B0A9-429F-A0BD-A334A4416CAE}"/>
              </a:ext>
            </a:extLst>
          </p:cNvPr>
          <p:cNvSpPr/>
          <p:nvPr/>
        </p:nvSpPr>
        <p:spPr>
          <a:xfrm>
            <a:off x="5860475" y="1629270"/>
            <a:ext cx="1579418" cy="607793"/>
          </a:xfrm>
          <a:prstGeom prst="wedgeRectCallout">
            <a:avLst>
              <a:gd name="adj1" fmla="val -19078"/>
              <a:gd name="adj2" fmla="val 9441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Berdiri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2622C8EA-1E8E-4011-9FB1-02CB570B98EC}"/>
              </a:ext>
            </a:extLst>
          </p:cNvPr>
          <p:cNvSpPr/>
          <p:nvPr/>
        </p:nvSpPr>
        <p:spPr>
          <a:xfrm>
            <a:off x="2037808" y="1629270"/>
            <a:ext cx="3687325" cy="607793"/>
          </a:xfrm>
          <a:prstGeom prst="wedgeRectCallout">
            <a:avLst>
              <a:gd name="adj1" fmla="val -1043"/>
              <a:gd name="adj2" fmla="val 141383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Mengayunkan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tangan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B03C11-16E3-4DE2-9967-A64EDE4F4A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77"/>
          <a:stretch/>
        </p:blipFill>
        <p:spPr>
          <a:xfrm>
            <a:off x="1188581" y="3128000"/>
            <a:ext cx="1557670" cy="2851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253C287-ADF6-4524-90C4-77A13EB228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r="26835"/>
          <a:stretch/>
        </p:blipFill>
        <p:spPr>
          <a:xfrm>
            <a:off x="2781316" y="2642931"/>
            <a:ext cx="2635818" cy="3125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CECD2F-5927-43E3-A477-9172B275F1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4"/>
          <a:stretch/>
        </p:blipFill>
        <p:spPr>
          <a:xfrm>
            <a:off x="5725133" y="2568699"/>
            <a:ext cx="1196550" cy="3125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598763"/>
      </p:ext>
    </p:extLst>
  </p:cSld>
  <p:clrMapOvr>
    <a:masterClrMapping/>
  </p:clrMapOvr>
  <p:transition spd="med" advClick="0" advTm="1834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10553" y="690683"/>
            <a:ext cx="10608849" cy="1057917"/>
            <a:chOff x="1547607" y="3368313"/>
            <a:chExt cx="7402077" cy="612226"/>
          </a:xfrm>
        </p:grpSpPr>
        <p:sp>
          <p:nvSpPr>
            <p:cNvPr id="17" name="Parallelogram 16"/>
            <p:cNvSpPr/>
            <p:nvPr/>
          </p:nvSpPr>
          <p:spPr>
            <a:xfrm>
              <a:off x="1547607" y="3371295"/>
              <a:ext cx="7331595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25648" y="3368313"/>
              <a:ext cx="6524036" cy="609600"/>
            </a:xfrm>
            <a:prstGeom prst="rect">
              <a:avLst/>
            </a:prstGeom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A513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nn-NO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Seni </a:t>
              </a:r>
              <a:r>
                <a:rPr lang="nn-NO" sz="3300" b="1" dirty="0">
                  <a:solidFill>
                    <a:prstClr val="black"/>
                  </a:solidFill>
                  <a:latin typeface="Calibri"/>
                </a:rPr>
                <a:t>Tari</a:t>
              </a:r>
              <a:r>
                <a:rPr kumimoji="1" lang="nn-NO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Ayo, Menari</a:t>
              </a: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53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7</a:t>
              </a:r>
              <a:endParaRPr kumimoji="0" lang="en-US" sz="4267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574" y="2601943"/>
            <a:ext cx="5241077" cy="610111"/>
            <a:chOff x="298981" y="2086583"/>
            <a:chExt cx="3930808" cy="4575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940" y="2746461"/>
            <a:ext cx="5241077" cy="610111"/>
            <a:chOff x="298981" y="2086583"/>
            <a:chExt cx="3930808" cy="457583"/>
          </a:xfrm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700" y="2742437"/>
            <a:ext cx="43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Tujuan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Pembelajaran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89" y="3429001"/>
            <a:ext cx="652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Mengidentifikasi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Melakukan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rangkaian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gerak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tari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irama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Mengindetifikasi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tenaga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tari.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Melakukan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gerak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tari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unsur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tenaga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BDA43C-7E14-FF95-5C0E-6C1BF987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52" y="2601943"/>
            <a:ext cx="5300348" cy="34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1E9D00-2496-9C3C-D062-22FA5B057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r="20968"/>
          <a:stretch/>
        </p:blipFill>
        <p:spPr>
          <a:xfrm>
            <a:off x="6856189" y="230084"/>
            <a:ext cx="4916174" cy="6082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338368"/>
            <a:ext cx="8109527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6170864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A. 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Waktu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dalam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Gerak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Tari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01" y="1841320"/>
            <a:ext cx="5046102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membutuhkan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waktu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bergerak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5BB6A3-A4C8-95F5-2E2D-C728CC205807}"/>
              </a:ext>
            </a:extLst>
          </p:cNvPr>
          <p:cNvSpPr txBox="1"/>
          <p:nvPr/>
        </p:nvSpPr>
        <p:spPr>
          <a:xfrm>
            <a:off x="711200" y="3429000"/>
            <a:ext cx="5543407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 </a:t>
            </a:r>
            <a:r>
              <a:rPr lang="en-US" sz="4000" b="1" dirty="0" err="1">
                <a:solidFill>
                  <a:srgbClr val="00B050"/>
                </a:solidFill>
                <a:latin typeface="Calibri"/>
              </a:rPr>
              <a:t>gerakan</a:t>
            </a:r>
            <a:r>
              <a:rPr lang="en-US" sz="4000" b="1" dirty="0">
                <a:solidFill>
                  <a:srgbClr val="00B050"/>
                </a:solidFill>
                <a:latin typeface="Calibri"/>
              </a:rPr>
              <a:t> yang </a:t>
            </a:r>
            <a:r>
              <a:rPr lang="en-US" sz="4000" b="1" dirty="0" err="1">
                <a:solidFill>
                  <a:srgbClr val="00B050"/>
                </a:solidFill>
                <a:latin typeface="Calibri"/>
              </a:rPr>
              <a:t>cepat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EF21D2-0540-2EDB-52D9-C6DC6BE97B18}"/>
              </a:ext>
            </a:extLst>
          </p:cNvPr>
          <p:cNvSpPr txBox="1"/>
          <p:nvPr/>
        </p:nvSpPr>
        <p:spPr>
          <a:xfrm>
            <a:off x="711201" y="4369837"/>
            <a:ext cx="583216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gerakan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yang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lambat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1749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338368"/>
            <a:ext cx="8109527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6170864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A. 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Waktu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dalam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Gerak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Tari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00" y="1421268"/>
            <a:ext cx="7061199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Cepat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lambatnya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dipengaruhi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oleh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iringan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musik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5BB6A3-A4C8-95F5-2E2D-C728CC205807}"/>
              </a:ext>
            </a:extLst>
          </p:cNvPr>
          <p:cNvSpPr txBox="1"/>
          <p:nvPr/>
        </p:nvSpPr>
        <p:spPr>
          <a:xfrm>
            <a:off x="685324" y="2955709"/>
            <a:ext cx="6361732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cepat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diiringi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bertempo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cepat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EF21D2-0540-2EDB-52D9-C6DC6BE97B18}"/>
              </a:ext>
            </a:extLst>
          </p:cNvPr>
          <p:cNvSpPr txBox="1"/>
          <p:nvPr/>
        </p:nvSpPr>
        <p:spPr>
          <a:xfrm>
            <a:off x="685324" y="4578432"/>
            <a:ext cx="5832166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diiringi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bertempo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456D0C-0E11-CC8A-FBFE-A4F27A227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29" y="582302"/>
            <a:ext cx="4484955" cy="56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27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BF77FC-EA71-7A92-2B8F-6D75ADB80113}"/>
              </a:ext>
            </a:extLst>
          </p:cNvPr>
          <p:cNvGrpSpPr/>
          <p:nvPr/>
        </p:nvGrpSpPr>
        <p:grpSpPr>
          <a:xfrm>
            <a:off x="214216" y="233969"/>
            <a:ext cx="7061199" cy="759630"/>
            <a:chOff x="214217" y="233969"/>
            <a:chExt cx="3129058" cy="7596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696DC39-5810-727F-CBE9-890C5202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17" y="233969"/>
              <a:ext cx="3129058" cy="7596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5FF5C17-6F04-EE93-A1B6-5F583FA04AB8}"/>
                </a:ext>
              </a:extLst>
            </p:cNvPr>
            <p:cNvSpPr/>
            <p:nvPr/>
          </p:nvSpPr>
          <p:spPr>
            <a:xfrm>
              <a:off x="825046" y="246156"/>
              <a:ext cx="2162649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733" b="1" dirty="0" err="1">
                  <a:solidFill>
                    <a:prstClr val="white"/>
                  </a:solidFill>
                  <a:cs typeface="Arial" pitchFamily="34" charset="0"/>
                </a:rPr>
                <a:t>Contoh</a:t>
              </a:r>
              <a:r>
                <a:rPr lang="en-US" sz="3733" b="1" dirty="0">
                  <a:solidFill>
                    <a:prstClr val="white"/>
                  </a:solidFill>
                  <a:cs typeface="Arial" pitchFamily="34" charset="0"/>
                </a:rPr>
                <a:t> Gerakan </a:t>
              </a:r>
              <a:r>
                <a:rPr lang="en-US" sz="3733" b="1" dirty="0" err="1">
                  <a:solidFill>
                    <a:prstClr val="white"/>
                  </a:solidFill>
                  <a:cs typeface="Arial" pitchFamily="34" charset="0"/>
                </a:rPr>
                <a:t>Cepat</a:t>
              </a:r>
              <a:endParaRPr lang="en-US" sz="3733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DDBF86-8BD3-3A38-CEC7-90F99EFB7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1" t="3051"/>
          <a:stretch/>
        </p:blipFill>
        <p:spPr>
          <a:xfrm>
            <a:off x="7144846" y="1166128"/>
            <a:ext cx="1925054" cy="4712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470601-801E-1945-63D2-29CE7EAEDE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r="50658"/>
          <a:stretch/>
        </p:blipFill>
        <p:spPr>
          <a:xfrm>
            <a:off x="1213604" y="1005786"/>
            <a:ext cx="2313892" cy="48611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A221210-C770-B0AC-435C-A7A6D9850B7B}"/>
              </a:ext>
            </a:extLst>
          </p:cNvPr>
          <p:cNvSpPr/>
          <p:nvPr/>
        </p:nvSpPr>
        <p:spPr>
          <a:xfrm>
            <a:off x="3527497" y="4355432"/>
            <a:ext cx="2313892" cy="9625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Berlari</a:t>
            </a:r>
            <a:endParaRPr lang="id-ID" sz="36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8AC0C8A-AACB-AAC7-8233-76F6F636A878}"/>
              </a:ext>
            </a:extLst>
          </p:cNvPr>
          <p:cNvSpPr/>
          <p:nvPr/>
        </p:nvSpPr>
        <p:spPr>
          <a:xfrm>
            <a:off x="9069900" y="4358937"/>
            <a:ext cx="2313892" cy="9625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Melompat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3093111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BF77FC-EA71-7A92-2B8F-6D75ADB80113}"/>
              </a:ext>
            </a:extLst>
          </p:cNvPr>
          <p:cNvGrpSpPr/>
          <p:nvPr/>
        </p:nvGrpSpPr>
        <p:grpSpPr>
          <a:xfrm>
            <a:off x="214216" y="233969"/>
            <a:ext cx="7061199" cy="759630"/>
            <a:chOff x="214217" y="233969"/>
            <a:chExt cx="3129058" cy="7596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696DC39-5810-727F-CBE9-890C5202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17" y="233969"/>
              <a:ext cx="3129058" cy="7596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5FF5C17-6F04-EE93-A1B6-5F583FA04AB8}"/>
                </a:ext>
              </a:extLst>
            </p:cNvPr>
            <p:cNvSpPr/>
            <p:nvPr/>
          </p:nvSpPr>
          <p:spPr>
            <a:xfrm>
              <a:off x="825046" y="246156"/>
              <a:ext cx="2322595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733" b="1" dirty="0" err="1">
                  <a:solidFill>
                    <a:prstClr val="white"/>
                  </a:solidFill>
                  <a:cs typeface="Arial" pitchFamily="34" charset="0"/>
                </a:rPr>
                <a:t>Contoh</a:t>
              </a:r>
              <a:r>
                <a:rPr lang="en-US" sz="3733" b="1" dirty="0">
                  <a:solidFill>
                    <a:prstClr val="white"/>
                  </a:solidFill>
                  <a:cs typeface="Arial" pitchFamily="34" charset="0"/>
                </a:rPr>
                <a:t> Gerakan </a:t>
              </a:r>
              <a:r>
                <a:rPr lang="en-US" sz="3733" b="1" dirty="0" err="1">
                  <a:solidFill>
                    <a:prstClr val="white"/>
                  </a:solidFill>
                  <a:cs typeface="Arial" pitchFamily="34" charset="0"/>
                </a:rPr>
                <a:t>Lambat</a:t>
              </a:r>
              <a:endParaRPr lang="en-US" sz="3733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A221210-C770-B0AC-435C-A7A6D9850B7B}"/>
              </a:ext>
            </a:extLst>
          </p:cNvPr>
          <p:cNvSpPr/>
          <p:nvPr/>
        </p:nvSpPr>
        <p:spPr>
          <a:xfrm>
            <a:off x="6487267" y="2346158"/>
            <a:ext cx="4076460" cy="196114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Mengayunkan</a:t>
            </a:r>
            <a:r>
              <a:rPr lang="en-US" sz="3600" b="1" dirty="0"/>
              <a:t> </a:t>
            </a:r>
            <a:r>
              <a:rPr lang="en-US" sz="3600" b="1" dirty="0" err="1"/>
              <a:t>kedua</a:t>
            </a:r>
            <a:r>
              <a:rPr lang="en-US" sz="3600" b="1" dirty="0"/>
              <a:t> </a:t>
            </a:r>
            <a:r>
              <a:rPr lang="en-US" sz="3600" b="1" dirty="0" err="1"/>
              <a:t>tangan</a:t>
            </a:r>
            <a:r>
              <a:rPr lang="en-US" sz="3600" b="1" dirty="0"/>
              <a:t> </a:t>
            </a:r>
            <a:r>
              <a:rPr lang="en-US" sz="3600" b="1" dirty="0" err="1"/>
              <a:t>ke</a:t>
            </a:r>
            <a:r>
              <a:rPr lang="en-US" sz="3600" b="1" dirty="0"/>
              <a:t> </a:t>
            </a:r>
            <a:r>
              <a:rPr lang="en-US" sz="3600" b="1" dirty="0" err="1"/>
              <a:t>atas</a:t>
            </a:r>
            <a:r>
              <a:rPr lang="en-US" sz="3600" b="1" dirty="0"/>
              <a:t> dan </a:t>
            </a:r>
            <a:r>
              <a:rPr lang="en-US" sz="3600" b="1" dirty="0" err="1"/>
              <a:t>bawah</a:t>
            </a:r>
            <a:r>
              <a:rPr lang="en-US" sz="3600" b="1" dirty="0"/>
              <a:t>.</a:t>
            </a:r>
            <a:endParaRPr lang="id-ID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38ACA1-CADB-46FB-8D45-7C95E49308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 r="26184"/>
          <a:stretch/>
        </p:blipFill>
        <p:spPr>
          <a:xfrm>
            <a:off x="1943181" y="1102038"/>
            <a:ext cx="4273456" cy="50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1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6B330-8FE8-5626-2294-CC0EF9AE4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b="9797"/>
          <a:stretch/>
        </p:blipFill>
        <p:spPr>
          <a:xfrm>
            <a:off x="0" y="1588169"/>
            <a:ext cx="7577534" cy="4259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38368"/>
            <a:ext cx="697126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5609278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Tenaga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dalam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Gerak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Tari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534" y="1730638"/>
            <a:ext cx="4347411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membutuhkan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tenaga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menari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5BB6A3-A4C8-95F5-2E2D-C728CC205807}"/>
              </a:ext>
            </a:extLst>
          </p:cNvPr>
          <p:cNvSpPr txBox="1"/>
          <p:nvPr/>
        </p:nvSpPr>
        <p:spPr>
          <a:xfrm>
            <a:off x="7577533" y="3958388"/>
            <a:ext cx="4347411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Tenaga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kekuatan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367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38368"/>
            <a:ext cx="697126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5609278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Tenaga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dalam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Gerak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Tari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4861B1-B288-FF41-E974-361CAFF47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184"/>
          <a:stretch/>
        </p:blipFill>
        <p:spPr>
          <a:xfrm>
            <a:off x="175490" y="1295060"/>
            <a:ext cx="5889171" cy="46806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BC7B12E-0BA1-0C8F-B6A9-416DEC312970}"/>
              </a:ext>
            </a:extLst>
          </p:cNvPr>
          <p:cNvSpPr/>
          <p:nvPr/>
        </p:nvSpPr>
        <p:spPr>
          <a:xfrm>
            <a:off x="6440221" y="1295060"/>
            <a:ext cx="5316005" cy="1175999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Gerakan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pada</a:t>
            </a:r>
            <a:r>
              <a:rPr lang="en-US" sz="3000" b="1" dirty="0" smtClean="0"/>
              <a:t> </a:t>
            </a:r>
            <a:r>
              <a:rPr lang="en-US" sz="3000" b="1" dirty="0" err="1"/>
              <a:t>t</a:t>
            </a:r>
            <a:r>
              <a:rPr lang="en-US" sz="3000" b="1" dirty="0" err="1" smtClean="0"/>
              <a:t>ari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kecak</a:t>
            </a:r>
            <a:r>
              <a:rPr lang="en-US" sz="3000" b="1" dirty="0" smtClean="0"/>
              <a:t> </a:t>
            </a:r>
            <a:r>
              <a:rPr lang="en-US" sz="3000" b="1" dirty="0" err="1"/>
              <a:t>memerlukan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tenaga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kuat</a:t>
            </a:r>
            <a:r>
              <a:rPr lang="en-US" sz="3000" b="1" dirty="0"/>
              <a:t>.</a:t>
            </a:r>
            <a:endParaRPr lang="id-ID" sz="3000" b="1" dirty="0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xmlns="" id="{4BC7B12E-0BA1-0C8F-B6A9-416DEC312970}"/>
              </a:ext>
            </a:extLst>
          </p:cNvPr>
          <p:cNvSpPr/>
          <p:nvPr/>
        </p:nvSpPr>
        <p:spPr>
          <a:xfrm>
            <a:off x="6440221" y="2709451"/>
            <a:ext cx="5316005" cy="1175999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B050"/>
                </a:solidFill>
              </a:rPr>
              <a:t>Gerakan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kuat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/>
              <a:t>dilakukan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bertenaga</a:t>
            </a:r>
            <a:r>
              <a:rPr lang="en-US" sz="3000" b="1" dirty="0" smtClean="0"/>
              <a:t>.</a:t>
            </a:r>
            <a:endParaRPr lang="id-ID" sz="3000" b="1" dirty="0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4BC7B12E-0BA1-0C8F-B6A9-416DEC312970}"/>
              </a:ext>
            </a:extLst>
          </p:cNvPr>
          <p:cNvSpPr/>
          <p:nvPr/>
        </p:nvSpPr>
        <p:spPr>
          <a:xfrm>
            <a:off x="6440220" y="4168887"/>
            <a:ext cx="5316005" cy="1175999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</a:rPr>
              <a:t>Gerakan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</a:rPr>
              <a:t>kuat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 smtClean="0"/>
              <a:t>biasanya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diiringi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musik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bertempo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cepat</a:t>
            </a:r>
            <a:r>
              <a:rPr lang="en-US" sz="3000" b="1" dirty="0" smtClean="0"/>
              <a:t>.</a:t>
            </a:r>
            <a:endParaRPr lang="id-ID" sz="3000" b="1" dirty="0"/>
          </a:p>
        </p:txBody>
      </p:sp>
    </p:spTree>
    <p:extLst>
      <p:ext uri="{BB962C8B-B14F-4D97-AF65-F5344CB8AC3E}">
        <p14:creationId xmlns:p14="http://schemas.microsoft.com/office/powerpoint/2010/main" val="1328170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12535B-DEDB-28A7-580B-49CB88411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19" y="705389"/>
            <a:ext cx="5983791" cy="543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38368"/>
            <a:ext cx="697126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5609278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Tenaga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dalam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Gerak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Tari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4BC7B12E-0BA1-0C8F-B6A9-416DEC312970}"/>
              </a:ext>
            </a:extLst>
          </p:cNvPr>
          <p:cNvSpPr/>
          <p:nvPr/>
        </p:nvSpPr>
        <p:spPr>
          <a:xfrm>
            <a:off x="317008" y="1549856"/>
            <a:ext cx="5495967" cy="1175999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Gerakan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pada</a:t>
            </a:r>
            <a:r>
              <a:rPr lang="en-US" sz="3000" b="1" dirty="0" smtClean="0"/>
              <a:t> </a:t>
            </a:r>
            <a:r>
              <a:rPr lang="en-US" sz="3000" b="1" dirty="0" err="1"/>
              <a:t>t</a:t>
            </a:r>
            <a:r>
              <a:rPr lang="en-US" sz="3000" b="1" dirty="0" err="1" smtClean="0"/>
              <a:t>ari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pakarena</a:t>
            </a:r>
            <a:r>
              <a:rPr lang="en-US" sz="3000" b="1" dirty="0" smtClean="0"/>
              <a:t> </a:t>
            </a:r>
            <a:r>
              <a:rPr lang="en-US" sz="3000" b="1" dirty="0" err="1"/>
              <a:t>memerlukan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tenaga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lemah</a:t>
            </a:r>
            <a:r>
              <a:rPr lang="en-US" sz="3000" b="1" dirty="0" smtClean="0"/>
              <a:t>.</a:t>
            </a:r>
            <a:endParaRPr lang="id-ID" sz="3000" b="1" dirty="0"/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xmlns="" id="{4BC7B12E-0BA1-0C8F-B6A9-416DEC312970}"/>
              </a:ext>
            </a:extLst>
          </p:cNvPr>
          <p:cNvSpPr/>
          <p:nvPr/>
        </p:nvSpPr>
        <p:spPr>
          <a:xfrm>
            <a:off x="317008" y="2964247"/>
            <a:ext cx="5495967" cy="1389186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B050"/>
                </a:solidFill>
              </a:rPr>
              <a:t>Gerakan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lemah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/>
              <a:t>dilakukan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gerakan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gemulai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dan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lemah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lembut</a:t>
            </a:r>
            <a:r>
              <a:rPr lang="en-US" sz="3000" b="1" dirty="0" smtClean="0"/>
              <a:t>.</a:t>
            </a:r>
            <a:endParaRPr lang="id-ID" sz="3000" b="1" dirty="0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4BC7B12E-0BA1-0C8F-B6A9-416DEC312970}"/>
              </a:ext>
            </a:extLst>
          </p:cNvPr>
          <p:cNvSpPr/>
          <p:nvPr/>
        </p:nvSpPr>
        <p:spPr>
          <a:xfrm>
            <a:off x="317008" y="4591825"/>
            <a:ext cx="5495967" cy="1175999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</a:rPr>
              <a:t>Gerakan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</a:rPr>
              <a:t>lemah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b="1" dirty="0" err="1" smtClean="0"/>
              <a:t>biasanya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diiringi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musik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bertempo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lambat</a:t>
            </a:r>
            <a:r>
              <a:rPr lang="en-US" sz="3000" b="1" dirty="0" smtClean="0"/>
              <a:t>.</a:t>
            </a:r>
            <a:endParaRPr lang="id-ID" sz="3000" b="1" dirty="0"/>
          </a:p>
        </p:txBody>
      </p:sp>
    </p:spTree>
    <p:extLst>
      <p:ext uri="{BB962C8B-B14F-4D97-AF65-F5344CB8AC3E}">
        <p14:creationId xmlns:p14="http://schemas.microsoft.com/office/powerpoint/2010/main" val="3574043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5|2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2|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234</Words>
  <Application>Microsoft Office PowerPoint</Application>
  <PresentationFormat>Widescreen</PresentationFormat>
  <Paragraphs>54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Open Sans</vt:lpstr>
      <vt:lpstr>Wingdings</vt:lpstr>
      <vt:lpstr>1_Office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3</cp:revision>
  <dcterms:created xsi:type="dcterms:W3CDTF">2022-05-09T13:48:37Z</dcterms:created>
  <dcterms:modified xsi:type="dcterms:W3CDTF">2022-05-10T06:45:12Z</dcterms:modified>
</cp:coreProperties>
</file>