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1" r:id="rId2"/>
    <p:sldId id="318" r:id="rId3"/>
    <p:sldId id="319" r:id="rId4"/>
    <p:sldId id="320" r:id="rId5"/>
    <p:sldId id="321" r:id="rId6"/>
    <p:sldId id="322" r:id="rId7"/>
    <p:sldId id="323" r:id="rId8"/>
    <p:sldId id="277" r:id="rId9"/>
    <p:sldId id="302" r:id="rId10"/>
    <p:sldId id="324" r:id="rId11"/>
    <p:sldId id="325" r:id="rId12"/>
    <p:sldId id="326" r:id="rId13"/>
    <p:sldId id="290" r:id="rId14"/>
    <p:sldId id="327" r:id="rId15"/>
    <p:sldId id="328" r:id="rId16"/>
    <p:sldId id="308" r:id="rId17"/>
    <p:sldId id="329" r:id="rId18"/>
    <p:sldId id="33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0066"/>
    <a:srgbClr val="990033"/>
    <a:srgbClr val="FFFF99"/>
    <a:srgbClr val="FFFF66"/>
    <a:srgbClr val="FF9966"/>
    <a:srgbClr val="FF99CC"/>
    <a:srgbClr val="FFCC99"/>
    <a:srgbClr val="C9C01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>
        <p:scale>
          <a:sx n="80" d="100"/>
          <a:sy n="80" d="100"/>
        </p:scale>
        <p:origin x="-1002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82" y="923590"/>
            <a:ext cx="2463588" cy="3160328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3927288" y="3317177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PENDIDIKAN PANCASILA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56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546"/>
            <a:ext cx="9144000" cy="51435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57158" y="340308"/>
            <a:ext cx="4214842" cy="575258"/>
            <a:chOff x="685800" y="1838738"/>
            <a:chExt cx="4403569" cy="5752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4403569" cy="57525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1032" y="1921553"/>
              <a:ext cx="42542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600" b="1" dirty="0" err="1" smtClean="0">
                  <a:solidFill>
                    <a:srgbClr val="008080"/>
                  </a:solidFill>
                </a:rPr>
                <a:t>Perhatikan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contoh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.</a:t>
              </a: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886766"/>
            <a:ext cx="4943476" cy="2917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6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6"/>
          <p:cNvGrpSpPr/>
          <p:nvPr/>
        </p:nvGrpSpPr>
        <p:grpSpPr>
          <a:xfrm>
            <a:off x="323529" y="1380620"/>
            <a:ext cx="2160240" cy="543058"/>
            <a:chOff x="4567221" y="1049669"/>
            <a:chExt cx="1569719" cy="430662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4567221" y="1049669"/>
              <a:ext cx="1569719" cy="430662"/>
            </a:xfrm>
            <a:prstGeom prst="wedgeRoundRectCallout">
              <a:avLst>
                <a:gd name="adj1" fmla="val 36526"/>
                <a:gd name="adj2" fmla="val 108371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808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7793" y="1106771"/>
              <a:ext cx="1509147" cy="341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200" b="1" dirty="0" err="1" smtClean="0">
                  <a:solidFill>
                    <a:srgbClr val="FF0066"/>
                  </a:solidFill>
                </a:rPr>
                <a:t>Namaku</a:t>
              </a:r>
              <a:r>
                <a:rPr lang="en-ID" sz="2200" b="1" dirty="0" smtClean="0">
                  <a:solidFill>
                    <a:srgbClr val="FF0066"/>
                  </a:solidFill>
                </a:rPr>
                <a:t> David.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2687254" y="1164596"/>
            <a:ext cx="2028762" cy="543058"/>
            <a:chOff x="4567221" y="1049669"/>
            <a:chExt cx="1474182" cy="430662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4567221" y="1049669"/>
              <a:ext cx="1474182" cy="430662"/>
            </a:xfrm>
            <a:prstGeom prst="wedgeRoundRectCallout">
              <a:avLst>
                <a:gd name="adj1" fmla="val 5787"/>
                <a:gd name="adj2" fmla="val 120398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808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27793" y="1090476"/>
              <a:ext cx="1413610" cy="341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200" b="1" dirty="0" err="1" smtClean="0">
                  <a:solidFill>
                    <a:srgbClr val="FF0066"/>
                  </a:solidFill>
                </a:rPr>
                <a:t>Namaku</a:t>
              </a:r>
              <a:r>
                <a:rPr lang="en-ID" sz="22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200" b="1" dirty="0" err="1" smtClean="0">
                  <a:solidFill>
                    <a:srgbClr val="FF0066"/>
                  </a:solidFill>
                </a:rPr>
                <a:t>Jaka</a:t>
              </a:r>
              <a:r>
                <a:rPr lang="en-ID" sz="2200" b="1" dirty="0" smtClean="0">
                  <a:solidFill>
                    <a:srgbClr val="FF0066"/>
                  </a:solidFill>
                </a:rPr>
                <a:t>.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5001164" y="1019272"/>
            <a:ext cx="1443044" cy="904406"/>
            <a:chOff x="4619544" y="1049668"/>
            <a:chExt cx="1048575" cy="717222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4619544" y="1049668"/>
              <a:ext cx="1048575" cy="717222"/>
            </a:xfrm>
            <a:prstGeom prst="wedgeRoundRectCallout">
              <a:avLst>
                <a:gd name="adj1" fmla="val -36040"/>
                <a:gd name="adj2" fmla="val 79887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808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27794" y="1106771"/>
              <a:ext cx="1040325" cy="610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sz="2200" b="1" dirty="0" err="1" smtClean="0">
                  <a:solidFill>
                    <a:srgbClr val="FF0066"/>
                  </a:solidFill>
                </a:rPr>
                <a:t>Namaku</a:t>
              </a:r>
              <a:r>
                <a:rPr lang="en-ID" sz="2200" b="1" dirty="0" smtClean="0">
                  <a:solidFill>
                    <a:srgbClr val="FF0066"/>
                  </a:solidFill>
                </a:rPr>
                <a:t> Hana.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6771684" y="1092588"/>
            <a:ext cx="1904772" cy="543058"/>
            <a:chOff x="4567222" y="1049669"/>
            <a:chExt cx="1384085" cy="430662"/>
          </a:xfrm>
        </p:grpSpPr>
        <p:sp>
          <p:nvSpPr>
            <p:cNvPr id="27" name="Rounded Rectangular Callout 26"/>
            <p:cNvSpPr/>
            <p:nvPr/>
          </p:nvSpPr>
          <p:spPr>
            <a:xfrm>
              <a:off x="4567222" y="1049669"/>
              <a:ext cx="1384085" cy="430662"/>
            </a:xfrm>
            <a:prstGeom prst="wedgeRoundRectCallout">
              <a:avLst>
                <a:gd name="adj1" fmla="val -41077"/>
                <a:gd name="adj2" fmla="val 130421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808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27793" y="1088112"/>
              <a:ext cx="1323513" cy="341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200" b="1" dirty="0" err="1" smtClean="0">
                  <a:solidFill>
                    <a:srgbClr val="FF0066"/>
                  </a:solidFill>
                </a:rPr>
                <a:t>Namaku</a:t>
              </a:r>
              <a:r>
                <a:rPr lang="en-ID" sz="22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200" b="1" dirty="0" err="1" smtClean="0">
                  <a:solidFill>
                    <a:srgbClr val="FF0066"/>
                  </a:solidFill>
                </a:rPr>
                <a:t>Cika</a:t>
              </a:r>
              <a:r>
                <a:rPr lang="en-ID" sz="2200" b="1" dirty="0" smtClean="0">
                  <a:solidFill>
                    <a:srgbClr val="FF0066"/>
                  </a:solidFill>
                </a:rPr>
                <a:t>.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737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538"/>
            <a:ext cx="9144000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8"/>
          <p:cNvGrpSpPr/>
          <p:nvPr/>
        </p:nvGrpSpPr>
        <p:grpSpPr>
          <a:xfrm>
            <a:off x="3347864" y="1076682"/>
            <a:ext cx="4392489" cy="2503180"/>
            <a:chOff x="505895" y="1460354"/>
            <a:chExt cx="4026449" cy="250318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95" y="1460354"/>
              <a:ext cx="4026449" cy="250318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769926" y="1662760"/>
              <a:ext cx="3696411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600" b="1" dirty="0" err="1">
                  <a:solidFill>
                    <a:srgbClr val="0070C0"/>
                  </a:solidFill>
                </a:rPr>
                <a:t>C</a:t>
              </a:r>
              <a:r>
                <a:rPr lang="en-ID" sz="2600" b="1" dirty="0" err="1" smtClean="0">
                  <a:solidFill>
                    <a:srgbClr val="0070C0"/>
                  </a:solidFill>
                </a:rPr>
                <a:t>iri-ciri</a:t>
              </a:r>
              <a:r>
                <a:rPr lang="en-ID" sz="26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70C0"/>
                  </a:solidFill>
                </a:rPr>
                <a:t>temanmu</a:t>
              </a:r>
              <a:r>
                <a:rPr lang="en-ID" sz="26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70C0"/>
                  </a:solidFill>
                </a:rPr>
                <a:t>tentu</a:t>
              </a:r>
              <a:r>
                <a:rPr lang="en-ID" sz="26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70C0"/>
                  </a:solidFill>
                </a:rPr>
                <a:t>berbeda-beda</a:t>
              </a:r>
              <a:r>
                <a:rPr lang="en-ID" sz="2600" b="1" dirty="0" smtClean="0">
                  <a:solidFill>
                    <a:srgbClr val="0070C0"/>
                  </a:solidFill>
                </a:rPr>
                <a:t>.</a:t>
              </a:r>
            </a:p>
            <a:p>
              <a:r>
                <a:rPr lang="en-ID" sz="2600" b="1" dirty="0" err="1">
                  <a:solidFill>
                    <a:srgbClr val="008080"/>
                  </a:solidFill>
                </a:rPr>
                <a:t>C</a:t>
              </a:r>
              <a:r>
                <a:rPr lang="en-ID" sz="2600" b="1" dirty="0" err="1" smtClean="0">
                  <a:solidFill>
                    <a:srgbClr val="008080"/>
                  </a:solidFill>
                </a:rPr>
                <a:t>iri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8080"/>
                  </a:solidFill>
                </a:rPr>
                <a:t>dapat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8080"/>
                  </a:solidFill>
                </a:rPr>
                <a:t>berupa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8080"/>
                  </a:solidFill>
                </a:rPr>
                <a:t>warna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8080"/>
                  </a:solidFill>
                </a:rPr>
                <a:t>kulit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8080"/>
                  </a:solidFill>
                </a:rPr>
                <a:t>atau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8080"/>
                  </a:solidFill>
                </a:rPr>
                <a:t>bentuk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8080"/>
                  </a:solidFill>
                </a:rPr>
                <a:t>rambut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.</a:t>
              </a:r>
            </a:p>
            <a:p>
              <a:r>
                <a:rPr lang="en-ID" sz="2600" b="1" dirty="0" err="1" smtClean="0">
                  <a:solidFill>
                    <a:srgbClr val="FF0066"/>
                  </a:solidFill>
                </a:rPr>
                <a:t>Ceritakan</a:t>
              </a:r>
              <a:r>
                <a:rPr lang="en-ID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FF0066"/>
                  </a:solidFill>
                </a:rPr>
                <a:t>dengan</a:t>
              </a:r>
              <a:r>
                <a:rPr lang="en-ID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FF0066"/>
                  </a:solidFill>
                </a:rPr>
                <a:t>baik</a:t>
              </a:r>
              <a:r>
                <a:rPr lang="en-ID" sz="2600" b="1" dirty="0" smtClean="0">
                  <a:solidFill>
                    <a:srgbClr val="FF0066"/>
                  </a:solidFill>
                </a:rPr>
                <a:t>.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1275606"/>
            <a:ext cx="3020763" cy="3546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6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/>
          <a:stretch/>
        </p:blipFill>
        <p:spPr bwMode="auto">
          <a:xfrm>
            <a:off x="-6350" y="-20538"/>
            <a:ext cx="9156700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5"/>
          <a:stretch>
            <a:fillRect/>
          </a:stretch>
        </p:blipFill>
        <p:spPr bwMode="auto">
          <a:xfrm>
            <a:off x="539552" y="981303"/>
            <a:ext cx="4212581" cy="416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0"/>
          <p:cNvGrpSpPr/>
          <p:nvPr/>
        </p:nvGrpSpPr>
        <p:grpSpPr>
          <a:xfrm>
            <a:off x="4825830" y="1314461"/>
            <a:ext cx="4032450" cy="2828925"/>
            <a:chOff x="4415229" y="962171"/>
            <a:chExt cx="3197857" cy="2243425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4415229" y="962171"/>
              <a:ext cx="2969440" cy="2243425"/>
            </a:xfrm>
            <a:prstGeom prst="wedgeRoundRectCallout">
              <a:avLst>
                <a:gd name="adj1" fmla="val -95811"/>
                <a:gd name="adj2" fmla="val 1876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86544" y="1019276"/>
              <a:ext cx="3026542" cy="2123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400" b="1" dirty="0" err="1" smtClean="0">
                  <a:solidFill>
                    <a:srgbClr val="0070C0"/>
                  </a:solidFill>
                </a:rPr>
                <a:t>Aku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memiliki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teman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FF0066"/>
                  </a:solidFill>
                </a:rPr>
                <a:t>Temanku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bernama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intan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0070C0"/>
                  </a:solidFill>
                </a:rPr>
                <a:t>Intan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memakai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hijab.</a:t>
              </a:r>
            </a:p>
            <a:p>
              <a:r>
                <a:rPr lang="en-ID" sz="2400" b="1" dirty="0" err="1" smtClean="0">
                  <a:solidFill>
                    <a:srgbClr val="FF0066"/>
                  </a:solidFill>
                </a:rPr>
                <a:t>Bentuk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wajahnya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oval. </a:t>
              </a:r>
            </a:p>
            <a:p>
              <a:endParaRPr lang="en-ID" sz="2400" b="1" dirty="0">
                <a:solidFill>
                  <a:srgbClr val="0070C0"/>
                </a:solidFill>
              </a:endParaRPr>
            </a:p>
            <a:p>
              <a:r>
                <a:rPr lang="en-ID" sz="2400" b="1" dirty="0" err="1" smtClean="0">
                  <a:solidFill>
                    <a:srgbClr val="0070C0"/>
                  </a:solidFill>
                </a:rPr>
                <a:t>Intan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hobi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melukis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FF0066"/>
                  </a:solidFill>
                </a:rPr>
                <a:t>Lukisannya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sangat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indah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.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2844" y="325822"/>
            <a:ext cx="7178570" cy="602854"/>
            <a:chOff x="685800" y="1838738"/>
            <a:chExt cx="7500003" cy="6028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7500003" cy="60285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1032" y="1921553"/>
              <a:ext cx="712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008080"/>
                  </a:solidFill>
                </a:rPr>
                <a:t>Perhatikan contoh memperkenalkan teman berikut.</a:t>
              </a:r>
              <a:endParaRPr lang="en-US" sz="2400" b="1" dirty="0" smtClean="0">
                <a:solidFill>
                  <a:srgbClr val="008080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3" b="30564"/>
          <a:stretch/>
        </p:blipFill>
        <p:spPr bwMode="auto">
          <a:xfrm>
            <a:off x="495529" y="1203598"/>
            <a:ext cx="2996351" cy="3645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36512" y="214296"/>
            <a:ext cx="5537206" cy="733044"/>
            <a:chOff x="34926" y="214296"/>
            <a:chExt cx="5537206" cy="7330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6" y="214296"/>
              <a:ext cx="5537206" cy="73304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58802" y="267070"/>
              <a:ext cx="479901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Keragaman di Sekitar Kita</a:t>
              </a:r>
              <a:endParaRPr lang="en-US" sz="2800" b="1" i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181180" y="1357304"/>
            <a:ext cx="3826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 err="1" smtClean="0">
                <a:solidFill>
                  <a:srgbClr val="FF0066"/>
                </a:solidFill>
              </a:rPr>
              <a:t>Setiap</a:t>
            </a:r>
            <a:r>
              <a:rPr lang="en-ID" sz="2800" b="1" dirty="0" smtClean="0">
                <a:solidFill>
                  <a:srgbClr val="FF0066"/>
                </a:solidFill>
              </a:rPr>
              <a:t> orang </a:t>
            </a:r>
            <a:r>
              <a:rPr lang="en-ID" sz="2800" b="1" dirty="0" err="1" smtClean="0">
                <a:solidFill>
                  <a:srgbClr val="FF0066"/>
                </a:solidFill>
              </a:rPr>
              <a:t>memiliki</a:t>
            </a:r>
            <a:r>
              <a:rPr lang="en-ID" sz="2800" b="1" dirty="0" smtClean="0">
                <a:solidFill>
                  <a:srgbClr val="FF0066"/>
                </a:solidFill>
              </a:rPr>
              <a:t> </a:t>
            </a:r>
            <a:r>
              <a:rPr lang="en-ID" sz="2800" b="1" dirty="0" err="1" smtClean="0">
                <a:solidFill>
                  <a:srgbClr val="FF0066"/>
                </a:solidFill>
              </a:rPr>
              <a:t>ciri</a:t>
            </a:r>
            <a:r>
              <a:rPr lang="en-ID" sz="2800" b="1" dirty="0" smtClean="0">
                <a:solidFill>
                  <a:srgbClr val="FF0066"/>
                </a:solidFill>
              </a:rPr>
              <a:t> </a:t>
            </a:r>
            <a:r>
              <a:rPr lang="en-ID" sz="2800" b="1" dirty="0" err="1" smtClean="0">
                <a:solidFill>
                  <a:srgbClr val="FF0066"/>
                </a:solidFill>
              </a:rPr>
              <a:t>khas</a:t>
            </a:r>
            <a:r>
              <a:rPr lang="en-ID" sz="2800" b="1" dirty="0" smtClean="0">
                <a:solidFill>
                  <a:srgbClr val="FF0066"/>
                </a:solidFill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1180" y="2261471"/>
            <a:ext cx="4319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 err="1" smtClean="0">
                <a:solidFill>
                  <a:srgbClr val="008080"/>
                </a:solidFill>
              </a:rPr>
              <a:t>Ciri</a:t>
            </a:r>
            <a:r>
              <a:rPr lang="en-ID" sz="2800" b="1" dirty="0" smtClean="0">
                <a:solidFill>
                  <a:srgbClr val="008080"/>
                </a:solidFill>
              </a:rPr>
              <a:t> </a:t>
            </a:r>
            <a:r>
              <a:rPr lang="en-ID" sz="2800" b="1" dirty="0" err="1" smtClean="0">
                <a:solidFill>
                  <a:srgbClr val="008080"/>
                </a:solidFill>
              </a:rPr>
              <a:t>khas</a:t>
            </a:r>
            <a:r>
              <a:rPr lang="en-ID" sz="2800" b="1" dirty="0" smtClean="0">
                <a:solidFill>
                  <a:srgbClr val="008080"/>
                </a:solidFill>
              </a:rPr>
              <a:t> </a:t>
            </a:r>
            <a:r>
              <a:rPr lang="en-ID" sz="2800" b="1" dirty="0" err="1" smtClean="0">
                <a:solidFill>
                  <a:srgbClr val="008080"/>
                </a:solidFill>
              </a:rPr>
              <a:t>setiap</a:t>
            </a:r>
            <a:r>
              <a:rPr lang="en-ID" sz="2800" b="1" dirty="0" smtClean="0">
                <a:solidFill>
                  <a:srgbClr val="008080"/>
                </a:solidFill>
              </a:rPr>
              <a:t> orang </a:t>
            </a:r>
            <a:r>
              <a:rPr lang="en-ID" sz="2800" b="1" dirty="0" err="1" smtClean="0">
                <a:solidFill>
                  <a:srgbClr val="008080"/>
                </a:solidFill>
              </a:rPr>
              <a:t>berbeda-beda</a:t>
            </a:r>
            <a:r>
              <a:rPr lang="en-ID" sz="2800" b="1" dirty="0" smtClean="0">
                <a:solidFill>
                  <a:srgbClr val="008080"/>
                </a:solidFill>
              </a:rPr>
              <a:t>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8590" y="3189279"/>
            <a:ext cx="4035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 err="1" smtClean="0">
                <a:solidFill>
                  <a:srgbClr val="990033"/>
                </a:solidFill>
              </a:rPr>
              <a:t>Ciri</a:t>
            </a:r>
            <a:r>
              <a:rPr lang="en-ID" sz="2800" b="1" dirty="0" smtClean="0">
                <a:solidFill>
                  <a:srgbClr val="990033"/>
                </a:solidFill>
              </a:rPr>
              <a:t> </a:t>
            </a:r>
            <a:r>
              <a:rPr lang="en-ID" sz="2800" b="1" dirty="0" err="1" smtClean="0">
                <a:solidFill>
                  <a:srgbClr val="990033"/>
                </a:solidFill>
              </a:rPr>
              <a:t>khas</a:t>
            </a:r>
            <a:r>
              <a:rPr lang="en-ID" sz="2800" b="1" dirty="0" smtClean="0">
                <a:solidFill>
                  <a:srgbClr val="990033"/>
                </a:solidFill>
              </a:rPr>
              <a:t> </a:t>
            </a:r>
            <a:r>
              <a:rPr lang="en-ID" sz="2800" b="1" dirty="0" err="1" smtClean="0">
                <a:solidFill>
                  <a:srgbClr val="990033"/>
                </a:solidFill>
              </a:rPr>
              <a:t>membedakan</a:t>
            </a:r>
            <a:r>
              <a:rPr lang="en-ID" sz="2800" b="1" dirty="0" smtClean="0">
                <a:solidFill>
                  <a:srgbClr val="990033"/>
                </a:solidFill>
              </a:rPr>
              <a:t> </a:t>
            </a:r>
            <a:r>
              <a:rPr lang="en-ID" sz="2800" b="1" dirty="0" err="1" smtClean="0">
                <a:solidFill>
                  <a:srgbClr val="990033"/>
                </a:solidFill>
              </a:rPr>
              <a:t>kita</a:t>
            </a:r>
            <a:r>
              <a:rPr lang="en-ID" sz="2800" b="1" dirty="0" smtClean="0">
                <a:solidFill>
                  <a:srgbClr val="990033"/>
                </a:solidFill>
              </a:rPr>
              <a:t> </a:t>
            </a:r>
            <a:r>
              <a:rPr lang="en-ID" sz="2800" b="1" dirty="0" err="1" smtClean="0">
                <a:solidFill>
                  <a:srgbClr val="990033"/>
                </a:solidFill>
              </a:rPr>
              <a:t>dengan</a:t>
            </a:r>
            <a:r>
              <a:rPr lang="en-ID" sz="2800" b="1" dirty="0" smtClean="0">
                <a:solidFill>
                  <a:srgbClr val="990033"/>
                </a:solidFill>
              </a:rPr>
              <a:t> orang lain.</a:t>
            </a:r>
            <a:endParaRPr lang="en-US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48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546"/>
            <a:ext cx="9144000" cy="5143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971" y="1171142"/>
            <a:ext cx="3181213" cy="28293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596" y="1137342"/>
            <a:ext cx="2414643" cy="1077218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1600" b="1" dirty="0" err="1" smtClean="0">
                <a:solidFill>
                  <a:srgbClr val="008080"/>
                </a:solidFill>
              </a:rPr>
              <a:t>Ciri</a:t>
            </a:r>
            <a:r>
              <a:rPr lang="en-ID" sz="1600" b="1" dirty="0" smtClean="0">
                <a:solidFill>
                  <a:srgbClr val="008080"/>
                </a:solidFill>
              </a:rPr>
              <a:t> </a:t>
            </a:r>
            <a:r>
              <a:rPr lang="en-ID" sz="1600" b="1" dirty="0" err="1" smtClean="0">
                <a:solidFill>
                  <a:srgbClr val="008080"/>
                </a:solidFill>
              </a:rPr>
              <a:t>Fisik</a:t>
            </a:r>
            <a:endParaRPr lang="id-ID" sz="1600" b="1" dirty="0" smtClean="0">
              <a:solidFill>
                <a:srgbClr val="008080"/>
              </a:solidFill>
            </a:endParaRPr>
          </a:p>
          <a:p>
            <a:pPr algn="ctr"/>
            <a:r>
              <a:rPr lang="en-ID" sz="1600" dirty="0" err="1" smtClean="0"/>
              <a:t>Ciri</a:t>
            </a:r>
            <a:r>
              <a:rPr lang="en-ID" sz="1600" dirty="0" smtClean="0"/>
              <a:t> </a:t>
            </a:r>
            <a:r>
              <a:rPr lang="en-ID" sz="1600" dirty="0" err="1" smtClean="0"/>
              <a:t>fisik</a:t>
            </a:r>
            <a:r>
              <a:rPr lang="en-ID" sz="1600" dirty="0" smtClean="0"/>
              <a:t> </a:t>
            </a:r>
            <a:r>
              <a:rPr lang="en-ID" sz="1600" dirty="0" err="1" smtClean="0"/>
              <a:t>setiap</a:t>
            </a:r>
            <a:r>
              <a:rPr lang="en-ID" sz="1600" dirty="0" smtClean="0"/>
              <a:t> orang </a:t>
            </a:r>
            <a:r>
              <a:rPr lang="en-ID" sz="1600" dirty="0" err="1" smtClean="0"/>
              <a:t>berbeda-beda</a:t>
            </a:r>
            <a:r>
              <a:rPr lang="en-ID" sz="1600" dirty="0" smtClean="0"/>
              <a:t>.</a:t>
            </a:r>
          </a:p>
          <a:p>
            <a:pPr algn="ctr"/>
            <a:r>
              <a:rPr lang="en-ID" sz="1600" dirty="0" smtClean="0"/>
              <a:t>Kita </a:t>
            </a:r>
            <a:r>
              <a:rPr lang="en-ID" sz="1600" dirty="0" err="1" smtClean="0"/>
              <a:t>harus</a:t>
            </a:r>
            <a:r>
              <a:rPr lang="en-ID" sz="1600" dirty="0" smtClean="0"/>
              <a:t> </a:t>
            </a:r>
            <a:r>
              <a:rPr lang="en-ID" sz="1600" dirty="0" err="1" smtClean="0"/>
              <a:t>menghargainya</a:t>
            </a:r>
            <a:r>
              <a:rPr lang="en-ID" sz="1600" dirty="0" smtClean="0"/>
              <a:t>.</a:t>
            </a:r>
            <a:endParaRPr lang="en-US" sz="1600" dirty="0"/>
          </a:p>
        </p:txBody>
      </p:sp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7692" y="3003871"/>
            <a:ext cx="2519917" cy="1323439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1600" b="1" dirty="0" err="1" smtClean="0">
                <a:solidFill>
                  <a:srgbClr val="FF0066"/>
                </a:solidFill>
              </a:rPr>
              <a:t>Tinggi</a:t>
            </a:r>
            <a:r>
              <a:rPr lang="en-ID" sz="1600" b="1" dirty="0" smtClean="0">
                <a:solidFill>
                  <a:srgbClr val="FF0066"/>
                </a:solidFill>
              </a:rPr>
              <a:t> </a:t>
            </a:r>
            <a:r>
              <a:rPr lang="en-ID" sz="1600" b="1" dirty="0" err="1" smtClean="0">
                <a:solidFill>
                  <a:srgbClr val="FF0066"/>
                </a:solidFill>
              </a:rPr>
              <a:t>Badan</a:t>
            </a:r>
            <a:endParaRPr lang="id-ID" sz="1600" b="1" dirty="0" smtClean="0">
              <a:solidFill>
                <a:srgbClr val="FF0066"/>
              </a:solidFill>
            </a:endParaRPr>
          </a:p>
          <a:p>
            <a:pPr algn="ctr"/>
            <a:r>
              <a:rPr lang="en-ID" sz="1600" dirty="0" err="1" smtClean="0"/>
              <a:t>Tinggi</a:t>
            </a:r>
            <a:r>
              <a:rPr lang="en-ID" sz="1600" dirty="0" smtClean="0"/>
              <a:t> </a:t>
            </a:r>
            <a:r>
              <a:rPr lang="en-ID" sz="1600" dirty="0" err="1" smtClean="0"/>
              <a:t>badanmu</a:t>
            </a:r>
            <a:r>
              <a:rPr lang="en-ID" sz="1600" dirty="0" smtClean="0"/>
              <a:t> </a:t>
            </a:r>
            <a:r>
              <a:rPr lang="en-ID" sz="1600" dirty="0" err="1" smtClean="0"/>
              <a:t>mungkin</a:t>
            </a:r>
            <a:r>
              <a:rPr lang="en-ID" sz="1600" dirty="0" smtClean="0"/>
              <a:t> </a:t>
            </a:r>
            <a:r>
              <a:rPr lang="en-ID" sz="1600" dirty="0" err="1" smtClean="0"/>
              <a:t>berbeda</a:t>
            </a:r>
            <a:r>
              <a:rPr lang="en-ID" sz="1600" dirty="0" smtClean="0"/>
              <a:t> </a:t>
            </a:r>
            <a:r>
              <a:rPr lang="en-ID" sz="1600" dirty="0" err="1" smtClean="0"/>
              <a:t>dengan</a:t>
            </a:r>
            <a:r>
              <a:rPr lang="en-ID" sz="1600" dirty="0" smtClean="0"/>
              <a:t> </a:t>
            </a:r>
            <a:r>
              <a:rPr lang="en-ID" sz="1600" dirty="0" err="1" smtClean="0"/>
              <a:t>temanmu</a:t>
            </a:r>
            <a:r>
              <a:rPr lang="en-ID" sz="1600" dirty="0" smtClean="0"/>
              <a:t>.</a:t>
            </a:r>
          </a:p>
          <a:p>
            <a:pPr algn="ctr"/>
            <a:r>
              <a:rPr lang="en-ID" sz="1600" dirty="0" smtClean="0"/>
              <a:t>Kita </a:t>
            </a:r>
            <a:r>
              <a:rPr lang="en-ID" sz="1600" dirty="0" err="1" smtClean="0"/>
              <a:t>harus</a:t>
            </a:r>
            <a:r>
              <a:rPr lang="en-ID" sz="1600" dirty="0" smtClean="0"/>
              <a:t> </a:t>
            </a:r>
            <a:r>
              <a:rPr lang="en-ID" sz="1600" dirty="0" err="1" smtClean="0"/>
              <a:t>tetap</a:t>
            </a:r>
            <a:r>
              <a:rPr lang="en-ID" sz="1600" dirty="0" smtClean="0"/>
              <a:t> </a:t>
            </a:r>
            <a:r>
              <a:rPr lang="en-ID" sz="1600" dirty="0" err="1" smtClean="0"/>
              <a:t>saling</a:t>
            </a:r>
            <a:r>
              <a:rPr lang="en-ID" sz="1600" dirty="0" smtClean="0"/>
              <a:t> </a:t>
            </a:r>
            <a:r>
              <a:rPr lang="en-ID" sz="1600" dirty="0" err="1" smtClean="0"/>
              <a:t>menghargai</a:t>
            </a:r>
            <a:r>
              <a:rPr lang="en-ID" sz="1600" dirty="0" smtClean="0"/>
              <a:t>.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508104" y="3665591"/>
            <a:ext cx="3002457" cy="830997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1600" b="1" dirty="0" err="1" smtClean="0">
                <a:solidFill>
                  <a:srgbClr val="008080"/>
                </a:solidFill>
              </a:rPr>
              <a:t>Bentuk</a:t>
            </a:r>
            <a:r>
              <a:rPr lang="en-ID" sz="1600" b="1" dirty="0" smtClean="0">
                <a:solidFill>
                  <a:srgbClr val="008080"/>
                </a:solidFill>
              </a:rPr>
              <a:t> </a:t>
            </a:r>
            <a:r>
              <a:rPr lang="en-ID" sz="1600" b="1" dirty="0" err="1" smtClean="0">
                <a:solidFill>
                  <a:srgbClr val="008080"/>
                </a:solidFill>
              </a:rPr>
              <a:t>Rambut</a:t>
            </a:r>
            <a:endParaRPr lang="id-ID" sz="1600" b="1" dirty="0" smtClean="0">
              <a:solidFill>
                <a:srgbClr val="008080"/>
              </a:solidFill>
            </a:endParaRPr>
          </a:p>
          <a:p>
            <a:pPr algn="ctr"/>
            <a:r>
              <a:rPr lang="en-ID" sz="1600" dirty="0" smtClean="0"/>
              <a:t>Ada </a:t>
            </a:r>
            <a:r>
              <a:rPr lang="en-ID" sz="1600" dirty="0" err="1" smtClean="0"/>
              <a:t>berbagai</a:t>
            </a:r>
            <a:r>
              <a:rPr lang="en-ID" sz="1600" dirty="0" smtClean="0"/>
              <a:t> </a:t>
            </a:r>
            <a:r>
              <a:rPr lang="en-ID" sz="1600" dirty="0" err="1" smtClean="0"/>
              <a:t>bentuk</a:t>
            </a:r>
            <a:r>
              <a:rPr lang="en-ID" sz="1600" dirty="0" smtClean="0"/>
              <a:t> </a:t>
            </a:r>
            <a:r>
              <a:rPr lang="en-ID" sz="1600" dirty="0" err="1" smtClean="0"/>
              <a:t>rambut</a:t>
            </a:r>
            <a:r>
              <a:rPr lang="en-ID" sz="1600" dirty="0" smtClean="0"/>
              <a:t>.</a:t>
            </a:r>
          </a:p>
          <a:p>
            <a:pPr algn="ctr"/>
            <a:r>
              <a:rPr lang="en-ID" sz="1600" dirty="0" smtClean="0"/>
              <a:t>Ada yang </a:t>
            </a:r>
            <a:r>
              <a:rPr lang="en-ID" sz="1600" dirty="0" err="1" smtClean="0"/>
              <a:t>lurus</a:t>
            </a:r>
            <a:r>
              <a:rPr lang="en-ID" sz="1600" dirty="0" smtClean="0"/>
              <a:t>, </a:t>
            </a:r>
            <a:r>
              <a:rPr lang="en-ID" sz="1600" dirty="0" err="1" smtClean="0"/>
              <a:t>keriting</a:t>
            </a:r>
            <a:r>
              <a:rPr lang="en-ID" sz="1600" dirty="0" smtClean="0"/>
              <a:t>, </a:t>
            </a:r>
            <a:r>
              <a:rPr lang="en-ID" sz="1600" dirty="0" err="1" smtClean="0"/>
              <a:t>atau</a:t>
            </a:r>
            <a:r>
              <a:rPr lang="en-ID" sz="1600" dirty="0" smtClean="0"/>
              <a:t> </a:t>
            </a:r>
            <a:r>
              <a:rPr lang="en-ID" sz="1600" dirty="0" err="1" smtClean="0"/>
              <a:t>ikal</a:t>
            </a:r>
            <a:r>
              <a:rPr lang="en-ID" sz="1600" dirty="0" smtClean="0"/>
              <a:t>.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375641" y="932629"/>
            <a:ext cx="2304256" cy="1323439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1600" b="1" dirty="0" err="1" smtClean="0">
                <a:solidFill>
                  <a:srgbClr val="FF0066"/>
                </a:solidFill>
              </a:rPr>
              <a:t>Bentuk</a:t>
            </a:r>
            <a:r>
              <a:rPr lang="en-ID" sz="1600" b="1" dirty="0" smtClean="0">
                <a:solidFill>
                  <a:srgbClr val="FF0066"/>
                </a:solidFill>
              </a:rPr>
              <a:t> </a:t>
            </a:r>
            <a:r>
              <a:rPr lang="en-ID" sz="1600" b="1" dirty="0" err="1" smtClean="0">
                <a:solidFill>
                  <a:srgbClr val="FF0066"/>
                </a:solidFill>
              </a:rPr>
              <a:t>Tubuh</a:t>
            </a:r>
            <a:endParaRPr lang="id-ID" sz="1600" b="1" dirty="0" smtClean="0">
              <a:solidFill>
                <a:srgbClr val="FF0066"/>
              </a:solidFill>
            </a:endParaRPr>
          </a:p>
          <a:p>
            <a:pPr algn="ctr"/>
            <a:r>
              <a:rPr lang="en-ID" sz="1600" dirty="0" smtClean="0"/>
              <a:t>Ada yang </a:t>
            </a:r>
            <a:r>
              <a:rPr lang="en-ID" sz="1600" dirty="0" err="1" smtClean="0"/>
              <a:t>kurus</a:t>
            </a:r>
            <a:r>
              <a:rPr lang="en-ID" sz="1600" dirty="0" smtClean="0"/>
              <a:t>, </a:t>
            </a:r>
            <a:r>
              <a:rPr lang="en-ID" sz="1600" dirty="0" err="1" smtClean="0"/>
              <a:t>sedang</a:t>
            </a:r>
            <a:r>
              <a:rPr lang="en-ID" sz="1600" dirty="0" smtClean="0"/>
              <a:t>, </a:t>
            </a:r>
            <a:r>
              <a:rPr lang="en-ID" sz="1600" dirty="0" err="1" smtClean="0"/>
              <a:t>atau</a:t>
            </a:r>
            <a:r>
              <a:rPr lang="en-ID" sz="1600" dirty="0" smtClean="0"/>
              <a:t> </a:t>
            </a:r>
            <a:r>
              <a:rPr lang="en-ID" sz="1600" dirty="0" err="1" smtClean="0"/>
              <a:t>gemuk</a:t>
            </a:r>
            <a:r>
              <a:rPr lang="en-ID" sz="1600" dirty="0" smtClean="0"/>
              <a:t>.</a:t>
            </a:r>
          </a:p>
          <a:p>
            <a:pPr algn="ctr"/>
            <a:r>
              <a:rPr lang="en-ID" sz="1600" dirty="0" err="1" smtClean="0"/>
              <a:t>Hargailah</a:t>
            </a:r>
            <a:r>
              <a:rPr lang="en-ID" sz="1600" dirty="0" smtClean="0"/>
              <a:t> </a:t>
            </a:r>
            <a:r>
              <a:rPr lang="en-ID" sz="1600" dirty="0" err="1" smtClean="0"/>
              <a:t>bentuk</a:t>
            </a:r>
            <a:r>
              <a:rPr lang="en-ID" sz="1600" dirty="0" smtClean="0"/>
              <a:t> </a:t>
            </a:r>
            <a:r>
              <a:rPr lang="en-ID" sz="1600" dirty="0" err="1" smtClean="0"/>
              <a:t>tubuh</a:t>
            </a:r>
            <a:r>
              <a:rPr lang="en-ID" sz="1600" dirty="0" smtClean="0"/>
              <a:t> orang lain.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2389" y="254384"/>
            <a:ext cx="5535495" cy="531416"/>
            <a:chOff x="685800" y="1838738"/>
            <a:chExt cx="5783356" cy="53141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5335537" cy="53141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1032" y="1870088"/>
              <a:ext cx="5708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008080"/>
                  </a:solidFill>
                </a:rPr>
                <a:t>Berikut contoh keragaman ciri khas.</a:t>
              </a:r>
              <a:endParaRPr lang="en-US" sz="2400" b="1" dirty="0" smtClean="0">
                <a:solidFill>
                  <a:srgbClr val="0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976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546"/>
            <a:ext cx="9144000" cy="5143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771550"/>
            <a:ext cx="3200840" cy="284682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51664" y="1018595"/>
            <a:ext cx="2231885" cy="830997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87313" lvl="1" algn="ctr">
              <a:tabLst>
                <a:tab pos="87313" algn="l"/>
              </a:tabLst>
            </a:pPr>
            <a:r>
              <a:rPr lang="en-ID" sz="1600" b="1" dirty="0" err="1" smtClean="0">
                <a:solidFill>
                  <a:srgbClr val="FF0066"/>
                </a:solidFill>
              </a:rPr>
              <a:t>Warna</a:t>
            </a:r>
            <a:r>
              <a:rPr lang="en-ID" sz="1600" b="1" dirty="0" smtClean="0">
                <a:solidFill>
                  <a:srgbClr val="FF0066"/>
                </a:solidFill>
              </a:rPr>
              <a:t> </a:t>
            </a:r>
            <a:r>
              <a:rPr lang="en-ID" sz="1600" b="1" dirty="0" err="1" smtClean="0">
                <a:solidFill>
                  <a:srgbClr val="FF0066"/>
                </a:solidFill>
              </a:rPr>
              <a:t>Kulit</a:t>
            </a:r>
            <a:endParaRPr lang="id-ID" sz="1600" b="1" dirty="0" smtClean="0">
              <a:solidFill>
                <a:srgbClr val="FF0066"/>
              </a:solidFill>
            </a:endParaRPr>
          </a:p>
          <a:p>
            <a:pPr algn="ctr"/>
            <a:r>
              <a:rPr lang="en-ID" sz="1600" dirty="0" smtClean="0"/>
              <a:t>Ada yang </a:t>
            </a:r>
            <a:r>
              <a:rPr lang="en-ID" sz="1600" dirty="0" err="1" smtClean="0"/>
              <a:t>putih</a:t>
            </a:r>
            <a:r>
              <a:rPr lang="en-ID" sz="1600" dirty="0" smtClean="0"/>
              <a:t>, </a:t>
            </a:r>
            <a:r>
              <a:rPr lang="en-ID" sz="1600" dirty="0" err="1" smtClean="0"/>
              <a:t>sawo</a:t>
            </a:r>
            <a:r>
              <a:rPr lang="en-ID" sz="1600" dirty="0" smtClean="0"/>
              <a:t> </a:t>
            </a:r>
            <a:r>
              <a:rPr lang="en-ID" sz="1600" dirty="0" err="1" smtClean="0"/>
              <a:t>matang</a:t>
            </a:r>
            <a:r>
              <a:rPr lang="en-ID" sz="1600" dirty="0" smtClean="0"/>
              <a:t>, </a:t>
            </a:r>
            <a:r>
              <a:rPr lang="en-ID" sz="1600" dirty="0" err="1" smtClean="0"/>
              <a:t>atau</a:t>
            </a:r>
            <a:r>
              <a:rPr lang="en-ID" sz="1600" dirty="0" smtClean="0"/>
              <a:t> </a:t>
            </a:r>
            <a:r>
              <a:rPr lang="en-ID" sz="1600" dirty="0" err="1" smtClean="0"/>
              <a:t>cokelat</a:t>
            </a:r>
            <a:r>
              <a:rPr lang="en-ID" sz="1600" dirty="0" smtClean="0"/>
              <a:t>.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718131" y="2956654"/>
            <a:ext cx="2125677" cy="1323439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1600" b="1" dirty="0" err="1" smtClean="0">
                <a:solidFill>
                  <a:srgbClr val="008080"/>
                </a:solidFill>
              </a:rPr>
              <a:t>Tanda</a:t>
            </a:r>
            <a:r>
              <a:rPr lang="en-ID" sz="1600" b="1" dirty="0" smtClean="0">
                <a:solidFill>
                  <a:srgbClr val="008080"/>
                </a:solidFill>
              </a:rPr>
              <a:t> </a:t>
            </a:r>
            <a:r>
              <a:rPr lang="en-ID" sz="1600" b="1" dirty="0" err="1" smtClean="0">
                <a:solidFill>
                  <a:srgbClr val="008080"/>
                </a:solidFill>
              </a:rPr>
              <a:t>Lahir</a:t>
            </a:r>
            <a:endParaRPr lang="id-ID" sz="1600" b="1" dirty="0" smtClean="0">
              <a:solidFill>
                <a:srgbClr val="008080"/>
              </a:solidFill>
            </a:endParaRPr>
          </a:p>
          <a:p>
            <a:pPr algn="ctr"/>
            <a:r>
              <a:rPr lang="en-ID" sz="1600" dirty="0" err="1" smtClean="0"/>
              <a:t>Tanda</a:t>
            </a:r>
            <a:r>
              <a:rPr lang="en-ID" sz="1600" dirty="0" smtClean="0"/>
              <a:t> </a:t>
            </a:r>
            <a:r>
              <a:rPr lang="en-ID" sz="1600" dirty="0" err="1" smtClean="0"/>
              <a:t>lahir</a:t>
            </a:r>
            <a:r>
              <a:rPr lang="en-ID" sz="1600" dirty="0" smtClean="0"/>
              <a:t> </a:t>
            </a:r>
            <a:r>
              <a:rPr lang="en-ID" sz="1600" dirty="0" err="1" smtClean="0"/>
              <a:t>dapat</a:t>
            </a:r>
            <a:r>
              <a:rPr lang="en-ID" sz="1600" dirty="0" smtClean="0"/>
              <a:t> </a:t>
            </a:r>
            <a:r>
              <a:rPr lang="en-ID" sz="1600" dirty="0" err="1" smtClean="0"/>
              <a:t>berupa</a:t>
            </a:r>
            <a:r>
              <a:rPr lang="en-ID" sz="1600" dirty="0" smtClean="0"/>
              <a:t> </a:t>
            </a:r>
            <a:r>
              <a:rPr lang="en-ID" sz="1600" dirty="0" err="1" smtClean="0"/>
              <a:t>tahi</a:t>
            </a:r>
            <a:r>
              <a:rPr lang="en-ID" sz="1600" dirty="0" smtClean="0"/>
              <a:t> </a:t>
            </a:r>
            <a:r>
              <a:rPr lang="en-ID" sz="1600" dirty="0" err="1" smtClean="0"/>
              <a:t>lalat</a:t>
            </a:r>
            <a:r>
              <a:rPr lang="en-ID" sz="1600" dirty="0" smtClean="0"/>
              <a:t>.</a:t>
            </a:r>
          </a:p>
          <a:p>
            <a:pPr algn="ctr"/>
            <a:r>
              <a:rPr lang="en-ID" sz="1600" dirty="0" smtClean="0"/>
              <a:t>Ada </a:t>
            </a:r>
            <a:r>
              <a:rPr lang="en-ID" sz="1600" dirty="0" err="1" smtClean="0"/>
              <a:t>juga</a:t>
            </a:r>
            <a:r>
              <a:rPr lang="en-ID" sz="1600" dirty="0" smtClean="0"/>
              <a:t> yang </a:t>
            </a:r>
            <a:r>
              <a:rPr lang="en-ID" sz="1600" dirty="0" err="1" smtClean="0"/>
              <a:t>berupa</a:t>
            </a:r>
            <a:r>
              <a:rPr lang="en-ID" sz="1600" dirty="0" smtClean="0"/>
              <a:t> </a:t>
            </a:r>
            <a:r>
              <a:rPr lang="en-ID" sz="1600" dirty="0" err="1" smtClean="0"/>
              <a:t>lesung</a:t>
            </a:r>
            <a:r>
              <a:rPr lang="en-ID" sz="1600" dirty="0" smtClean="0"/>
              <a:t> </a:t>
            </a:r>
            <a:r>
              <a:rPr lang="en-ID" sz="1600" dirty="0" err="1" smtClean="0"/>
              <a:t>pipi</a:t>
            </a:r>
            <a:r>
              <a:rPr lang="en-ID" sz="1600" dirty="0"/>
              <a:t>.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156176" y="2169493"/>
            <a:ext cx="2592288" cy="1569660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87313" lvl="1" algn="ctr">
              <a:tabLst>
                <a:tab pos="87313" algn="l"/>
              </a:tabLst>
            </a:pPr>
            <a:r>
              <a:rPr lang="en-ID" sz="1600" b="1" dirty="0" err="1" smtClean="0">
                <a:solidFill>
                  <a:srgbClr val="FF0066"/>
                </a:solidFill>
              </a:rPr>
              <a:t>Perbedaan</a:t>
            </a:r>
            <a:r>
              <a:rPr lang="en-ID" sz="1600" b="1" dirty="0" smtClean="0">
                <a:solidFill>
                  <a:srgbClr val="FF0066"/>
                </a:solidFill>
              </a:rPr>
              <a:t> </a:t>
            </a:r>
            <a:r>
              <a:rPr lang="en-ID" sz="1600" b="1" dirty="0" err="1" smtClean="0">
                <a:solidFill>
                  <a:srgbClr val="FF0066"/>
                </a:solidFill>
              </a:rPr>
              <a:t>Spesial</a:t>
            </a:r>
            <a:endParaRPr lang="id-ID" sz="1600" b="1" dirty="0" smtClean="0">
              <a:solidFill>
                <a:srgbClr val="FF0066"/>
              </a:solidFill>
            </a:endParaRPr>
          </a:p>
          <a:p>
            <a:pPr algn="ctr"/>
            <a:r>
              <a:rPr lang="en-ID" sz="1600" dirty="0" smtClean="0"/>
              <a:t>Ada yang </a:t>
            </a:r>
            <a:r>
              <a:rPr lang="en-ID" sz="1600" dirty="0" err="1" smtClean="0"/>
              <a:t>tidak</a:t>
            </a:r>
            <a:r>
              <a:rPr lang="en-ID" sz="1600" dirty="0" smtClean="0"/>
              <a:t> </a:t>
            </a:r>
            <a:r>
              <a:rPr lang="en-ID" sz="1600" dirty="0" err="1" smtClean="0"/>
              <a:t>dapat</a:t>
            </a:r>
            <a:r>
              <a:rPr lang="en-ID" sz="1600" dirty="0" smtClean="0"/>
              <a:t> </a:t>
            </a:r>
            <a:r>
              <a:rPr lang="en-ID" sz="1600" dirty="0" err="1" smtClean="0"/>
              <a:t>berjalan</a:t>
            </a:r>
            <a:r>
              <a:rPr lang="en-ID" sz="1600" dirty="0" smtClean="0"/>
              <a:t>, </a:t>
            </a:r>
            <a:r>
              <a:rPr lang="en-ID" sz="1600" dirty="0" err="1" smtClean="0"/>
              <a:t>berbicara</a:t>
            </a:r>
            <a:r>
              <a:rPr lang="en-ID" sz="1600" dirty="0" smtClean="0"/>
              <a:t>, </a:t>
            </a:r>
            <a:r>
              <a:rPr lang="en-ID" sz="1600" dirty="0" err="1" smtClean="0"/>
              <a:t>atau</a:t>
            </a:r>
            <a:r>
              <a:rPr lang="en-ID" sz="1600" dirty="0" smtClean="0"/>
              <a:t> </a:t>
            </a:r>
            <a:r>
              <a:rPr lang="en-ID" sz="1600" dirty="0" err="1" smtClean="0"/>
              <a:t>melihat</a:t>
            </a:r>
            <a:r>
              <a:rPr lang="en-ID" sz="1600" dirty="0" smtClean="0"/>
              <a:t>.</a:t>
            </a:r>
          </a:p>
          <a:p>
            <a:pPr algn="ctr"/>
            <a:r>
              <a:rPr lang="en-ID" sz="1600" dirty="0" err="1" smtClean="0"/>
              <a:t>Walaupun</a:t>
            </a:r>
            <a:r>
              <a:rPr lang="en-ID" sz="1600" dirty="0" smtClean="0"/>
              <a:t> </a:t>
            </a:r>
            <a:r>
              <a:rPr lang="en-ID" sz="1600" dirty="0" err="1" smtClean="0"/>
              <a:t>berbeda</a:t>
            </a:r>
            <a:r>
              <a:rPr lang="en-ID" sz="1600" dirty="0" smtClean="0"/>
              <a:t>, </a:t>
            </a:r>
            <a:r>
              <a:rPr lang="en-ID" sz="1600" dirty="0" err="1" smtClean="0"/>
              <a:t>mereka</a:t>
            </a:r>
            <a:r>
              <a:rPr lang="en-ID" sz="1600" dirty="0" smtClean="0"/>
              <a:t> </a:t>
            </a:r>
            <a:r>
              <a:rPr lang="en-ID" sz="1600" dirty="0" err="1" smtClean="0"/>
              <a:t>tetap</a:t>
            </a:r>
            <a:r>
              <a:rPr lang="en-ID" sz="1600" dirty="0" smtClean="0"/>
              <a:t> </a:t>
            </a:r>
            <a:r>
              <a:rPr lang="en-ID" sz="1600" dirty="0" err="1" smtClean="0"/>
              <a:t>istimewa</a:t>
            </a:r>
            <a:r>
              <a:rPr lang="en-ID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068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503" y="942940"/>
            <a:ext cx="3672408" cy="386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000528" y="1635433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7030A0"/>
                </a:solidFill>
              </a:rPr>
              <a:t>Misalnya, keragaman hobi atau makanan kesukaan.</a:t>
            </a:r>
            <a:endParaRPr lang="en-US" sz="26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00528" y="785800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Ada banyak jenis keragaman ciri khas lainnya.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0528" y="2457393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Walaupun berbeda, kita tetap harus saling menghargai.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0528" y="3314649"/>
            <a:ext cx="457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Banyak cara yang dapat dilakukan untuk menghargai keragaman.</a:t>
            </a:r>
            <a:endParaRPr lang="en-US" sz="26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39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8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546"/>
            <a:ext cx="9144000" cy="5143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703430"/>
            <a:ext cx="4008780" cy="310056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96649" y="2489291"/>
            <a:ext cx="3217671" cy="830997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i-FI" sz="2400" b="1" dirty="0">
                <a:solidFill>
                  <a:srgbClr val="008080"/>
                </a:solidFill>
              </a:rPr>
              <a:t>Saling membantu anggota keluarga </a:t>
            </a:r>
            <a:r>
              <a:rPr lang="fi-FI" sz="2400" b="1" dirty="0" smtClean="0">
                <a:solidFill>
                  <a:srgbClr val="008080"/>
                </a:solidFill>
              </a:rPr>
              <a:t>lain.</a:t>
            </a:r>
            <a:endParaRPr lang="en-US" sz="2400" dirty="0"/>
          </a:p>
        </p:txBody>
      </p:sp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5536" y="974359"/>
            <a:ext cx="6336704" cy="461665"/>
          </a:xfrm>
          <a:prstGeom prst="rect">
            <a:avLst/>
          </a:prstGeom>
          <a:solidFill>
            <a:srgbClr val="C5FFE2"/>
          </a:solidFill>
          <a:ln w="19050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FF0066"/>
                </a:solidFill>
              </a:rPr>
              <a:t>Menghargai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>
                <a:solidFill>
                  <a:srgbClr val="FF0066"/>
                </a:solidFill>
              </a:rPr>
              <a:t>keragaman</a:t>
            </a:r>
            <a:r>
              <a:rPr lang="en-ID" sz="2400" b="1" dirty="0">
                <a:solidFill>
                  <a:srgbClr val="FF0066"/>
                </a:solidFill>
              </a:rPr>
              <a:t> </a:t>
            </a:r>
            <a:r>
              <a:rPr lang="en-ID" sz="2400" b="1" dirty="0" err="1">
                <a:solidFill>
                  <a:srgbClr val="FF0066"/>
                </a:solidFill>
              </a:rPr>
              <a:t>antaranggota</a:t>
            </a:r>
            <a:r>
              <a:rPr lang="en-ID" sz="2400" b="1" dirty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keluarga</a:t>
            </a:r>
            <a:r>
              <a:rPr lang="en-ID" sz="2400" b="1" dirty="0" smtClean="0">
                <a:solidFill>
                  <a:srgbClr val="FF0066"/>
                </a:solidFill>
              </a:rPr>
              <a:t>.</a:t>
            </a:r>
            <a:endParaRPr lang="en-US" sz="2400" dirty="0"/>
          </a:p>
        </p:txBody>
      </p:sp>
      <p:grpSp>
        <p:nvGrpSpPr>
          <p:cNvPr id="5" name="Group 15"/>
          <p:cNvGrpSpPr/>
          <p:nvPr/>
        </p:nvGrpSpPr>
        <p:grpSpPr>
          <a:xfrm>
            <a:off x="357158" y="268300"/>
            <a:ext cx="4214842" cy="575258"/>
            <a:chOff x="685800" y="1838738"/>
            <a:chExt cx="4403569" cy="57525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4403569" cy="5752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61032" y="1921553"/>
              <a:ext cx="42542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600" b="1" dirty="0" err="1" smtClean="0">
                  <a:solidFill>
                    <a:srgbClr val="008080"/>
                  </a:solidFill>
                </a:rPr>
                <a:t>Perhatikan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contoh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976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546"/>
            <a:ext cx="9144000" cy="5143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76281"/>
            <a:ext cx="4536504" cy="31997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64088" y="2489291"/>
            <a:ext cx="2880320" cy="1200329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solidFill>
                  <a:srgbClr val="008080"/>
                </a:solidFill>
              </a:rPr>
              <a:t>Bermain tanpa membeda-bedakan teman.</a:t>
            </a:r>
            <a:endParaRPr lang="en-US" sz="2400" dirty="0"/>
          </a:p>
        </p:txBody>
      </p:sp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5536" y="974359"/>
            <a:ext cx="5040560" cy="461665"/>
          </a:xfrm>
          <a:prstGeom prst="rect">
            <a:avLst/>
          </a:prstGeom>
          <a:solidFill>
            <a:srgbClr val="C5FFE2"/>
          </a:solidFill>
          <a:ln w="19050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FF0066"/>
                </a:solidFill>
              </a:rPr>
              <a:t>Menghargai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>
                <a:solidFill>
                  <a:srgbClr val="FF0066"/>
                </a:solidFill>
              </a:rPr>
              <a:t>keragaman</a:t>
            </a:r>
            <a:r>
              <a:rPr lang="en-ID" sz="2400" b="1" dirty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antarteman</a:t>
            </a:r>
            <a:r>
              <a:rPr lang="en-ID" sz="2400" b="1" dirty="0" smtClean="0">
                <a:solidFill>
                  <a:srgbClr val="FF0066"/>
                </a:solidFill>
              </a:rPr>
              <a:t>.</a:t>
            </a:r>
            <a:endParaRPr lang="en-US" sz="2400" dirty="0"/>
          </a:p>
        </p:txBody>
      </p:sp>
      <p:grpSp>
        <p:nvGrpSpPr>
          <p:cNvPr id="5" name="Group 15"/>
          <p:cNvGrpSpPr/>
          <p:nvPr/>
        </p:nvGrpSpPr>
        <p:grpSpPr>
          <a:xfrm>
            <a:off x="357158" y="268300"/>
            <a:ext cx="4214842" cy="575258"/>
            <a:chOff x="685800" y="1838738"/>
            <a:chExt cx="4403569" cy="57525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4403569" cy="5752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61032" y="1921553"/>
              <a:ext cx="42542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600" b="1" dirty="0" err="1" smtClean="0">
                  <a:solidFill>
                    <a:srgbClr val="008080"/>
                  </a:solidFill>
                </a:rPr>
                <a:t>Perhatikan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contoh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44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 flipH="1">
            <a:off x="6247273" y="857238"/>
            <a:ext cx="2182379" cy="391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6" y="2214560"/>
            <a:ext cx="4465254" cy="242889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99528" y="2380978"/>
            <a:ext cx="4618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FF0066"/>
                </a:solidFill>
              </a:rPr>
              <a:t>Nama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termasuk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identitas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diri</a:t>
            </a:r>
            <a:r>
              <a:rPr lang="en-ID" sz="2400" b="1" dirty="0" smtClean="0">
                <a:solidFill>
                  <a:srgbClr val="FF0066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9528" y="2752672"/>
            <a:ext cx="4319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008080"/>
                </a:solidFill>
              </a:rPr>
              <a:t>Identitas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diri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menunjukkan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siapa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kita</a:t>
            </a:r>
            <a:r>
              <a:rPr lang="en-ID" sz="2400" b="1" dirty="0" smtClean="0">
                <a:solidFill>
                  <a:srgbClr val="008080"/>
                </a:solidFill>
              </a:rPr>
              <a:t>. 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6938" y="3526703"/>
            <a:ext cx="465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smtClean="0">
                <a:solidFill>
                  <a:srgbClr val="990033"/>
                </a:solidFill>
              </a:rPr>
              <a:t>Kita </a:t>
            </a:r>
            <a:r>
              <a:rPr lang="en-ID" sz="2400" b="1" dirty="0" err="1" smtClean="0">
                <a:solidFill>
                  <a:srgbClr val="990033"/>
                </a:solidFill>
              </a:rPr>
              <a:t>dapat</a:t>
            </a:r>
            <a:r>
              <a:rPr lang="en-ID" sz="2400" b="1" dirty="0" smtClean="0">
                <a:solidFill>
                  <a:srgbClr val="990033"/>
                </a:solidFill>
              </a:rPr>
              <a:t> </a:t>
            </a:r>
            <a:r>
              <a:rPr lang="en-ID" sz="2400" b="1" dirty="0" err="1" smtClean="0">
                <a:solidFill>
                  <a:srgbClr val="990033"/>
                </a:solidFill>
              </a:rPr>
              <a:t>menyebut</a:t>
            </a:r>
            <a:r>
              <a:rPr lang="en-ID" sz="2400" b="1" dirty="0" smtClean="0">
                <a:solidFill>
                  <a:srgbClr val="990033"/>
                </a:solidFill>
              </a:rPr>
              <a:t> </a:t>
            </a:r>
            <a:r>
              <a:rPr lang="en-ID" sz="2400" b="1" dirty="0" err="1" smtClean="0">
                <a:solidFill>
                  <a:srgbClr val="990033"/>
                </a:solidFill>
              </a:rPr>
              <a:t>nama</a:t>
            </a:r>
            <a:r>
              <a:rPr lang="en-ID" sz="2400" b="1" dirty="0" smtClean="0">
                <a:solidFill>
                  <a:srgbClr val="990033"/>
                </a:solidFill>
              </a:rPr>
              <a:t> </a:t>
            </a:r>
            <a:r>
              <a:rPr lang="en-ID" sz="2400" b="1" dirty="0" err="1" smtClean="0">
                <a:solidFill>
                  <a:srgbClr val="990033"/>
                </a:solidFill>
              </a:rPr>
              <a:t>panjang</a:t>
            </a:r>
            <a:r>
              <a:rPr lang="en-ID" sz="2400" b="1" dirty="0" smtClean="0">
                <a:solidFill>
                  <a:srgbClr val="990033"/>
                </a:solidFill>
              </a:rPr>
              <a:t> </a:t>
            </a:r>
            <a:r>
              <a:rPr lang="en-ID" sz="2400" b="1" dirty="0" err="1" smtClean="0">
                <a:solidFill>
                  <a:srgbClr val="990033"/>
                </a:solidFill>
              </a:rPr>
              <a:t>atau</a:t>
            </a:r>
            <a:r>
              <a:rPr lang="en-ID" sz="2400" b="1" dirty="0" smtClean="0">
                <a:solidFill>
                  <a:srgbClr val="990033"/>
                </a:solidFill>
              </a:rPr>
              <a:t> </a:t>
            </a:r>
            <a:r>
              <a:rPr lang="en-ID" sz="2400" b="1" dirty="0" err="1" smtClean="0">
                <a:solidFill>
                  <a:srgbClr val="990033"/>
                </a:solidFill>
              </a:rPr>
              <a:t>nama</a:t>
            </a:r>
            <a:r>
              <a:rPr lang="en-ID" sz="2400" b="1" dirty="0" smtClean="0">
                <a:solidFill>
                  <a:srgbClr val="990033"/>
                </a:solidFill>
              </a:rPr>
              <a:t> </a:t>
            </a:r>
            <a:r>
              <a:rPr lang="en-ID" sz="2400" b="1" dirty="0" err="1" smtClean="0">
                <a:solidFill>
                  <a:srgbClr val="990033"/>
                </a:solidFill>
              </a:rPr>
              <a:t>pendek</a:t>
            </a:r>
            <a:r>
              <a:rPr lang="en-ID" sz="2400" b="1" dirty="0" smtClean="0">
                <a:solidFill>
                  <a:srgbClr val="990033"/>
                </a:solidFill>
              </a:rPr>
              <a:t>.</a:t>
            </a:r>
            <a:endParaRPr lang="en-US" sz="2400" b="1" dirty="0">
              <a:solidFill>
                <a:srgbClr val="99003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475656" y="506167"/>
            <a:ext cx="60253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Ayo, </a:t>
            </a:r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Hargai Perbedaan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484936"/>
            <a:ext cx="3900688" cy="654766"/>
            <a:chOff x="44514" y="267070"/>
            <a:chExt cx="3900688" cy="65476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4" y="282314"/>
              <a:ext cx="3643338" cy="63952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73110" y="267070"/>
              <a:ext cx="3472092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Identitas Diri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448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6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>
            <a:off x="270330" y="543183"/>
            <a:ext cx="2357454" cy="422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84" y="1211324"/>
            <a:ext cx="4854364" cy="22965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302076" y="1425638"/>
            <a:ext cx="4618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 err="1" smtClean="0">
                <a:solidFill>
                  <a:srgbClr val="0070C0"/>
                </a:solidFill>
              </a:rPr>
              <a:t>Nama</a:t>
            </a:r>
            <a:r>
              <a:rPr lang="en-ID" sz="2800" b="1" dirty="0" smtClean="0">
                <a:solidFill>
                  <a:srgbClr val="0070C0"/>
                </a:solidFill>
              </a:rPr>
              <a:t> </a:t>
            </a:r>
            <a:r>
              <a:rPr lang="en-ID" sz="2800" b="1" dirty="0" err="1" smtClean="0">
                <a:solidFill>
                  <a:srgbClr val="0070C0"/>
                </a:solidFill>
              </a:rPr>
              <a:t>panjang</a:t>
            </a:r>
            <a:r>
              <a:rPr lang="en-ID" sz="2800" b="1" dirty="0" smtClean="0">
                <a:solidFill>
                  <a:srgbClr val="0070C0"/>
                </a:solidFill>
              </a:rPr>
              <a:t> </a:t>
            </a:r>
            <a:r>
              <a:rPr lang="en-ID" sz="2800" b="1" dirty="0" err="1" smtClean="0">
                <a:solidFill>
                  <a:srgbClr val="FF0066"/>
                </a:solidFill>
              </a:rPr>
              <a:t>adalah</a:t>
            </a:r>
            <a:r>
              <a:rPr lang="en-ID" sz="2800" b="1" dirty="0" smtClean="0">
                <a:solidFill>
                  <a:srgbClr val="FF0066"/>
                </a:solidFill>
              </a:rPr>
              <a:t> </a:t>
            </a:r>
            <a:r>
              <a:rPr lang="en-ID" sz="2800" b="1" dirty="0" err="1" smtClean="0">
                <a:solidFill>
                  <a:srgbClr val="FF0066"/>
                </a:solidFill>
              </a:rPr>
              <a:t>nama</a:t>
            </a:r>
            <a:r>
              <a:rPr lang="en-ID" sz="2800" b="1" dirty="0" smtClean="0">
                <a:solidFill>
                  <a:srgbClr val="FF0066"/>
                </a:solidFill>
              </a:rPr>
              <a:t> </a:t>
            </a:r>
            <a:r>
              <a:rPr lang="en-ID" sz="2800" b="1" dirty="0" err="1" smtClean="0">
                <a:solidFill>
                  <a:srgbClr val="FF0066"/>
                </a:solidFill>
              </a:rPr>
              <a:t>lengkap</a:t>
            </a:r>
            <a:r>
              <a:rPr lang="en-ID" sz="2800" b="1" dirty="0" smtClean="0">
                <a:solidFill>
                  <a:srgbClr val="FF0066"/>
                </a:solidFill>
              </a:rPr>
              <a:t> </a:t>
            </a:r>
            <a:r>
              <a:rPr lang="en-ID" sz="2800" b="1" dirty="0" err="1" smtClean="0">
                <a:solidFill>
                  <a:srgbClr val="FF0066"/>
                </a:solidFill>
              </a:rPr>
              <a:t>kita</a:t>
            </a:r>
            <a:r>
              <a:rPr lang="en-ID" sz="2800" b="1" dirty="0" smtClean="0">
                <a:solidFill>
                  <a:srgbClr val="FF0066"/>
                </a:solidFill>
              </a:rPr>
              <a:t>. 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2076" y="2318559"/>
            <a:ext cx="4319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 err="1" smtClean="0">
                <a:solidFill>
                  <a:srgbClr val="0070C0"/>
                </a:solidFill>
              </a:rPr>
              <a:t>Nama</a:t>
            </a:r>
            <a:r>
              <a:rPr lang="en-ID" sz="2800" b="1" dirty="0" smtClean="0">
                <a:solidFill>
                  <a:srgbClr val="0070C0"/>
                </a:solidFill>
              </a:rPr>
              <a:t> </a:t>
            </a:r>
            <a:r>
              <a:rPr lang="en-ID" sz="2800" b="1" dirty="0" err="1" smtClean="0">
                <a:solidFill>
                  <a:srgbClr val="0070C0"/>
                </a:solidFill>
              </a:rPr>
              <a:t>pendek</a:t>
            </a:r>
            <a:r>
              <a:rPr lang="en-ID" sz="2800" b="1" dirty="0" smtClean="0">
                <a:solidFill>
                  <a:srgbClr val="0070C0"/>
                </a:solidFill>
              </a:rPr>
              <a:t> </a:t>
            </a:r>
            <a:r>
              <a:rPr lang="en-ID" sz="2800" b="1" dirty="0" err="1" smtClean="0">
                <a:solidFill>
                  <a:srgbClr val="008080"/>
                </a:solidFill>
              </a:rPr>
              <a:t>adalah</a:t>
            </a:r>
            <a:r>
              <a:rPr lang="en-ID" sz="2800" b="1" dirty="0" smtClean="0">
                <a:solidFill>
                  <a:srgbClr val="008080"/>
                </a:solidFill>
              </a:rPr>
              <a:t> </a:t>
            </a:r>
            <a:r>
              <a:rPr lang="en-ID" sz="2800" b="1" dirty="0" err="1" smtClean="0">
                <a:solidFill>
                  <a:srgbClr val="008080"/>
                </a:solidFill>
              </a:rPr>
              <a:t>nama</a:t>
            </a:r>
            <a:r>
              <a:rPr lang="en-ID" sz="2800" b="1" dirty="0" smtClean="0">
                <a:solidFill>
                  <a:srgbClr val="008080"/>
                </a:solidFill>
              </a:rPr>
              <a:t> </a:t>
            </a:r>
            <a:r>
              <a:rPr lang="en-ID" sz="2800" b="1" dirty="0" err="1" smtClean="0">
                <a:solidFill>
                  <a:srgbClr val="008080"/>
                </a:solidFill>
              </a:rPr>
              <a:t>panggilan</a:t>
            </a:r>
            <a:r>
              <a:rPr lang="en-ID" sz="2800" b="1" dirty="0" smtClean="0">
                <a:solidFill>
                  <a:srgbClr val="008080"/>
                </a:solidFill>
              </a:rPr>
              <a:t> </a:t>
            </a:r>
            <a:r>
              <a:rPr lang="en-ID" sz="2800" b="1" dirty="0" err="1" smtClean="0">
                <a:solidFill>
                  <a:srgbClr val="008080"/>
                </a:solidFill>
              </a:rPr>
              <a:t>kita</a:t>
            </a:r>
            <a:r>
              <a:rPr lang="en-ID" sz="2800" b="1" dirty="0" smtClean="0">
                <a:solidFill>
                  <a:srgbClr val="008080"/>
                </a:solidFill>
              </a:rPr>
              <a:t>. </a:t>
            </a:r>
            <a:endParaRPr lang="en-US" sz="2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14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/>
          <a:stretch/>
        </p:blipFill>
        <p:spPr bwMode="auto">
          <a:xfrm>
            <a:off x="-6350" y="-20538"/>
            <a:ext cx="9156700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49968"/>
            <a:ext cx="4212126" cy="428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0"/>
          <p:cNvGrpSpPr/>
          <p:nvPr/>
        </p:nvGrpSpPr>
        <p:grpSpPr>
          <a:xfrm>
            <a:off x="4481653" y="1038969"/>
            <a:ext cx="3940671" cy="1543050"/>
            <a:chOff x="4514896" y="1002929"/>
            <a:chExt cx="3125074" cy="1223686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4514896" y="1002929"/>
              <a:ext cx="3125074" cy="1223686"/>
            </a:xfrm>
            <a:prstGeom prst="wedgeRoundRectCallout">
              <a:avLst>
                <a:gd name="adj1" fmla="val -66158"/>
                <a:gd name="adj2" fmla="val 4429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6324" y="1160506"/>
              <a:ext cx="3026542" cy="951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sz="2400" b="1" dirty="0" smtClean="0">
                  <a:solidFill>
                    <a:srgbClr val="0070C0"/>
                  </a:solidFill>
                </a:rPr>
                <a:t>Halo,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namaku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8080"/>
                  </a:solidFill>
                </a:rPr>
                <a:t>Intan</a:t>
              </a:r>
              <a:r>
                <a:rPr lang="en-ID" sz="24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8080"/>
                  </a:solidFill>
                </a:rPr>
                <a:t>Perwira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. </a:t>
              </a:r>
            </a:p>
            <a:p>
              <a:pPr algn="ctr"/>
              <a:r>
                <a:rPr lang="en-ID" sz="2400" b="1" dirty="0" err="1" smtClean="0">
                  <a:solidFill>
                    <a:srgbClr val="0070C0"/>
                  </a:solidFill>
                </a:rPr>
                <a:t>Aku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biasanya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dipanggil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Intan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538"/>
            <a:ext cx="9144000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8"/>
          <p:cNvGrpSpPr/>
          <p:nvPr/>
        </p:nvGrpSpPr>
        <p:grpSpPr>
          <a:xfrm>
            <a:off x="3419871" y="1004674"/>
            <a:ext cx="4392489" cy="2503180"/>
            <a:chOff x="571901" y="1388346"/>
            <a:chExt cx="4026449" cy="250318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01" y="1388346"/>
              <a:ext cx="4026449" cy="250318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769926" y="1662760"/>
              <a:ext cx="3696411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600" b="1" dirty="0" err="1" smtClean="0">
                  <a:solidFill>
                    <a:srgbClr val="0070C0"/>
                  </a:solidFill>
                </a:rPr>
                <a:t>Ciri</a:t>
              </a:r>
              <a:r>
                <a:rPr lang="en-ID" sz="26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70C0"/>
                  </a:solidFill>
                </a:rPr>
                <a:t>fisik</a:t>
              </a:r>
              <a:r>
                <a:rPr lang="en-ID" sz="26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70C0"/>
                  </a:solidFill>
                </a:rPr>
                <a:t>termasuk</a:t>
              </a:r>
              <a:r>
                <a:rPr lang="en-ID" sz="26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70C0"/>
                  </a:solidFill>
                </a:rPr>
                <a:t>identitas</a:t>
              </a:r>
              <a:r>
                <a:rPr lang="en-ID" sz="26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70C0"/>
                  </a:solidFill>
                </a:rPr>
                <a:t>diri</a:t>
              </a:r>
              <a:r>
                <a:rPr lang="en-ID" sz="2600" b="1" dirty="0" smtClean="0">
                  <a:solidFill>
                    <a:srgbClr val="0070C0"/>
                  </a:solidFill>
                </a:rPr>
                <a:t>.</a:t>
              </a:r>
            </a:p>
            <a:p>
              <a:r>
                <a:rPr lang="en-ID" sz="2600" b="1" dirty="0" err="1" smtClean="0">
                  <a:solidFill>
                    <a:srgbClr val="008080"/>
                  </a:solidFill>
                </a:rPr>
                <a:t>Ciri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8080"/>
                  </a:solidFill>
                </a:rPr>
                <a:t>fisik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008080"/>
                  </a:solidFill>
                </a:rPr>
                <a:t>antara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 lain </a:t>
              </a:r>
              <a:r>
                <a:rPr lang="en-ID" sz="2600" b="1" dirty="0" err="1" smtClean="0">
                  <a:solidFill>
                    <a:srgbClr val="FF0066"/>
                  </a:solidFill>
                </a:rPr>
                <a:t>warna</a:t>
              </a:r>
              <a:r>
                <a:rPr lang="en-ID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FF0066"/>
                  </a:solidFill>
                </a:rPr>
                <a:t>kulit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, </a:t>
              </a:r>
              <a:r>
                <a:rPr lang="en-ID" sz="2600" b="1" dirty="0" err="1" smtClean="0">
                  <a:solidFill>
                    <a:srgbClr val="FF0066"/>
                  </a:solidFill>
                </a:rPr>
                <a:t>bentuk</a:t>
              </a:r>
              <a:r>
                <a:rPr lang="en-ID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FF0066"/>
                  </a:solidFill>
                </a:rPr>
                <a:t>wajah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, </a:t>
              </a:r>
              <a:r>
                <a:rPr lang="en-ID" sz="2600" b="1" dirty="0" err="1" smtClean="0">
                  <a:solidFill>
                    <a:srgbClr val="008080"/>
                  </a:solidFill>
                </a:rPr>
                <a:t>dan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FF0066"/>
                  </a:solidFill>
                </a:rPr>
                <a:t>bentuk</a:t>
              </a:r>
              <a:r>
                <a:rPr lang="en-ID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600" b="1" dirty="0" err="1" smtClean="0">
                  <a:solidFill>
                    <a:srgbClr val="FF0066"/>
                  </a:solidFill>
                </a:rPr>
                <a:t>rambut</a:t>
              </a:r>
              <a:r>
                <a:rPr lang="en-ID" sz="2600" b="1" dirty="0" smtClean="0">
                  <a:solidFill>
                    <a:srgbClr val="008080"/>
                  </a:solidFill>
                </a:rPr>
                <a:t>.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1275606"/>
            <a:ext cx="3020763" cy="3546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6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Template Bupena Merdeka (Konten QR-Media mengajar)\BACKGROUND\kelas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939" y="1329688"/>
            <a:ext cx="3020763" cy="3546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570" y="987575"/>
            <a:ext cx="4670830" cy="299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727283" y="1491630"/>
            <a:ext cx="42290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600" b="1" dirty="0" err="1" smtClean="0">
                <a:solidFill>
                  <a:srgbClr val="008080"/>
                </a:solidFill>
              </a:rPr>
              <a:t>Identitas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diri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penting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untuk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diketahui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dan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diingat</a:t>
            </a:r>
            <a:r>
              <a:rPr lang="en-ID" sz="2600" b="1" dirty="0" smtClean="0">
                <a:solidFill>
                  <a:srgbClr val="008080"/>
                </a:solidFill>
              </a:rPr>
              <a:t>.</a:t>
            </a:r>
            <a:endParaRPr lang="id-ID" sz="2600" b="1" dirty="0" smtClean="0">
              <a:solidFill>
                <a:srgbClr val="008080"/>
              </a:solidFill>
            </a:endParaRPr>
          </a:p>
          <a:p>
            <a:r>
              <a:rPr lang="en-ID" sz="2600" b="1" dirty="0" err="1" smtClean="0">
                <a:solidFill>
                  <a:srgbClr val="FF0066"/>
                </a:solidFill>
              </a:rPr>
              <a:t>Dengan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demikian</a:t>
            </a:r>
            <a:r>
              <a:rPr lang="en-ID" sz="2600" b="1" dirty="0" smtClean="0">
                <a:solidFill>
                  <a:srgbClr val="FF0066"/>
                </a:solidFill>
              </a:rPr>
              <a:t>, orang lain </a:t>
            </a:r>
            <a:r>
              <a:rPr lang="en-ID" sz="2600" b="1" dirty="0" err="1" smtClean="0">
                <a:solidFill>
                  <a:srgbClr val="FF0066"/>
                </a:solidFill>
              </a:rPr>
              <a:t>lebih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mudah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mengenal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dan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mengingat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kita</a:t>
            </a:r>
            <a:r>
              <a:rPr lang="en-ID" sz="2600" b="1" dirty="0" smtClean="0">
                <a:solidFill>
                  <a:srgbClr val="FF0066"/>
                </a:solidFill>
              </a:rPr>
              <a:t>.</a:t>
            </a:r>
            <a:endParaRPr lang="en-US" sz="2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14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546"/>
            <a:ext cx="9144000" cy="51435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57158" y="268300"/>
            <a:ext cx="4214842" cy="575258"/>
            <a:chOff x="685800" y="1838738"/>
            <a:chExt cx="4403569" cy="5752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4403569" cy="57525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1032" y="1921553"/>
              <a:ext cx="42542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600" b="1" dirty="0" err="1" smtClean="0">
                  <a:solidFill>
                    <a:srgbClr val="008080"/>
                  </a:solidFill>
                </a:rPr>
                <a:t>Perhatikan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contoh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.</a:t>
              </a: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009268"/>
            <a:ext cx="1507720" cy="3866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6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6"/>
          <p:cNvGrpSpPr/>
          <p:nvPr/>
        </p:nvGrpSpPr>
        <p:grpSpPr>
          <a:xfrm>
            <a:off x="3203848" y="1131591"/>
            <a:ext cx="4104456" cy="2579215"/>
            <a:chOff x="4462573" y="992562"/>
            <a:chExt cx="2982467" cy="2045397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4462573" y="992562"/>
              <a:ext cx="2982467" cy="2045397"/>
            </a:xfrm>
            <a:prstGeom prst="wedgeRoundRectCallout">
              <a:avLst>
                <a:gd name="adj1" fmla="val -68851"/>
                <a:gd name="adj2" fmla="val -11024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808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7793" y="1106771"/>
              <a:ext cx="2712598" cy="18305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400" b="1" dirty="0" smtClean="0">
                  <a:solidFill>
                    <a:srgbClr val="FF0066"/>
                  </a:solidFill>
                </a:rPr>
                <a:t>Halo,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namaku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Yudi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Hutomo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0070C0"/>
                  </a:solidFill>
                </a:rPr>
                <a:t>Aku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biasa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dipanggil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Yudi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FF0066"/>
                  </a:solidFill>
                </a:rPr>
                <a:t>Aku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lahir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di Jakarta.</a:t>
              </a:r>
            </a:p>
            <a:p>
              <a:r>
                <a:rPr lang="en-ID" sz="2400" b="1" dirty="0" err="1" smtClean="0">
                  <a:solidFill>
                    <a:srgbClr val="0070C0"/>
                  </a:solidFill>
                </a:rPr>
                <a:t>Rambutku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lurus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FF0066"/>
                  </a:solidFill>
                </a:rPr>
                <a:t>Kulitku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sawo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matang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.</a:t>
              </a:r>
            </a:p>
            <a:p>
              <a:r>
                <a:rPr lang="en-ID" sz="2400" b="1" dirty="0" err="1" smtClean="0">
                  <a:solidFill>
                    <a:srgbClr val="0070C0"/>
                  </a:solidFill>
                </a:rPr>
                <a:t>Hobiku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70C0"/>
                  </a:solidFill>
                </a:rPr>
                <a:t>bermain</a:t>
              </a:r>
              <a:r>
                <a:rPr lang="en-ID" sz="2400" b="1" dirty="0" smtClean="0">
                  <a:solidFill>
                    <a:srgbClr val="0070C0"/>
                  </a:solidFill>
                </a:rPr>
                <a:t> bola.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737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:\Template Bupena Merdeka (Konten QR-Media mengajar)\BACKGROUND\biru 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1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1254" y="285734"/>
            <a:ext cx="4608512" cy="639522"/>
            <a:chOff x="115920" y="214296"/>
            <a:chExt cx="4608512" cy="6395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4608512" cy="63952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3472092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Identitas Teman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2048" y="1071552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660033"/>
                </a:solidFill>
              </a:rPr>
              <a:t>Identitas dirimu dan temanmu berbeda.</a:t>
            </a:r>
            <a:endParaRPr lang="en-US" sz="2800" b="1" dirty="0">
              <a:solidFill>
                <a:srgbClr val="6600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2048" y="2046271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Temanmu dapat memiliki nama berbeda.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8614" y="1187664"/>
            <a:ext cx="3419666" cy="359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28596" y="2974965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990033"/>
                </a:solidFill>
              </a:rPr>
              <a:t>Ada juga yang memiliki nama yang sama.</a:t>
            </a:r>
            <a:endParaRPr lang="en-US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503" y="1071552"/>
            <a:ext cx="3550080" cy="373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94" y="1047042"/>
            <a:ext cx="4634162" cy="3096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310946" y="1261356"/>
            <a:ext cx="4618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 smtClean="0">
                <a:solidFill>
                  <a:srgbClr val="FF0066"/>
                </a:solidFill>
              </a:rPr>
              <a:t>Kita </a:t>
            </a:r>
            <a:r>
              <a:rPr lang="en-ID" sz="2800" b="1" dirty="0" err="1" smtClean="0">
                <a:solidFill>
                  <a:srgbClr val="FF0066"/>
                </a:solidFill>
              </a:rPr>
              <a:t>dapat</a:t>
            </a:r>
            <a:r>
              <a:rPr lang="en-ID" sz="2800" b="1" dirty="0" smtClean="0">
                <a:solidFill>
                  <a:srgbClr val="FF0066"/>
                </a:solidFill>
              </a:rPr>
              <a:t> </a:t>
            </a:r>
            <a:r>
              <a:rPr lang="en-ID" sz="2800" b="1" dirty="0" err="1" smtClean="0">
                <a:solidFill>
                  <a:srgbClr val="FF0066"/>
                </a:solidFill>
              </a:rPr>
              <a:t>menceritakan</a:t>
            </a:r>
            <a:r>
              <a:rPr lang="en-ID" sz="2800" b="1" dirty="0" smtClean="0">
                <a:solidFill>
                  <a:srgbClr val="FF0066"/>
                </a:solidFill>
              </a:rPr>
              <a:t> </a:t>
            </a:r>
            <a:r>
              <a:rPr lang="en-ID" sz="2800" b="1" dirty="0" err="1" smtClean="0">
                <a:solidFill>
                  <a:srgbClr val="FF0066"/>
                </a:solidFill>
              </a:rPr>
              <a:t>identitas</a:t>
            </a:r>
            <a:r>
              <a:rPr lang="en-ID" sz="2800" b="1" dirty="0" smtClean="0">
                <a:solidFill>
                  <a:srgbClr val="FF0066"/>
                </a:solidFill>
              </a:rPr>
              <a:t> </a:t>
            </a:r>
            <a:r>
              <a:rPr lang="en-ID" sz="2800" b="1" dirty="0" err="1" smtClean="0">
                <a:solidFill>
                  <a:srgbClr val="FF0066"/>
                </a:solidFill>
              </a:rPr>
              <a:t>teman</a:t>
            </a:r>
            <a:r>
              <a:rPr lang="en-ID" sz="2800" b="1" dirty="0" smtClean="0">
                <a:solidFill>
                  <a:srgbClr val="FF0066"/>
                </a:solidFill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0946" y="2109159"/>
            <a:ext cx="4319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 err="1" smtClean="0">
                <a:solidFill>
                  <a:srgbClr val="008080"/>
                </a:solidFill>
              </a:rPr>
              <a:t>Sebutlah</a:t>
            </a:r>
            <a:r>
              <a:rPr lang="en-ID" sz="2800" b="1" dirty="0" smtClean="0">
                <a:solidFill>
                  <a:srgbClr val="008080"/>
                </a:solidFill>
              </a:rPr>
              <a:t> </a:t>
            </a:r>
            <a:r>
              <a:rPr lang="en-ID" sz="2800" b="1" dirty="0" err="1" smtClean="0">
                <a:solidFill>
                  <a:srgbClr val="008080"/>
                </a:solidFill>
              </a:rPr>
              <a:t>teman</a:t>
            </a:r>
            <a:r>
              <a:rPr lang="en-ID" sz="2800" b="1" dirty="0" smtClean="0">
                <a:solidFill>
                  <a:srgbClr val="008080"/>
                </a:solidFill>
              </a:rPr>
              <a:t> </a:t>
            </a:r>
            <a:r>
              <a:rPr lang="en-ID" sz="2800" b="1" dirty="0" err="1" smtClean="0">
                <a:solidFill>
                  <a:srgbClr val="008080"/>
                </a:solidFill>
              </a:rPr>
              <a:t>sesuai</a:t>
            </a:r>
            <a:r>
              <a:rPr lang="en-ID" sz="2800" b="1" dirty="0" smtClean="0">
                <a:solidFill>
                  <a:srgbClr val="008080"/>
                </a:solidFill>
              </a:rPr>
              <a:t> </a:t>
            </a:r>
            <a:r>
              <a:rPr lang="en-ID" sz="2800" b="1" dirty="0" err="1" smtClean="0">
                <a:solidFill>
                  <a:srgbClr val="008080"/>
                </a:solidFill>
              </a:rPr>
              <a:t>namanya</a:t>
            </a:r>
            <a:r>
              <a:rPr lang="en-ID" sz="2800" b="1" dirty="0" smtClean="0">
                <a:solidFill>
                  <a:srgbClr val="008080"/>
                </a:solidFill>
              </a:rPr>
              <a:t>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8356" y="2965529"/>
            <a:ext cx="431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 err="1" smtClean="0">
                <a:solidFill>
                  <a:srgbClr val="990033"/>
                </a:solidFill>
              </a:rPr>
              <a:t>Sebutlah</a:t>
            </a:r>
            <a:r>
              <a:rPr lang="en-ID" sz="2800" b="1" dirty="0" smtClean="0">
                <a:solidFill>
                  <a:srgbClr val="990033"/>
                </a:solidFill>
              </a:rPr>
              <a:t> </a:t>
            </a:r>
            <a:r>
              <a:rPr lang="en-ID" sz="2800" b="1" dirty="0" err="1" smtClean="0">
                <a:solidFill>
                  <a:srgbClr val="990033"/>
                </a:solidFill>
              </a:rPr>
              <a:t>nama</a:t>
            </a:r>
            <a:r>
              <a:rPr lang="en-ID" sz="2800" b="1" dirty="0" smtClean="0">
                <a:solidFill>
                  <a:srgbClr val="990033"/>
                </a:solidFill>
              </a:rPr>
              <a:t> </a:t>
            </a:r>
            <a:r>
              <a:rPr lang="en-ID" sz="2800" b="1" dirty="0" err="1" smtClean="0">
                <a:solidFill>
                  <a:srgbClr val="990033"/>
                </a:solidFill>
              </a:rPr>
              <a:t>temanmu</a:t>
            </a:r>
            <a:r>
              <a:rPr lang="en-ID" sz="2800" b="1" dirty="0" smtClean="0">
                <a:solidFill>
                  <a:srgbClr val="990033"/>
                </a:solidFill>
              </a:rPr>
              <a:t> </a:t>
            </a:r>
            <a:r>
              <a:rPr lang="en-ID" sz="2800" b="1" dirty="0" err="1" smtClean="0">
                <a:solidFill>
                  <a:srgbClr val="990033"/>
                </a:solidFill>
              </a:rPr>
              <a:t>dengan</a:t>
            </a:r>
            <a:r>
              <a:rPr lang="en-ID" sz="2800" b="1" dirty="0" smtClean="0">
                <a:solidFill>
                  <a:srgbClr val="990033"/>
                </a:solidFill>
              </a:rPr>
              <a:t> </a:t>
            </a:r>
            <a:r>
              <a:rPr lang="en-ID" sz="2800" b="1" dirty="0" err="1" smtClean="0">
                <a:solidFill>
                  <a:srgbClr val="990033"/>
                </a:solidFill>
              </a:rPr>
              <a:t>sopan</a:t>
            </a:r>
            <a:r>
              <a:rPr lang="en-ID" sz="2800" b="1" dirty="0" smtClean="0">
                <a:solidFill>
                  <a:srgbClr val="990033"/>
                </a:solidFill>
              </a:rPr>
              <a:t>.</a:t>
            </a:r>
            <a:endParaRPr lang="en-US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6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450</Words>
  <Application>Microsoft Office PowerPoint</Application>
  <PresentationFormat>On-screen Show (16:9)</PresentationFormat>
  <Paragraphs>86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71</cp:revision>
  <dcterms:created xsi:type="dcterms:W3CDTF">2022-01-17T01:37:52Z</dcterms:created>
  <dcterms:modified xsi:type="dcterms:W3CDTF">2023-02-25T04:43:06Z</dcterms:modified>
</cp:coreProperties>
</file>