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217"/>
    <a:srgbClr val="DDFFDE"/>
    <a:srgbClr val="FF9C1F"/>
    <a:srgbClr val="56A526"/>
    <a:srgbClr val="80CD29"/>
    <a:srgbClr val="93CD23"/>
    <a:srgbClr val="EEFFEF"/>
    <a:srgbClr val="A9D095"/>
    <a:srgbClr val="B0D919"/>
    <a:srgbClr val="B3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0AE30-C54E-43C0-BDDA-B1CD3CB695F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2EECF-E4FC-4681-93AA-3180F5A2A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ayo</a:t>
            </a:r>
            <a:r>
              <a:rPr lang="en-US" sz="2000">
                <a:latin typeface="Montserrat" panose="00000500000000000000" pitchFamily="2" charset="0"/>
                <a:cs typeface="Times New Roman" panose="02020603050405020304" pitchFamily="18" charset="0"/>
              </a:rPr>
              <a:t> jagalah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kebersihan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lingkungan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Sekian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pembelajaran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kita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kali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Terima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kasih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telah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menyaksikan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sampai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jumpa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lagi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Selamat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belajar</a:t>
            </a:r>
            <a:r>
              <a:rPr lang="en-US" sz="2000" dirty="0">
                <a:latin typeface="Montserrat" panose="00000500000000000000" pitchFamily="2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8073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66DEA9-C704-B6CD-A3AF-444F86100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D3DDBE-0314-6A95-1F62-4A8B40002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6CCF-4A75-CD5E-21B7-FCECD1E9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925BA6-C372-F8DE-42EC-B8636C55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6E3D1-A3AD-90F4-AEB4-066B2228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2103F7-46BB-5F67-F806-79BFB7DC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432AC4-188F-A39B-7D61-7258A39E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8CA99D-51DA-AA88-D232-26965072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5C4B57-FA48-4B00-52B0-904ECBB9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7561F7-03A0-A2E6-FD94-DBD1FD4D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5EE0BB-80DC-0B55-42DF-9AED03F66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224BD3-3F90-ED12-3995-8EFA443B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AB89A7-4F74-B3A2-9F86-CDC4EE1E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7B72F7-2A65-6478-4ACB-3C1B16BD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61BCE9-87CF-68F4-DD94-8E41222B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5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1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1" y="1"/>
            <a:ext cx="8790948" cy="685812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12800" y="2655800"/>
            <a:ext cx="712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74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1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6E5CA-916C-7AEB-38CA-A234A727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CB97A5-A817-169C-D7B5-5DDFF460C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3BFC2B-9409-3C65-6AF4-9B1A12B7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2AA34B-D860-5ADE-5010-9C911F35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BCF1F2-395B-8C98-9110-CF19E9F3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AE4C3-97ED-58A4-F780-E6F92042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26E74-5B71-BFAC-E773-A21627C35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11AA1-E639-FEF8-9A94-77105DB6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2B24AE-FD2A-E96B-8D6B-BF7BD336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311CE2-56B4-48F5-F078-7E12470C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9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52219-E32D-0908-0737-C889C4EE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33DFEE-64C7-5807-B7F7-3B93E762C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ABE012-3C36-3E6A-0C26-B989E7F8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15264D-CC38-8E74-3D31-535B3C35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A66C55-A895-295F-77B6-78AEE248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D3A450-8A0B-F7C1-2B40-0599984A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B3C569-6A61-67FD-C87A-718ADCE4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866C30-6976-C807-2FB6-6AB880AD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D3FEF2-A9C3-28E4-9D09-26E59E727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6D12B4F-E254-0CDC-43E8-6AE9934F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1B9ECCD-5805-CAEB-D313-D34B68682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05C3348-6C88-C599-A48A-CA45B48D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9D6EC2-091E-2BB1-F077-C24F114B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818FA4-E966-4CF9-2153-F141286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7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75B30-AF5E-48D5-0CD1-94441989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81E5F8-A29F-7837-DE27-913B1955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F414A2-AAC1-7AF9-C621-7E3123AE5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E49DF6-824E-AB86-6B86-F5ACDFAE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AEECBA-0BDE-EF6E-754F-2491DA7B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74B66C4-6915-DEDC-1381-F23179D2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E27E80-8EE1-42EC-6297-3C877485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85613-846E-28BF-89BD-518361B1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947428-5798-486C-8C74-2C526FC4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FDB93C-7F45-01D0-6AE0-FFE520EB4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9BD875-9B54-A5EC-0F40-9ED9D17C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B6A35F-8592-53E3-3615-E40A6340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3684C7-E2C3-A9C7-4E29-B774358F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5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83261-9F69-A9BF-03A7-7DBCF452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8478A4E-9460-83B5-AFD6-B7246E4DF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46717F-B4C1-EE14-1B65-0E81F40C8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C77F0B-C143-4EED-79FD-4CD2A146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F7E0DB-E8B6-264B-F0CD-FF36B255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9C700E-128B-6FB9-337C-168CEA32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3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FFE0C97-F795-4328-0B3B-EC2C975E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1660D3-B0F8-D2C1-A2BB-B5EA97B3B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F3E607-F26D-5375-CF1B-B63485926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CB11-0A10-4B2C-ACFF-AF2CB4A927E6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03F987-23F3-EAAF-3E32-C285B66A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F7D893-5235-0B57-2195-4B0630EC1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75B09-0336-405D-948E-DE23DC5AA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893"/>
            <a:ext cx="12178001" cy="6856214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294"/>
            <a:ext cx="4977104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264" y="1782891"/>
            <a:ext cx="6763396" cy="625196"/>
          </a:xfrm>
          <a:prstGeom prst="rect">
            <a:avLst/>
          </a:prstGeom>
        </p:spPr>
        <p:txBody>
          <a:bodyPr lIns="91416" tIns="45708" rIns="91416" bIns="45708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406">
              <a:defRPr/>
            </a:pPr>
            <a:r>
              <a:rPr kumimoji="1" lang="en-US" altLang="ja-JP" sz="4266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6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649" y="4024217"/>
            <a:ext cx="2752629" cy="420540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</a:t>
            </a:r>
            <a:r>
              <a:rPr lang="id-ID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id-ID" sz="21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80901" y="1194382"/>
            <a:ext cx="3105659" cy="4382440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678" y="2674777"/>
            <a:ext cx="5992839" cy="754224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2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2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2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844" r="2194" b="2111"/>
          <a:stretch/>
        </p:blipFill>
        <p:spPr>
          <a:xfrm>
            <a:off x="2380900" y="1328202"/>
            <a:ext cx="2953100" cy="4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80">
        <p14:reveal/>
      </p:transition>
    </mc:Choice>
    <mc:Fallback xmlns="">
      <p:transition spd="slow" advTm="5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7A5065-769F-AEE4-D22E-3FA42B3E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/>
          <a:stretch/>
        </p:blipFill>
        <p:spPr>
          <a:xfrm>
            <a:off x="6395654" y="816131"/>
            <a:ext cx="5796346" cy="52027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66CFAE-7762-FA73-2C7F-0F170454E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0E8A1-9A5A-2D3F-42C3-BFABEB72AF0A}"/>
              </a:ext>
            </a:extLst>
          </p:cNvPr>
          <p:cNvSpPr txBox="1"/>
          <p:nvPr/>
        </p:nvSpPr>
        <p:spPr>
          <a:xfrm>
            <a:off x="459521" y="1647786"/>
            <a:ext cx="5527623" cy="3539430"/>
          </a:xfrm>
          <a:custGeom>
            <a:avLst/>
            <a:gdLst>
              <a:gd name="connsiteX0" fmla="*/ 0 w 5831174"/>
              <a:gd name="connsiteY0" fmla="*/ 834288 h 5005626"/>
              <a:gd name="connsiteX1" fmla="*/ 834288 w 5831174"/>
              <a:gd name="connsiteY1" fmla="*/ 0 h 5005626"/>
              <a:gd name="connsiteX2" fmla="*/ 1345693 w 5831174"/>
              <a:gd name="connsiteY2" fmla="*/ 0 h 5005626"/>
              <a:gd name="connsiteX3" fmla="*/ 1815472 w 5831174"/>
              <a:gd name="connsiteY3" fmla="*/ 0 h 5005626"/>
              <a:gd name="connsiteX4" fmla="*/ 2326877 w 5831174"/>
              <a:gd name="connsiteY4" fmla="*/ 0 h 5005626"/>
              <a:gd name="connsiteX5" fmla="*/ 3004786 w 5831174"/>
              <a:gd name="connsiteY5" fmla="*/ 0 h 5005626"/>
              <a:gd name="connsiteX6" fmla="*/ 3474564 w 5831174"/>
              <a:gd name="connsiteY6" fmla="*/ 0 h 5005626"/>
              <a:gd name="connsiteX7" fmla="*/ 4069221 w 5831174"/>
              <a:gd name="connsiteY7" fmla="*/ 0 h 5005626"/>
              <a:gd name="connsiteX8" fmla="*/ 4996886 w 5831174"/>
              <a:gd name="connsiteY8" fmla="*/ 0 h 5005626"/>
              <a:gd name="connsiteX9" fmla="*/ 5831174 w 5831174"/>
              <a:gd name="connsiteY9" fmla="*/ 834288 h 5005626"/>
              <a:gd name="connsiteX10" fmla="*/ 5831174 w 5831174"/>
              <a:gd name="connsiteY10" fmla="*/ 1423834 h 5005626"/>
              <a:gd name="connsiteX11" fmla="*/ 5831174 w 5831174"/>
              <a:gd name="connsiteY11" fmla="*/ 1980009 h 5005626"/>
              <a:gd name="connsiteX12" fmla="*/ 5831174 w 5831174"/>
              <a:gd name="connsiteY12" fmla="*/ 2436072 h 5005626"/>
              <a:gd name="connsiteX13" fmla="*/ 5831174 w 5831174"/>
              <a:gd name="connsiteY13" fmla="*/ 2892136 h 5005626"/>
              <a:gd name="connsiteX14" fmla="*/ 5831174 w 5831174"/>
              <a:gd name="connsiteY14" fmla="*/ 3348199 h 5005626"/>
              <a:gd name="connsiteX15" fmla="*/ 5831174 w 5831174"/>
              <a:gd name="connsiteY15" fmla="*/ 4171338 h 5005626"/>
              <a:gd name="connsiteX16" fmla="*/ 4996886 w 5831174"/>
              <a:gd name="connsiteY16" fmla="*/ 5005626 h 5005626"/>
              <a:gd name="connsiteX17" fmla="*/ 4443855 w 5831174"/>
              <a:gd name="connsiteY17" fmla="*/ 5005626 h 5005626"/>
              <a:gd name="connsiteX18" fmla="*/ 3849198 w 5831174"/>
              <a:gd name="connsiteY18" fmla="*/ 5005626 h 5005626"/>
              <a:gd name="connsiteX19" fmla="*/ 3337793 w 5831174"/>
              <a:gd name="connsiteY19" fmla="*/ 5005626 h 5005626"/>
              <a:gd name="connsiteX20" fmla="*/ 2701511 w 5831174"/>
              <a:gd name="connsiteY20" fmla="*/ 5005626 h 5005626"/>
              <a:gd name="connsiteX21" fmla="*/ 2231732 w 5831174"/>
              <a:gd name="connsiteY21" fmla="*/ 5005626 h 5005626"/>
              <a:gd name="connsiteX22" fmla="*/ 1720327 w 5831174"/>
              <a:gd name="connsiteY22" fmla="*/ 5005626 h 5005626"/>
              <a:gd name="connsiteX23" fmla="*/ 834288 w 5831174"/>
              <a:gd name="connsiteY23" fmla="*/ 5005626 h 5005626"/>
              <a:gd name="connsiteX24" fmla="*/ 0 w 5831174"/>
              <a:gd name="connsiteY24" fmla="*/ 4171338 h 5005626"/>
              <a:gd name="connsiteX25" fmla="*/ 0 w 5831174"/>
              <a:gd name="connsiteY25" fmla="*/ 3615163 h 5005626"/>
              <a:gd name="connsiteX26" fmla="*/ 0 w 5831174"/>
              <a:gd name="connsiteY26" fmla="*/ 3159100 h 5005626"/>
              <a:gd name="connsiteX27" fmla="*/ 0 w 5831174"/>
              <a:gd name="connsiteY27" fmla="*/ 2703036 h 5005626"/>
              <a:gd name="connsiteX28" fmla="*/ 0 w 5831174"/>
              <a:gd name="connsiteY28" fmla="*/ 2080120 h 5005626"/>
              <a:gd name="connsiteX29" fmla="*/ 0 w 5831174"/>
              <a:gd name="connsiteY29" fmla="*/ 1490575 h 5005626"/>
              <a:gd name="connsiteX30" fmla="*/ 0 w 5831174"/>
              <a:gd name="connsiteY30" fmla="*/ 834288 h 500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31174" h="5005626" fill="none" extrusionOk="0">
                <a:moveTo>
                  <a:pt x="0" y="834288"/>
                </a:moveTo>
                <a:cubicBezTo>
                  <a:pt x="23710" y="337464"/>
                  <a:pt x="319547" y="-105570"/>
                  <a:pt x="834288" y="0"/>
                </a:cubicBezTo>
                <a:cubicBezTo>
                  <a:pt x="964361" y="-39081"/>
                  <a:pt x="1180095" y="44023"/>
                  <a:pt x="1345693" y="0"/>
                </a:cubicBezTo>
                <a:cubicBezTo>
                  <a:pt x="1511292" y="-44023"/>
                  <a:pt x="1640773" y="55519"/>
                  <a:pt x="1815472" y="0"/>
                </a:cubicBezTo>
                <a:cubicBezTo>
                  <a:pt x="1990171" y="-55519"/>
                  <a:pt x="2102453" y="15571"/>
                  <a:pt x="2326877" y="0"/>
                </a:cubicBezTo>
                <a:cubicBezTo>
                  <a:pt x="2551302" y="-15571"/>
                  <a:pt x="2859983" y="53149"/>
                  <a:pt x="3004786" y="0"/>
                </a:cubicBezTo>
                <a:cubicBezTo>
                  <a:pt x="3149589" y="-53149"/>
                  <a:pt x="3298877" y="4334"/>
                  <a:pt x="3474564" y="0"/>
                </a:cubicBezTo>
                <a:cubicBezTo>
                  <a:pt x="3650251" y="-4334"/>
                  <a:pt x="3884155" y="53536"/>
                  <a:pt x="4069221" y="0"/>
                </a:cubicBezTo>
                <a:cubicBezTo>
                  <a:pt x="4254287" y="-53536"/>
                  <a:pt x="4592462" y="57663"/>
                  <a:pt x="4996886" y="0"/>
                </a:cubicBezTo>
                <a:cubicBezTo>
                  <a:pt x="5357616" y="41838"/>
                  <a:pt x="5794126" y="394307"/>
                  <a:pt x="5831174" y="834288"/>
                </a:cubicBezTo>
                <a:cubicBezTo>
                  <a:pt x="5895019" y="1043550"/>
                  <a:pt x="5821100" y="1229678"/>
                  <a:pt x="5831174" y="1423834"/>
                </a:cubicBezTo>
                <a:cubicBezTo>
                  <a:pt x="5841248" y="1617990"/>
                  <a:pt x="5781848" y="1857755"/>
                  <a:pt x="5831174" y="1980009"/>
                </a:cubicBezTo>
                <a:cubicBezTo>
                  <a:pt x="5880500" y="2102264"/>
                  <a:pt x="5782328" y="2280229"/>
                  <a:pt x="5831174" y="2436072"/>
                </a:cubicBezTo>
                <a:cubicBezTo>
                  <a:pt x="5880020" y="2591915"/>
                  <a:pt x="5826256" y="2759091"/>
                  <a:pt x="5831174" y="2892136"/>
                </a:cubicBezTo>
                <a:cubicBezTo>
                  <a:pt x="5836092" y="3025181"/>
                  <a:pt x="5788921" y="3231736"/>
                  <a:pt x="5831174" y="3348199"/>
                </a:cubicBezTo>
                <a:cubicBezTo>
                  <a:pt x="5873427" y="3464662"/>
                  <a:pt x="5762196" y="3934048"/>
                  <a:pt x="5831174" y="4171338"/>
                </a:cubicBezTo>
                <a:cubicBezTo>
                  <a:pt x="5845505" y="4640734"/>
                  <a:pt x="5444674" y="5002567"/>
                  <a:pt x="4996886" y="5005626"/>
                </a:cubicBezTo>
                <a:cubicBezTo>
                  <a:pt x="4791211" y="5020908"/>
                  <a:pt x="4711337" y="4952781"/>
                  <a:pt x="4443855" y="5005626"/>
                </a:cubicBezTo>
                <a:cubicBezTo>
                  <a:pt x="4176373" y="5058471"/>
                  <a:pt x="4073038" y="4990110"/>
                  <a:pt x="3849198" y="5005626"/>
                </a:cubicBezTo>
                <a:cubicBezTo>
                  <a:pt x="3625358" y="5021142"/>
                  <a:pt x="3542921" y="4995988"/>
                  <a:pt x="3337793" y="5005626"/>
                </a:cubicBezTo>
                <a:cubicBezTo>
                  <a:pt x="3132666" y="5015264"/>
                  <a:pt x="2910339" y="4941610"/>
                  <a:pt x="2701511" y="5005626"/>
                </a:cubicBezTo>
                <a:cubicBezTo>
                  <a:pt x="2492683" y="5069642"/>
                  <a:pt x="2411364" y="4980598"/>
                  <a:pt x="2231732" y="5005626"/>
                </a:cubicBezTo>
                <a:cubicBezTo>
                  <a:pt x="2052100" y="5030654"/>
                  <a:pt x="1906452" y="5002265"/>
                  <a:pt x="1720327" y="5005626"/>
                </a:cubicBezTo>
                <a:cubicBezTo>
                  <a:pt x="1534203" y="5008987"/>
                  <a:pt x="1016403" y="4937988"/>
                  <a:pt x="834288" y="5005626"/>
                </a:cubicBezTo>
                <a:cubicBezTo>
                  <a:pt x="466196" y="5051133"/>
                  <a:pt x="-18434" y="4643870"/>
                  <a:pt x="0" y="4171338"/>
                </a:cubicBezTo>
                <a:cubicBezTo>
                  <a:pt x="-50968" y="4024126"/>
                  <a:pt x="30697" y="3733006"/>
                  <a:pt x="0" y="3615163"/>
                </a:cubicBezTo>
                <a:cubicBezTo>
                  <a:pt x="-30697" y="3497320"/>
                  <a:pt x="41991" y="3287201"/>
                  <a:pt x="0" y="3159100"/>
                </a:cubicBezTo>
                <a:cubicBezTo>
                  <a:pt x="-41991" y="3030999"/>
                  <a:pt x="10799" y="2849174"/>
                  <a:pt x="0" y="2703036"/>
                </a:cubicBezTo>
                <a:cubicBezTo>
                  <a:pt x="-10799" y="2556898"/>
                  <a:pt x="23128" y="2295558"/>
                  <a:pt x="0" y="2080120"/>
                </a:cubicBezTo>
                <a:cubicBezTo>
                  <a:pt x="-23128" y="1864682"/>
                  <a:pt x="18164" y="1630004"/>
                  <a:pt x="0" y="1490575"/>
                </a:cubicBezTo>
                <a:cubicBezTo>
                  <a:pt x="-18164" y="1351147"/>
                  <a:pt x="39751" y="1076966"/>
                  <a:pt x="0" y="834288"/>
                </a:cubicBezTo>
                <a:close/>
              </a:path>
              <a:path w="5831174" h="5005626" stroke="0" extrusionOk="0">
                <a:moveTo>
                  <a:pt x="0" y="834288"/>
                </a:moveTo>
                <a:cubicBezTo>
                  <a:pt x="-38784" y="326298"/>
                  <a:pt x="412144" y="-119140"/>
                  <a:pt x="834288" y="0"/>
                </a:cubicBezTo>
                <a:cubicBezTo>
                  <a:pt x="1038568" y="-53365"/>
                  <a:pt x="1317987" y="75173"/>
                  <a:pt x="1512197" y="0"/>
                </a:cubicBezTo>
                <a:cubicBezTo>
                  <a:pt x="1706407" y="-75173"/>
                  <a:pt x="1802638" y="34760"/>
                  <a:pt x="2065228" y="0"/>
                </a:cubicBezTo>
                <a:cubicBezTo>
                  <a:pt x="2327818" y="-34760"/>
                  <a:pt x="2452342" y="21979"/>
                  <a:pt x="2659885" y="0"/>
                </a:cubicBezTo>
                <a:cubicBezTo>
                  <a:pt x="2867428" y="-21979"/>
                  <a:pt x="3004411" y="27421"/>
                  <a:pt x="3129663" y="0"/>
                </a:cubicBezTo>
                <a:cubicBezTo>
                  <a:pt x="3254915" y="-27421"/>
                  <a:pt x="3545860" y="19618"/>
                  <a:pt x="3765946" y="0"/>
                </a:cubicBezTo>
                <a:cubicBezTo>
                  <a:pt x="3986032" y="-19618"/>
                  <a:pt x="4128769" y="41933"/>
                  <a:pt x="4235725" y="0"/>
                </a:cubicBezTo>
                <a:cubicBezTo>
                  <a:pt x="4342681" y="-41933"/>
                  <a:pt x="4809413" y="71434"/>
                  <a:pt x="4996886" y="0"/>
                </a:cubicBezTo>
                <a:cubicBezTo>
                  <a:pt x="5525343" y="-25457"/>
                  <a:pt x="5881715" y="488269"/>
                  <a:pt x="5831174" y="834288"/>
                </a:cubicBezTo>
                <a:cubicBezTo>
                  <a:pt x="5875387" y="977503"/>
                  <a:pt x="5818161" y="1268341"/>
                  <a:pt x="5831174" y="1457204"/>
                </a:cubicBezTo>
                <a:cubicBezTo>
                  <a:pt x="5844187" y="1646067"/>
                  <a:pt x="5771336" y="1855053"/>
                  <a:pt x="5831174" y="1980008"/>
                </a:cubicBezTo>
                <a:cubicBezTo>
                  <a:pt x="5891012" y="2104963"/>
                  <a:pt x="5784558" y="2301595"/>
                  <a:pt x="5831174" y="2602924"/>
                </a:cubicBezTo>
                <a:cubicBezTo>
                  <a:pt x="5877790" y="2904253"/>
                  <a:pt x="5772522" y="2931544"/>
                  <a:pt x="5831174" y="3159100"/>
                </a:cubicBezTo>
                <a:cubicBezTo>
                  <a:pt x="5889826" y="3386656"/>
                  <a:pt x="5827902" y="3910437"/>
                  <a:pt x="5831174" y="4171338"/>
                </a:cubicBezTo>
                <a:cubicBezTo>
                  <a:pt x="5869193" y="4571650"/>
                  <a:pt x="5387035" y="5007309"/>
                  <a:pt x="4996886" y="5005626"/>
                </a:cubicBezTo>
                <a:cubicBezTo>
                  <a:pt x="4850692" y="5035510"/>
                  <a:pt x="4464467" y="4996801"/>
                  <a:pt x="4318977" y="5005626"/>
                </a:cubicBezTo>
                <a:cubicBezTo>
                  <a:pt x="4173487" y="5014451"/>
                  <a:pt x="3954648" y="4950797"/>
                  <a:pt x="3765946" y="5005626"/>
                </a:cubicBezTo>
                <a:cubicBezTo>
                  <a:pt x="3577244" y="5060455"/>
                  <a:pt x="3523563" y="4989416"/>
                  <a:pt x="3296167" y="5005626"/>
                </a:cubicBezTo>
                <a:cubicBezTo>
                  <a:pt x="3068771" y="5021836"/>
                  <a:pt x="3042976" y="4958394"/>
                  <a:pt x="2826388" y="5005626"/>
                </a:cubicBezTo>
                <a:cubicBezTo>
                  <a:pt x="2609800" y="5052858"/>
                  <a:pt x="2401844" y="4991026"/>
                  <a:pt x="2231732" y="5005626"/>
                </a:cubicBezTo>
                <a:cubicBezTo>
                  <a:pt x="2061620" y="5020226"/>
                  <a:pt x="1755400" y="5001248"/>
                  <a:pt x="1595449" y="5005626"/>
                </a:cubicBezTo>
                <a:cubicBezTo>
                  <a:pt x="1435498" y="5010004"/>
                  <a:pt x="1158095" y="4919427"/>
                  <a:pt x="834288" y="5005626"/>
                </a:cubicBezTo>
                <a:cubicBezTo>
                  <a:pt x="294558" y="4997468"/>
                  <a:pt x="-41777" y="4578305"/>
                  <a:pt x="0" y="4171338"/>
                </a:cubicBezTo>
                <a:cubicBezTo>
                  <a:pt x="-62542" y="3944686"/>
                  <a:pt x="37888" y="3731863"/>
                  <a:pt x="0" y="3548422"/>
                </a:cubicBezTo>
                <a:cubicBezTo>
                  <a:pt x="-37888" y="3364981"/>
                  <a:pt x="28356" y="3164910"/>
                  <a:pt x="0" y="3058988"/>
                </a:cubicBezTo>
                <a:cubicBezTo>
                  <a:pt x="-28356" y="2953066"/>
                  <a:pt x="247" y="2718096"/>
                  <a:pt x="0" y="2502813"/>
                </a:cubicBezTo>
                <a:cubicBezTo>
                  <a:pt x="-247" y="2287530"/>
                  <a:pt x="43035" y="2236387"/>
                  <a:pt x="0" y="2013379"/>
                </a:cubicBezTo>
                <a:cubicBezTo>
                  <a:pt x="-43035" y="1790371"/>
                  <a:pt x="34773" y="1749144"/>
                  <a:pt x="0" y="1557315"/>
                </a:cubicBezTo>
                <a:cubicBezTo>
                  <a:pt x="-34773" y="1365486"/>
                  <a:pt x="82047" y="1063732"/>
                  <a:pt x="0" y="83428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43217"/>
            </a:solidFill>
            <a:extLst>
              <a:ext uri="{C807C97D-BFC1-408E-A445-0C87EB9F89A2}">
                <ask:lineSketchStyleProps xmlns="" xmlns:ask="http://schemas.microsoft.com/office/drawing/2018/sketchyshapes" sd="19182470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Wirasa</a:t>
            </a:r>
            <a:r>
              <a:rPr lang="en-US" sz="3200" b="1" dirty="0" smtClean="0"/>
              <a:t> </a:t>
            </a:r>
            <a:r>
              <a:rPr lang="en-US" sz="3200" b="1" dirty="0" err="1"/>
              <a:t>atau</a:t>
            </a:r>
            <a:r>
              <a:rPr lang="en-US" sz="3200" b="1" dirty="0"/>
              <a:t> rasa </a:t>
            </a:r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kemampuan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penari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untuk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menampilkan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pesan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melalui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gerakan</a:t>
            </a:r>
            <a:r>
              <a:rPr lang="en-US" sz="3200" b="1" dirty="0">
                <a:solidFill>
                  <a:srgbClr val="C00000"/>
                </a:solidFill>
              </a:rPr>
              <a:t> dan </a:t>
            </a:r>
            <a:r>
              <a:rPr lang="en-US" sz="3200" b="1" dirty="0" err="1">
                <a:solidFill>
                  <a:srgbClr val="C00000"/>
                </a:solidFill>
              </a:rPr>
              <a:t>ekspresi</a:t>
            </a:r>
            <a:r>
              <a:rPr lang="en-US" sz="3200" b="1" dirty="0">
                <a:solidFill>
                  <a:srgbClr val="C00000"/>
                </a:solidFill>
              </a:rPr>
              <a:t> yang </a:t>
            </a:r>
            <a:r>
              <a:rPr lang="en-US" sz="3200" b="1" dirty="0" err="1">
                <a:solidFill>
                  <a:srgbClr val="C00000"/>
                </a:solidFill>
              </a:rPr>
              <a:t>dibawakan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/>
              <a:t>Wirasa</a:t>
            </a:r>
            <a:r>
              <a:rPr lang="en-US" sz="3200" b="1" dirty="0"/>
              <a:t> </a:t>
            </a:r>
            <a:r>
              <a:rPr lang="en-US" sz="3200" b="1" dirty="0" err="1"/>
              <a:t>dapat</a:t>
            </a:r>
            <a:r>
              <a:rPr lang="en-US" sz="3200" b="1" dirty="0"/>
              <a:t> </a:t>
            </a:r>
            <a:r>
              <a:rPr lang="en-US" sz="3200" b="1" dirty="0" err="1"/>
              <a:t>berasal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Gerakan tari dan </a:t>
            </a:r>
            <a:r>
              <a:rPr lang="en-US" sz="3200" b="1" dirty="0" err="1"/>
              <a:t>iringan</a:t>
            </a:r>
            <a:r>
              <a:rPr lang="en-US" sz="3200" b="1" dirty="0"/>
              <a:t> </a:t>
            </a:r>
            <a:r>
              <a:rPr lang="en-US" sz="3200" b="1" dirty="0" err="1"/>
              <a:t>musik</a:t>
            </a:r>
            <a:r>
              <a:rPr lang="en-US" sz="32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49714-CBA2-5DB5-2AA3-8481FFBEA3BC}"/>
              </a:ext>
            </a:extLst>
          </p:cNvPr>
          <p:cNvSpPr txBox="1"/>
          <p:nvPr/>
        </p:nvSpPr>
        <p:spPr>
          <a:xfrm>
            <a:off x="459521" y="674618"/>
            <a:ext cx="1623582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b="1" dirty="0" err="1"/>
              <a:t>Wirasa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9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7"/>
    </mc:Choice>
    <mc:Fallback xmlns="">
      <p:transition spd="slow" advTm="9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25F15E2F-269B-C320-4E7E-B46560287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139909" y="3670924"/>
            <a:ext cx="2138596" cy="2736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966CFAE-7762-FA73-2C7F-0F170454E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90E8A1-9A5A-2D3F-42C3-BFABEB72AF0A}"/>
              </a:ext>
            </a:extLst>
          </p:cNvPr>
          <p:cNvSpPr txBox="1"/>
          <p:nvPr/>
        </p:nvSpPr>
        <p:spPr>
          <a:xfrm>
            <a:off x="470407" y="979042"/>
            <a:ext cx="9293901" cy="919401"/>
          </a:xfrm>
          <a:prstGeom prst="wedgeRoundRectCallout">
            <a:avLst>
              <a:gd name="adj1" fmla="val 55160"/>
              <a:gd name="adj2" fmla="val -4048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43217"/>
            </a:solidFill>
            <a:extLst>
              <a:ext uri="{C807C97D-BFC1-408E-A445-0C87EB9F89A2}">
                <ask:lineSketchStyleProps xmlns="" xmlns:ask="http://schemas.microsoft.com/office/drawing/2018/sketchyshapes" sd="1918247082">
                  <a:custGeom>
                    <a:avLst/>
                    <a:gdLst>
                      <a:gd name="connsiteX0" fmla="*/ 0 w 5831174"/>
                      <a:gd name="connsiteY0" fmla="*/ 425657 h 2553891"/>
                      <a:gd name="connsiteX1" fmla="*/ 425657 w 5831174"/>
                      <a:gd name="connsiteY1" fmla="*/ 0 h 2553891"/>
                      <a:gd name="connsiteX2" fmla="*/ 971862 w 5831174"/>
                      <a:gd name="connsiteY2" fmla="*/ 0 h 2553891"/>
                      <a:gd name="connsiteX3" fmla="*/ 971862 w 5831174"/>
                      <a:gd name="connsiteY3" fmla="*/ 0 h 2553891"/>
                      <a:gd name="connsiteX4" fmla="*/ 1472371 w 5831174"/>
                      <a:gd name="connsiteY4" fmla="*/ 0 h 2553891"/>
                      <a:gd name="connsiteX5" fmla="*/ 1972881 w 5831174"/>
                      <a:gd name="connsiteY5" fmla="*/ 0 h 2553891"/>
                      <a:gd name="connsiteX6" fmla="*/ 2429656 w 5831174"/>
                      <a:gd name="connsiteY6" fmla="*/ 0 h 2553891"/>
                      <a:gd name="connsiteX7" fmla="*/ 2965311 w 5831174"/>
                      <a:gd name="connsiteY7" fmla="*/ 0 h 2553891"/>
                      <a:gd name="connsiteX8" fmla="*/ 3471207 w 5831174"/>
                      <a:gd name="connsiteY8" fmla="*/ 0 h 2553891"/>
                      <a:gd name="connsiteX9" fmla="*/ 3977104 w 5831174"/>
                      <a:gd name="connsiteY9" fmla="*/ 0 h 2553891"/>
                      <a:gd name="connsiteX10" fmla="*/ 4602035 w 5831174"/>
                      <a:gd name="connsiteY10" fmla="*/ 0 h 2553891"/>
                      <a:gd name="connsiteX11" fmla="*/ 5405517 w 5831174"/>
                      <a:gd name="connsiteY11" fmla="*/ 0 h 2553891"/>
                      <a:gd name="connsiteX12" fmla="*/ 5831174 w 5831174"/>
                      <a:gd name="connsiteY12" fmla="*/ 425657 h 2553891"/>
                      <a:gd name="connsiteX13" fmla="*/ 5831174 w 5831174"/>
                      <a:gd name="connsiteY13" fmla="*/ 978996 h 2553891"/>
                      <a:gd name="connsiteX14" fmla="*/ 5831174 w 5831174"/>
                      <a:gd name="connsiteY14" fmla="*/ 1489770 h 2553891"/>
                      <a:gd name="connsiteX15" fmla="*/ 5831174 w 5831174"/>
                      <a:gd name="connsiteY15" fmla="*/ 1489770 h 2553891"/>
                      <a:gd name="connsiteX16" fmla="*/ 5831174 w 5831174"/>
                      <a:gd name="connsiteY16" fmla="*/ 1815391 h 2553891"/>
                      <a:gd name="connsiteX17" fmla="*/ 5831174 w 5831174"/>
                      <a:gd name="connsiteY17" fmla="*/ 2128243 h 2553891"/>
                      <a:gd name="connsiteX18" fmla="*/ 5831174 w 5831174"/>
                      <a:gd name="connsiteY18" fmla="*/ 2128234 h 2553891"/>
                      <a:gd name="connsiteX19" fmla="*/ 5405517 w 5831174"/>
                      <a:gd name="connsiteY19" fmla="*/ 2553891 h 2553891"/>
                      <a:gd name="connsiteX20" fmla="*/ 4750828 w 5831174"/>
                      <a:gd name="connsiteY20" fmla="*/ 2553891 h 2553891"/>
                      <a:gd name="connsiteX21" fmla="*/ 4185414 w 5831174"/>
                      <a:gd name="connsiteY21" fmla="*/ 2553891 h 2553891"/>
                      <a:gd name="connsiteX22" fmla="*/ 3560483 w 5831174"/>
                      <a:gd name="connsiteY22" fmla="*/ 2553891 h 2553891"/>
                      <a:gd name="connsiteX23" fmla="*/ 2429656 w 5831174"/>
                      <a:gd name="connsiteY23" fmla="*/ 2553891 h 2553891"/>
                      <a:gd name="connsiteX24" fmla="*/ 2050640 w 5831174"/>
                      <a:gd name="connsiteY24" fmla="*/ 2719894 h 2553891"/>
                      <a:gd name="connsiteX25" fmla="*/ 1700779 w 5831174"/>
                      <a:gd name="connsiteY25" fmla="*/ 2873127 h 2553891"/>
                      <a:gd name="connsiteX26" fmla="*/ 1329031 w 5831174"/>
                      <a:gd name="connsiteY26" fmla="*/ 2710317 h 2553891"/>
                      <a:gd name="connsiteX27" fmla="*/ 971862 w 5831174"/>
                      <a:gd name="connsiteY27" fmla="*/ 2553891 h 2553891"/>
                      <a:gd name="connsiteX28" fmla="*/ 425657 w 5831174"/>
                      <a:gd name="connsiteY28" fmla="*/ 2553891 h 2553891"/>
                      <a:gd name="connsiteX29" fmla="*/ 0 w 5831174"/>
                      <a:gd name="connsiteY29" fmla="*/ 2128234 h 2553891"/>
                      <a:gd name="connsiteX30" fmla="*/ 0 w 5831174"/>
                      <a:gd name="connsiteY30" fmla="*/ 2128243 h 2553891"/>
                      <a:gd name="connsiteX31" fmla="*/ 0 w 5831174"/>
                      <a:gd name="connsiteY31" fmla="*/ 1802622 h 2553891"/>
                      <a:gd name="connsiteX32" fmla="*/ 0 w 5831174"/>
                      <a:gd name="connsiteY32" fmla="*/ 1489770 h 2553891"/>
                      <a:gd name="connsiteX33" fmla="*/ 0 w 5831174"/>
                      <a:gd name="connsiteY33" fmla="*/ 1489770 h 2553891"/>
                      <a:gd name="connsiteX34" fmla="*/ 0 w 5831174"/>
                      <a:gd name="connsiteY34" fmla="*/ 989637 h 2553891"/>
                      <a:gd name="connsiteX35" fmla="*/ 0 w 5831174"/>
                      <a:gd name="connsiteY35" fmla="*/ 425657 h 2553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831174" h="2553891" fill="none" extrusionOk="0">
                        <a:moveTo>
                          <a:pt x="0" y="425657"/>
                        </a:moveTo>
                        <a:cubicBezTo>
                          <a:pt x="44378" y="141250"/>
                          <a:pt x="170882" y="-47477"/>
                          <a:pt x="425657" y="0"/>
                        </a:cubicBezTo>
                        <a:cubicBezTo>
                          <a:pt x="635125" y="-14152"/>
                          <a:pt x="832044" y="48551"/>
                          <a:pt x="971862" y="0"/>
                        </a:cubicBezTo>
                        <a:lnTo>
                          <a:pt x="971862" y="0"/>
                        </a:lnTo>
                        <a:cubicBezTo>
                          <a:pt x="1218644" y="-20825"/>
                          <a:pt x="1309142" y="13953"/>
                          <a:pt x="1472371" y="0"/>
                        </a:cubicBezTo>
                        <a:cubicBezTo>
                          <a:pt x="1635600" y="-13953"/>
                          <a:pt x="1799777" y="5008"/>
                          <a:pt x="1972881" y="0"/>
                        </a:cubicBezTo>
                        <a:cubicBezTo>
                          <a:pt x="2145985" y="-5008"/>
                          <a:pt x="2225407" y="33510"/>
                          <a:pt x="2429656" y="0"/>
                        </a:cubicBezTo>
                        <a:cubicBezTo>
                          <a:pt x="2614803" y="-44236"/>
                          <a:pt x="2809807" y="9881"/>
                          <a:pt x="2965311" y="0"/>
                        </a:cubicBezTo>
                        <a:cubicBezTo>
                          <a:pt x="3120816" y="-9881"/>
                          <a:pt x="3270326" y="45454"/>
                          <a:pt x="3471207" y="0"/>
                        </a:cubicBezTo>
                        <a:cubicBezTo>
                          <a:pt x="3672088" y="-45454"/>
                          <a:pt x="3764164" y="23861"/>
                          <a:pt x="3977104" y="0"/>
                        </a:cubicBezTo>
                        <a:cubicBezTo>
                          <a:pt x="4190044" y="-23861"/>
                          <a:pt x="4419947" y="35743"/>
                          <a:pt x="4602035" y="0"/>
                        </a:cubicBezTo>
                        <a:cubicBezTo>
                          <a:pt x="4784123" y="-35743"/>
                          <a:pt x="5105064" y="63601"/>
                          <a:pt x="5405517" y="0"/>
                        </a:cubicBezTo>
                        <a:cubicBezTo>
                          <a:pt x="5683781" y="-18700"/>
                          <a:pt x="5834101" y="197271"/>
                          <a:pt x="5831174" y="425657"/>
                        </a:cubicBezTo>
                        <a:cubicBezTo>
                          <a:pt x="5869019" y="601284"/>
                          <a:pt x="5768613" y="844215"/>
                          <a:pt x="5831174" y="978996"/>
                        </a:cubicBezTo>
                        <a:cubicBezTo>
                          <a:pt x="5893735" y="1113777"/>
                          <a:pt x="5772349" y="1371361"/>
                          <a:pt x="5831174" y="1489770"/>
                        </a:cubicBezTo>
                        <a:lnTo>
                          <a:pt x="5831174" y="1489770"/>
                        </a:lnTo>
                        <a:cubicBezTo>
                          <a:pt x="5837570" y="1618728"/>
                          <a:pt x="5821750" y="1714834"/>
                          <a:pt x="5831174" y="1815391"/>
                        </a:cubicBezTo>
                        <a:cubicBezTo>
                          <a:pt x="5840598" y="1915948"/>
                          <a:pt x="5812177" y="2010268"/>
                          <a:pt x="5831174" y="2128243"/>
                        </a:cubicBezTo>
                        <a:lnTo>
                          <a:pt x="5831174" y="2128234"/>
                        </a:lnTo>
                        <a:cubicBezTo>
                          <a:pt x="5817037" y="2356702"/>
                          <a:pt x="5667818" y="2518413"/>
                          <a:pt x="5405517" y="2553891"/>
                        </a:cubicBezTo>
                        <a:cubicBezTo>
                          <a:pt x="5171349" y="2570273"/>
                          <a:pt x="5037282" y="2512496"/>
                          <a:pt x="4750828" y="2553891"/>
                        </a:cubicBezTo>
                        <a:cubicBezTo>
                          <a:pt x="4464374" y="2595286"/>
                          <a:pt x="4407462" y="2541561"/>
                          <a:pt x="4185414" y="2553891"/>
                        </a:cubicBezTo>
                        <a:cubicBezTo>
                          <a:pt x="3963366" y="2566221"/>
                          <a:pt x="3835716" y="2510829"/>
                          <a:pt x="3560483" y="2553891"/>
                        </a:cubicBezTo>
                        <a:cubicBezTo>
                          <a:pt x="3285250" y="2596953"/>
                          <a:pt x="2776482" y="2491878"/>
                          <a:pt x="2429656" y="2553891"/>
                        </a:cubicBezTo>
                        <a:cubicBezTo>
                          <a:pt x="2249589" y="2655001"/>
                          <a:pt x="2180413" y="2638803"/>
                          <a:pt x="2050640" y="2719894"/>
                        </a:cubicBezTo>
                        <a:cubicBezTo>
                          <a:pt x="1920867" y="2800985"/>
                          <a:pt x="1835374" y="2782558"/>
                          <a:pt x="1700779" y="2873127"/>
                        </a:cubicBezTo>
                        <a:cubicBezTo>
                          <a:pt x="1585411" y="2846300"/>
                          <a:pt x="1528008" y="2744847"/>
                          <a:pt x="1329031" y="2710317"/>
                        </a:cubicBezTo>
                        <a:cubicBezTo>
                          <a:pt x="1130054" y="2675787"/>
                          <a:pt x="1116918" y="2574426"/>
                          <a:pt x="971862" y="2553891"/>
                        </a:cubicBezTo>
                        <a:cubicBezTo>
                          <a:pt x="799775" y="2604015"/>
                          <a:pt x="651029" y="2514276"/>
                          <a:pt x="425657" y="2553891"/>
                        </a:cubicBezTo>
                        <a:cubicBezTo>
                          <a:pt x="218448" y="2566229"/>
                          <a:pt x="3573" y="2351885"/>
                          <a:pt x="0" y="2128234"/>
                        </a:cubicBezTo>
                        <a:lnTo>
                          <a:pt x="0" y="2128243"/>
                        </a:lnTo>
                        <a:cubicBezTo>
                          <a:pt x="-9756" y="1970773"/>
                          <a:pt x="31423" y="1952912"/>
                          <a:pt x="0" y="1802622"/>
                        </a:cubicBezTo>
                        <a:cubicBezTo>
                          <a:pt x="-31423" y="1652332"/>
                          <a:pt x="5447" y="1627237"/>
                          <a:pt x="0" y="1489770"/>
                        </a:cubicBezTo>
                        <a:lnTo>
                          <a:pt x="0" y="1489770"/>
                        </a:lnTo>
                        <a:cubicBezTo>
                          <a:pt x="-25099" y="1318324"/>
                          <a:pt x="35091" y="1130026"/>
                          <a:pt x="0" y="989637"/>
                        </a:cubicBezTo>
                        <a:cubicBezTo>
                          <a:pt x="-35091" y="849248"/>
                          <a:pt x="39928" y="654544"/>
                          <a:pt x="0" y="425657"/>
                        </a:cubicBezTo>
                        <a:close/>
                      </a:path>
                      <a:path w="5831174" h="2553891" stroke="0" extrusionOk="0">
                        <a:moveTo>
                          <a:pt x="0" y="425657"/>
                        </a:moveTo>
                        <a:cubicBezTo>
                          <a:pt x="-37899" y="144425"/>
                          <a:pt x="204587" y="-43230"/>
                          <a:pt x="425657" y="0"/>
                        </a:cubicBezTo>
                        <a:cubicBezTo>
                          <a:pt x="619216" y="-37319"/>
                          <a:pt x="789147" y="43155"/>
                          <a:pt x="971862" y="0"/>
                        </a:cubicBezTo>
                        <a:lnTo>
                          <a:pt x="971862" y="0"/>
                        </a:lnTo>
                        <a:cubicBezTo>
                          <a:pt x="1146431" y="-937"/>
                          <a:pt x="1346729" y="54383"/>
                          <a:pt x="1443215" y="0"/>
                        </a:cubicBezTo>
                        <a:cubicBezTo>
                          <a:pt x="1539701" y="-54383"/>
                          <a:pt x="1745170" y="23119"/>
                          <a:pt x="1943725" y="0"/>
                        </a:cubicBezTo>
                        <a:cubicBezTo>
                          <a:pt x="2142280" y="-23119"/>
                          <a:pt x="2221043" y="53086"/>
                          <a:pt x="2429656" y="0"/>
                        </a:cubicBezTo>
                        <a:cubicBezTo>
                          <a:pt x="2540243" y="-40526"/>
                          <a:pt x="2787966" y="52495"/>
                          <a:pt x="2965311" y="0"/>
                        </a:cubicBezTo>
                        <a:cubicBezTo>
                          <a:pt x="3142657" y="-52495"/>
                          <a:pt x="3272379" y="63184"/>
                          <a:pt x="3530725" y="0"/>
                        </a:cubicBezTo>
                        <a:cubicBezTo>
                          <a:pt x="3789071" y="-63184"/>
                          <a:pt x="3998663" y="69620"/>
                          <a:pt x="4125897" y="0"/>
                        </a:cubicBezTo>
                        <a:cubicBezTo>
                          <a:pt x="4253131" y="-69620"/>
                          <a:pt x="4493034" y="54819"/>
                          <a:pt x="4780586" y="0"/>
                        </a:cubicBezTo>
                        <a:cubicBezTo>
                          <a:pt x="5068138" y="-54819"/>
                          <a:pt x="5167127" y="58778"/>
                          <a:pt x="5405517" y="0"/>
                        </a:cubicBezTo>
                        <a:cubicBezTo>
                          <a:pt x="5689513" y="-14997"/>
                          <a:pt x="5804199" y="195687"/>
                          <a:pt x="5831174" y="425657"/>
                        </a:cubicBezTo>
                        <a:cubicBezTo>
                          <a:pt x="5890739" y="535644"/>
                          <a:pt x="5787762" y="831235"/>
                          <a:pt x="5831174" y="947072"/>
                        </a:cubicBezTo>
                        <a:cubicBezTo>
                          <a:pt x="5874586" y="1062909"/>
                          <a:pt x="5796934" y="1326979"/>
                          <a:pt x="5831174" y="1489770"/>
                        </a:cubicBezTo>
                        <a:lnTo>
                          <a:pt x="5831174" y="1489770"/>
                        </a:lnTo>
                        <a:cubicBezTo>
                          <a:pt x="5853167" y="1557356"/>
                          <a:pt x="5817899" y="1674091"/>
                          <a:pt x="5831174" y="1802622"/>
                        </a:cubicBezTo>
                        <a:cubicBezTo>
                          <a:pt x="5844449" y="1931153"/>
                          <a:pt x="5828267" y="1969734"/>
                          <a:pt x="5831174" y="2128243"/>
                        </a:cubicBezTo>
                        <a:lnTo>
                          <a:pt x="5831174" y="2128234"/>
                        </a:lnTo>
                        <a:cubicBezTo>
                          <a:pt x="5894537" y="2345288"/>
                          <a:pt x="5607086" y="2603802"/>
                          <a:pt x="5405517" y="2553891"/>
                        </a:cubicBezTo>
                        <a:cubicBezTo>
                          <a:pt x="5114242" y="2632437"/>
                          <a:pt x="5077712" y="2487767"/>
                          <a:pt x="4750828" y="2553891"/>
                        </a:cubicBezTo>
                        <a:cubicBezTo>
                          <a:pt x="4423944" y="2620015"/>
                          <a:pt x="4404399" y="2487125"/>
                          <a:pt x="4155655" y="2553891"/>
                        </a:cubicBezTo>
                        <a:cubicBezTo>
                          <a:pt x="3906911" y="2620657"/>
                          <a:pt x="3832036" y="2507869"/>
                          <a:pt x="3530725" y="2553891"/>
                        </a:cubicBezTo>
                        <a:cubicBezTo>
                          <a:pt x="3229414" y="2599913"/>
                          <a:pt x="2890851" y="2480568"/>
                          <a:pt x="2429656" y="2553891"/>
                        </a:cubicBezTo>
                        <a:cubicBezTo>
                          <a:pt x="2273068" y="2626688"/>
                          <a:pt x="2145657" y="2656847"/>
                          <a:pt x="2065218" y="2713509"/>
                        </a:cubicBezTo>
                        <a:cubicBezTo>
                          <a:pt x="1984779" y="2770171"/>
                          <a:pt x="1785478" y="2790021"/>
                          <a:pt x="1700779" y="2873127"/>
                        </a:cubicBezTo>
                        <a:cubicBezTo>
                          <a:pt x="1524274" y="2826828"/>
                          <a:pt x="1512419" y="2743814"/>
                          <a:pt x="1329031" y="2710317"/>
                        </a:cubicBezTo>
                        <a:cubicBezTo>
                          <a:pt x="1145643" y="2676819"/>
                          <a:pt x="1121414" y="2595923"/>
                          <a:pt x="971862" y="2553891"/>
                        </a:cubicBezTo>
                        <a:cubicBezTo>
                          <a:pt x="814271" y="2617872"/>
                          <a:pt x="619969" y="2488772"/>
                          <a:pt x="425657" y="2553891"/>
                        </a:cubicBezTo>
                        <a:cubicBezTo>
                          <a:pt x="192431" y="2563519"/>
                          <a:pt x="14990" y="2368961"/>
                          <a:pt x="0" y="2128234"/>
                        </a:cubicBezTo>
                        <a:lnTo>
                          <a:pt x="0" y="2128243"/>
                        </a:lnTo>
                        <a:cubicBezTo>
                          <a:pt x="-1194" y="2011842"/>
                          <a:pt x="15083" y="1873658"/>
                          <a:pt x="0" y="1796237"/>
                        </a:cubicBezTo>
                        <a:cubicBezTo>
                          <a:pt x="-15083" y="1718816"/>
                          <a:pt x="11252" y="1627963"/>
                          <a:pt x="0" y="1489770"/>
                        </a:cubicBezTo>
                        <a:lnTo>
                          <a:pt x="0" y="1489770"/>
                        </a:lnTo>
                        <a:cubicBezTo>
                          <a:pt x="-32839" y="1282764"/>
                          <a:pt x="20180" y="1182899"/>
                          <a:pt x="0" y="989637"/>
                        </a:cubicBezTo>
                        <a:cubicBezTo>
                          <a:pt x="-20180" y="796375"/>
                          <a:pt x="3734" y="666226"/>
                          <a:pt x="0" y="4256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Properti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alat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atau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perlengkapan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digunakan</a:t>
            </a:r>
            <a:r>
              <a:rPr lang="en-US" sz="2400" b="1" dirty="0">
                <a:solidFill>
                  <a:srgbClr val="C00000"/>
                </a:solidFill>
              </a:rPr>
              <a:t> oleh </a:t>
            </a:r>
            <a:r>
              <a:rPr lang="en-US" sz="2400" b="1" dirty="0" err="1">
                <a:solidFill>
                  <a:srgbClr val="C00000"/>
                </a:solidFill>
              </a:rPr>
              <a:t>penari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pementasan</a:t>
            </a:r>
            <a:r>
              <a:rPr lang="en-US" sz="2400" b="1" dirty="0"/>
              <a:t> tari </a:t>
            </a:r>
            <a:r>
              <a:rPr lang="en-US" sz="2400" b="1" dirty="0" err="1"/>
              <a:t>tradisional</a:t>
            </a:r>
            <a:r>
              <a:rPr lang="en-US" sz="24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049714-CBA2-5DB5-2AA3-8481FFBEA3BC}"/>
              </a:ext>
            </a:extLst>
          </p:cNvPr>
          <p:cNvSpPr txBox="1"/>
          <p:nvPr/>
        </p:nvSpPr>
        <p:spPr>
          <a:xfrm>
            <a:off x="299930" y="186040"/>
            <a:ext cx="1818554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4. </a:t>
            </a:r>
            <a:r>
              <a:rPr lang="en-US" sz="2800" b="1" dirty="0" err="1"/>
              <a:t>Properti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8547F2-C63B-5C33-4F85-CC2E08C0DBA3}"/>
              </a:ext>
            </a:extLst>
          </p:cNvPr>
          <p:cNvSpPr txBox="1"/>
          <p:nvPr/>
        </p:nvSpPr>
        <p:spPr>
          <a:xfrm>
            <a:off x="299930" y="2333854"/>
            <a:ext cx="1916667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5. Tata Rias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C8A00E-5AEF-0A6D-A049-5B01D021B906}"/>
              </a:ext>
            </a:extLst>
          </p:cNvPr>
          <p:cNvSpPr txBox="1"/>
          <p:nvPr/>
        </p:nvSpPr>
        <p:spPr>
          <a:xfrm>
            <a:off x="2278505" y="3251553"/>
            <a:ext cx="9293901" cy="1736646"/>
          </a:xfrm>
          <a:prstGeom prst="wedgeRoundRectCallout">
            <a:avLst>
              <a:gd name="adj1" fmla="val -53968"/>
              <a:gd name="adj2" fmla="val -132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43217"/>
            </a:solidFill>
            <a:extLst>
              <a:ext uri="{C807C97D-BFC1-408E-A445-0C87EB9F89A2}">
                <ask:lineSketchStyleProps xmlns="" xmlns:ask="http://schemas.microsoft.com/office/drawing/2018/sketchyshapes" sd="1918247082">
                  <a:custGeom>
                    <a:avLst/>
                    <a:gdLst>
                      <a:gd name="connsiteX0" fmla="*/ 0 w 5831174"/>
                      <a:gd name="connsiteY0" fmla="*/ 425657 h 2553891"/>
                      <a:gd name="connsiteX1" fmla="*/ 425657 w 5831174"/>
                      <a:gd name="connsiteY1" fmla="*/ 0 h 2553891"/>
                      <a:gd name="connsiteX2" fmla="*/ 971862 w 5831174"/>
                      <a:gd name="connsiteY2" fmla="*/ 0 h 2553891"/>
                      <a:gd name="connsiteX3" fmla="*/ 971862 w 5831174"/>
                      <a:gd name="connsiteY3" fmla="*/ 0 h 2553891"/>
                      <a:gd name="connsiteX4" fmla="*/ 1472371 w 5831174"/>
                      <a:gd name="connsiteY4" fmla="*/ 0 h 2553891"/>
                      <a:gd name="connsiteX5" fmla="*/ 1972881 w 5831174"/>
                      <a:gd name="connsiteY5" fmla="*/ 0 h 2553891"/>
                      <a:gd name="connsiteX6" fmla="*/ 2429656 w 5831174"/>
                      <a:gd name="connsiteY6" fmla="*/ 0 h 2553891"/>
                      <a:gd name="connsiteX7" fmla="*/ 2965311 w 5831174"/>
                      <a:gd name="connsiteY7" fmla="*/ 0 h 2553891"/>
                      <a:gd name="connsiteX8" fmla="*/ 3471207 w 5831174"/>
                      <a:gd name="connsiteY8" fmla="*/ 0 h 2553891"/>
                      <a:gd name="connsiteX9" fmla="*/ 3977104 w 5831174"/>
                      <a:gd name="connsiteY9" fmla="*/ 0 h 2553891"/>
                      <a:gd name="connsiteX10" fmla="*/ 4602035 w 5831174"/>
                      <a:gd name="connsiteY10" fmla="*/ 0 h 2553891"/>
                      <a:gd name="connsiteX11" fmla="*/ 5405517 w 5831174"/>
                      <a:gd name="connsiteY11" fmla="*/ 0 h 2553891"/>
                      <a:gd name="connsiteX12" fmla="*/ 5831174 w 5831174"/>
                      <a:gd name="connsiteY12" fmla="*/ 425657 h 2553891"/>
                      <a:gd name="connsiteX13" fmla="*/ 5831174 w 5831174"/>
                      <a:gd name="connsiteY13" fmla="*/ 978996 h 2553891"/>
                      <a:gd name="connsiteX14" fmla="*/ 5831174 w 5831174"/>
                      <a:gd name="connsiteY14" fmla="*/ 1489770 h 2553891"/>
                      <a:gd name="connsiteX15" fmla="*/ 5831174 w 5831174"/>
                      <a:gd name="connsiteY15" fmla="*/ 1489770 h 2553891"/>
                      <a:gd name="connsiteX16" fmla="*/ 5831174 w 5831174"/>
                      <a:gd name="connsiteY16" fmla="*/ 1815391 h 2553891"/>
                      <a:gd name="connsiteX17" fmla="*/ 5831174 w 5831174"/>
                      <a:gd name="connsiteY17" fmla="*/ 2128243 h 2553891"/>
                      <a:gd name="connsiteX18" fmla="*/ 5831174 w 5831174"/>
                      <a:gd name="connsiteY18" fmla="*/ 2128234 h 2553891"/>
                      <a:gd name="connsiteX19" fmla="*/ 5405517 w 5831174"/>
                      <a:gd name="connsiteY19" fmla="*/ 2553891 h 2553891"/>
                      <a:gd name="connsiteX20" fmla="*/ 4750828 w 5831174"/>
                      <a:gd name="connsiteY20" fmla="*/ 2553891 h 2553891"/>
                      <a:gd name="connsiteX21" fmla="*/ 4185414 w 5831174"/>
                      <a:gd name="connsiteY21" fmla="*/ 2553891 h 2553891"/>
                      <a:gd name="connsiteX22" fmla="*/ 3560483 w 5831174"/>
                      <a:gd name="connsiteY22" fmla="*/ 2553891 h 2553891"/>
                      <a:gd name="connsiteX23" fmla="*/ 2429656 w 5831174"/>
                      <a:gd name="connsiteY23" fmla="*/ 2553891 h 2553891"/>
                      <a:gd name="connsiteX24" fmla="*/ 2050640 w 5831174"/>
                      <a:gd name="connsiteY24" fmla="*/ 2719894 h 2553891"/>
                      <a:gd name="connsiteX25" fmla="*/ 1700779 w 5831174"/>
                      <a:gd name="connsiteY25" fmla="*/ 2873127 h 2553891"/>
                      <a:gd name="connsiteX26" fmla="*/ 1329031 w 5831174"/>
                      <a:gd name="connsiteY26" fmla="*/ 2710317 h 2553891"/>
                      <a:gd name="connsiteX27" fmla="*/ 971862 w 5831174"/>
                      <a:gd name="connsiteY27" fmla="*/ 2553891 h 2553891"/>
                      <a:gd name="connsiteX28" fmla="*/ 425657 w 5831174"/>
                      <a:gd name="connsiteY28" fmla="*/ 2553891 h 2553891"/>
                      <a:gd name="connsiteX29" fmla="*/ 0 w 5831174"/>
                      <a:gd name="connsiteY29" fmla="*/ 2128234 h 2553891"/>
                      <a:gd name="connsiteX30" fmla="*/ 0 w 5831174"/>
                      <a:gd name="connsiteY30" fmla="*/ 2128243 h 2553891"/>
                      <a:gd name="connsiteX31" fmla="*/ 0 w 5831174"/>
                      <a:gd name="connsiteY31" fmla="*/ 1802622 h 2553891"/>
                      <a:gd name="connsiteX32" fmla="*/ 0 w 5831174"/>
                      <a:gd name="connsiteY32" fmla="*/ 1489770 h 2553891"/>
                      <a:gd name="connsiteX33" fmla="*/ 0 w 5831174"/>
                      <a:gd name="connsiteY33" fmla="*/ 1489770 h 2553891"/>
                      <a:gd name="connsiteX34" fmla="*/ 0 w 5831174"/>
                      <a:gd name="connsiteY34" fmla="*/ 989637 h 2553891"/>
                      <a:gd name="connsiteX35" fmla="*/ 0 w 5831174"/>
                      <a:gd name="connsiteY35" fmla="*/ 425657 h 2553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831174" h="2553891" fill="none" extrusionOk="0">
                        <a:moveTo>
                          <a:pt x="0" y="425657"/>
                        </a:moveTo>
                        <a:cubicBezTo>
                          <a:pt x="44378" y="141250"/>
                          <a:pt x="170882" y="-47477"/>
                          <a:pt x="425657" y="0"/>
                        </a:cubicBezTo>
                        <a:cubicBezTo>
                          <a:pt x="635125" y="-14152"/>
                          <a:pt x="832044" y="48551"/>
                          <a:pt x="971862" y="0"/>
                        </a:cubicBezTo>
                        <a:lnTo>
                          <a:pt x="971862" y="0"/>
                        </a:lnTo>
                        <a:cubicBezTo>
                          <a:pt x="1218644" y="-20825"/>
                          <a:pt x="1309142" y="13953"/>
                          <a:pt x="1472371" y="0"/>
                        </a:cubicBezTo>
                        <a:cubicBezTo>
                          <a:pt x="1635600" y="-13953"/>
                          <a:pt x="1799777" y="5008"/>
                          <a:pt x="1972881" y="0"/>
                        </a:cubicBezTo>
                        <a:cubicBezTo>
                          <a:pt x="2145985" y="-5008"/>
                          <a:pt x="2225407" y="33510"/>
                          <a:pt x="2429656" y="0"/>
                        </a:cubicBezTo>
                        <a:cubicBezTo>
                          <a:pt x="2614803" y="-44236"/>
                          <a:pt x="2809807" y="9881"/>
                          <a:pt x="2965311" y="0"/>
                        </a:cubicBezTo>
                        <a:cubicBezTo>
                          <a:pt x="3120816" y="-9881"/>
                          <a:pt x="3270326" y="45454"/>
                          <a:pt x="3471207" y="0"/>
                        </a:cubicBezTo>
                        <a:cubicBezTo>
                          <a:pt x="3672088" y="-45454"/>
                          <a:pt x="3764164" y="23861"/>
                          <a:pt x="3977104" y="0"/>
                        </a:cubicBezTo>
                        <a:cubicBezTo>
                          <a:pt x="4190044" y="-23861"/>
                          <a:pt x="4419947" y="35743"/>
                          <a:pt x="4602035" y="0"/>
                        </a:cubicBezTo>
                        <a:cubicBezTo>
                          <a:pt x="4784123" y="-35743"/>
                          <a:pt x="5105064" y="63601"/>
                          <a:pt x="5405517" y="0"/>
                        </a:cubicBezTo>
                        <a:cubicBezTo>
                          <a:pt x="5683781" y="-18700"/>
                          <a:pt x="5834101" y="197271"/>
                          <a:pt x="5831174" y="425657"/>
                        </a:cubicBezTo>
                        <a:cubicBezTo>
                          <a:pt x="5869019" y="601284"/>
                          <a:pt x="5768613" y="844215"/>
                          <a:pt x="5831174" y="978996"/>
                        </a:cubicBezTo>
                        <a:cubicBezTo>
                          <a:pt x="5893735" y="1113777"/>
                          <a:pt x="5772349" y="1371361"/>
                          <a:pt x="5831174" y="1489770"/>
                        </a:cubicBezTo>
                        <a:lnTo>
                          <a:pt x="5831174" y="1489770"/>
                        </a:lnTo>
                        <a:cubicBezTo>
                          <a:pt x="5837570" y="1618728"/>
                          <a:pt x="5821750" y="1714834"/>
                          <a:pt x="5831174" y="1815391"/>
                        </a:cubicBezTo>
                        <a:cubicBezTo>
                          <a:pt x="5840598" y="1915948"/>
                          <a:pt x="5812177" y="2010268"/>
                          <a:pt x="5831174" y="2128243"/>
                        </a:cubicBezTo>
                        <a:lnTo>
                          <a:pt x="5831174" y="2128234"/>
                        </a:lnTo>
                        <a:cubicBezTo>
                          <a:pt x="5817037" y="2356702"/>
                          <a:pt x="5667818" y="2518413"/>
                          <a:pt x="5405517" y="2553891"/>
                        </a:cubicBezTo>
                        <a:cubicBezTo>
                          <a:pt x="5171349" y="2570273"/>
                          <a:pt x="5037282" y="2512496"/>
                          <a:pt x="4750828" y="2553891"/>
                        </a:cubicBezTo>
                        <a:cubicBezTo>
                          <a:pt x="4464374" y="2595286"/>
                          <a:pt x="4407462" y="2541561"/>
                          <a:pt x="4185414" y="2553891"/>
                        </a:cubicBezTo>
                        <a:cubicBezTo>
                          <a:pt x="3963366" y="2566221"/>
                          <a:pt x="3835716" y="2510829"/>
                          <a:pt x="3560483" y="2553891"/>
                        </a:cubicBezTo>
                        <a:cubicBezTo>
                          <a:pt x="3285250" y="2596953"/>
                          <a:pt x="2776482" y="2491878"/>
                          <a:pt x="2429656" y="2553891"/>
                        </a:cubicBezTo>
                        <a:cubicBezTo>
                          <a:pt x="2249589" y="2655001"/>
                          <a:pt x="2180413" y="2638803"/>
                          <a:pt x="2050640" y="2719894"/>
                        </a:cubicBezTo>
                        <a:cubicBezTo>
                          <a:pt x="1920867" y="2800985"/>
                          <a:pt x="1835374" y="2782558"/>
                          <a:pt x="1700779" y="2873127"/>
                        </a:cubicBezTo>
                        <a:cubicBezTo>
                          <a:pt x="1585411" y="2846300"/>
                          <a:pt x="1528008" y="2744847"/>
                          <a:pt x="1329031" y="2710317"/>
                        </a:cubicBezTo>
                        <a:cubicBezTo>
                          <a:pt x="1130054" y="2675787"/>
                          <a:pt x="1116918" y="2574426"/>
                          <a:pt x="971862" y="2553891"/>
                        </a:cubicBezTo>
                        <a:cubicBezTo>
                          <a:pt x="799775" y="2604015"/>
                          <a:pt x="651029" y="2514276"/>
                          <a:pt x="425657" y="2553891"/>
                        </a:cubicBezTo>
                        <a:cubicBezTo>
                          <a:pt x="218448" y="2566229"/>
                          <a:pt x="3573" y="2351885"/>
                          <a:pt x="0" y="2128234"/>
                        </a:cubicBezTo>
                        <a:lnTo>
                          <a:pt x="0" y="2128243"/>
                        </a:lnTo>
                        <a:cubicBezTo>
                          <a:pt x="-9756" y="1970773"/>
                          <a:pt x="31423" y="1952912"/>
                          <a:pt x="0" y="1802622"/>
                        </a:cubicBezTo>
                        <a:cubicBezTo>
                          <a:pt x="-31423" y="1652332"/>
                          <a:pt x="5447" y="1627237"/>
                          <a:pt x="0" y="1489770"/>
                        </a:cubicBezTo>
                        <a:lnTo>
                          <a:pt x="0" y="1489770"/>
                        </a:lnTo>
                        <a:cubicBezTo>
                          <a:pt x="-25099" y="1318324"/>
                          <a:pt x="35091" y="1130026"/>
                          <a:pt x="0" y="989637"/>
                        </a:cubicBezTo>
                        <a:cubicBezTo>
                          <a:pt x="-35091" y="849248"/>
                          <a:pt x="39928" y="654544"/>
                          <a:pt x="0" y="425657"/>
                        </a:cubicBezTo>
                        <a:close/>
                      </a:path>
                      <a:path w="5831174" h="2553891" stroke="0" extrusionOk="0">
                        <a:moveTo>
                          <a:pt x="0" y="425657"/>
                        </a:moveTo>
                        <a:cubicBezTo>
                          <a:pt x="-37899" y="144425"/>
                          <a:pt x="204587" y="-43230"/>
                          <a:pt x="425657" y="0"/>
                        </a:cubicBezTo>
                        <a:cubicBezTo>
                          <a:pt x="619216" y="-37319"/>
                          <a:pt x="789147" y="43155"/>
                          <a:pt x="971862" y="0"/>
                        </a:cubicBezTo>
                        <a:lnTo>
                          <a:pt x="971862" y="0"/>
                        </a:lnTo>
                        <a:cubicBezTo>
                          <a:pt x="1146431" y="-937"/>
                          <a:pt x="1346729" y="54383"/>
                          <a:pt x="1443215" y="0"/>
                        </a:cubicBezTo>
                        <a:cubicBezTo>
                          <a:pt x="1539701" y="-54383"/>
                          <a:pt x="1745170" y="23119"/>
                          <a:pt x="1943725" y="0"/>
                        </a:cubicBezTo>
                        <a:cubicBezTo>
                          <a:pt x="2142280" y="-23119"/>
                          <a:pt x="2221043" y="53086"/>
                          <a:pt x="2429656" y="0"/>
                        </a:cubicBezTo>
                        <a:cubicBezTo>
                          <a:pt x="2540243" y="-40526"/>
                          <a:pt x="2787966" y="52495"/>
                          <a:pt x="2965311" y="0"/>
                        </a:cubicBezTo>
                        <a:cubicBezTo>
                          <a:pt x="3142657" y="-52495"/>
                          <a:pt x="3272379" y="63184"/>
                          <a:pt x="3530725" y="0"/>
                        </a:cubicBezTo>
                        <a:cubicBezTo>
                          <a:pt x="3789071" y="-63184"/>
                          <a:pt x="3998663" y="69620"/>
                          <a:pt x="4125897" y="0"/>
                        </a:cubicBezTo>
                        <a:cubicBezTo>
                          <a:pt x="4253131" y="-69620"/>
                          <a:pt x="4493034" y="54819"/>
                          <a:pt x="4780586" y="0"/>
                        </a:cubicBezTo>
                        <a:cubicBezTo>
                          <a:pt x="5068138" y="-54819"/>
                          <a:pt x="5167127" y="58778"/>
                          <a:pt x="5405517" y="0"/>
                        </a:cubicBezTo>
                        <a:cubicBezTo>
                          <a:pt x="5689513" y="-14997"/>
                          <a:pt x="5804199" y="195687"/>
                          <a:pt x="5831174" y="425657"/>
                        </a:cubicBezTo>
                        <a:cubicBezTo>
                          <a:pt x="5890739" y="535644"/>
                          <a:pt x="5787762" y="831235"/>
                          <a:pt x="5831174" y="947072"/>
                        </a:cubicBezTo>
                        <a:cubicBezTo>
                          <a:pt x="5874586" y="1062909"/>
                          <a:pt x="5796934" y="1326979"/>
                          <a:pt x="5831174" y="1489770"/>
                        </a:cubicBezTo>
                        <a:lnTo>
                          <a:pt x="5831174" y="1489770"/>
                        </a:lnTo>
                        <a:cubicBezTo>
                          <a:pt x="5853167" y="1557356"/>
                          <a:pt x="5817899" y="1674091"/>
                          <a:pt x="5831174" y="1802622"/>
                        </a:cubicBezTo>
                        <a:cubicBezTo>
                          <a:pt x="5844449" y="1931153"/>
                          <a:pt x="5828267" y="1969734"/>
                          <a:pt x="5831174" y="2128243"/>
                        </a:cubicBezTo>
                        <a:lnTo>
                          <a:pt x="5831174" y="2128234"/>
                        </a:lnTo>
                        <a:cubicBezTo>
                          <a:pt x="5894537" y="2345288"/>
                          <a:pt x="5607086" y="2603802"/>
                          <a:pt x="5405517" y="2553891"/>
                        </a:cubicBezTo>
                        <a:cubicBezTo>
                          <a:pt x="5114242" y="2632437"/>
                          <a:pt x="5077712" y="2487767"/>
                          <a:pt x="4750828" y="2553891"/>
                        </a:cubicBezTo>
                        <a:cubicBezTo>
                          <a:pt x="4423944" y="2620015"/>
                          <a:pt x="4404399" y="2487125"/>
                          <a:pt x="4155655" y="2553891"/>
                        </a:cubicBezTo>
                        <a:cubicBezTo>
                          <a:pt x="3906911" y="2620657"/>
                          <a:pt x="3832036" y="2507869"/>
                          <a:pt x="3530725" y="2553891"/>
                        </a:cubicBezTo>
                        <a:cubicBezTo>
                          <a:pt x="3229414" y="2599913"/>
                          <a:pt x="2890851" y="2480568"/>
                          <a:pt x="2429656" y="2553891"/>
                        </a:cubicBezTo>
                        <a:cubicBezTo>
                          <a:pt x="2273068" y="2626688"/>
                          <a:pt x="2145657" y="2656847"/>
                          <a:pt x="2065218" y="2713509"/>
                        </a:cubicBezTo>
                        <a:cubicBezTo>
                          <a:pt x="1984779" y="2770171"/>
                          <a:pt x="1785478" y="2790021"/>
                          <a:pt x="1700779" y="2873127"/>
                        </a:cubicBezTo>
                        <a:cubicBezTo>
                          <a:pt x="1524274" y="2826828"/>
                          <a:pt x="1512419" y="2743814"/>
                          <a:pt x="1329031" y="2710317"/>
                        </a:cubicBezTo>
                        <a:cubicBezTo>
                          <a:pt x="1145643" y="2676819"/>
                          <a:pt x="1121414" y="2595923"/>
                          <a:pt x="971862" y="2553891"/>
                        </a:cubicBezTo>
                        <a:cubicBezTo>
                          <a:pt x="814271" y="2617872"/>
                          <a:pt x="619969" y="2488772"/>
                          <a:pt x="425657" y="2553891"/>
                        </a:cubicBezTo>
                        <a:cubicBezTo>
                          <a:pt x="192431" y="2563519"/>
                          <a:pt x="14990" y="2368961"/>
                          <a:pt x="0" y="2128234"/>
                        </a:cubicBezTo>
                        <a:lnTo>
                          <a:pt x="0" y="2128243"/>
                        </a:lnTo>
                        <a:cubicBezTo>
                          <a:pt x="-1194" y="2011842"/>
                          <a:pt x="15083" y="1873658"/>
                          <a:pt x="0" y="1796237"/>
                        </a:cubicBezTo>
                        <a:cubicBezTo>
                          <a:pt x="-15083" y="1718816"/>
                          <a:pt x="11252" y="1627963"/>
                          <a:pt x="0" y="1489770"/>
                        </a:cubicBezTo>
                        <a:lnTo>
                          <a:pt x="0" y="1489770"/>
                        </a:lnTo>
                        <a:cubicBezTo>
                          <a:pt x="-32839" y="1282764"/>
                          <a:pt x="20180" y="1182899"/>
                          <a:pt x="0" y="989637"/>
                        </a:cubicBezTo>
                        <a:cubicBezTo>
                          <a:pt x="-20180" y="796375"/>
                          <a:pt x="3734" y="666226"/>
                          <a:pt x="0" y="42565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tarian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C00000"/>
                </a:solidFill>
              </a:rPr>
              <a:t>tata rias </a:t>
            </a:r>
            <a:r>
              <a:rPr lang="en-US" sz="2400" b="1" dirty="0" err="1">
                <a:solidFill>
                  <a:srgbClr val="C00000"/>
                </a:solidFill>
              </a:rPr>
              <a:t>memiliki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fungsi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penting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yaitu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menghidupkan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karakter</a:t>
            </a:r>
            <a:r>
              <a:rPr lang="en-US" sz="2400" b="1" dirty="0">
                <a:solidFill>
                  <a:srgbClr val="C00000"/>
                </a:solidFill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</a:rPr>
              <a:t>dibawakan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 err="1"/>
              <a:t>Selain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, tata rias juga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memperkuat</a:t>
            </a:r>
            <a:r>
              <a:rPr lang="en-US" sz="2400" b="1" dirty="0"/>
              <a:t> </a:t>
            </a:r>
            <a:r>
              <a:rPr lang="en-US" sz="2400" b="1" dirty="0" err="1"/>
              <a:t>ekspresi</a:t>
            </a:r>
            <a:r>
              <a:rPr lang="en-US" sz="2400" b="1" dirty="0"/>
              <a:t> dan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tarik</a:t>
            </a:r>
            <a:r>
              <a:rPr lang="en-US" sz="2400" b="1" dirty="0"/>
              <a:t> </a:t>
            </a:r>
            <a:r>
              <a:rPr lang="en-US" sz="2400" b="1" dirty="0" err="1"/>
              <a:t>penari</a:t>
            </a:r>
            <a:r>
              <a:rPr lang="en-US" sz="2400" b="1" dirty="0"/>
              <a:t>. Tata rias </a:t>
            </a:r>
            <a:r>
              <a:rPr lang="en-US" sz="2400" b="1" dirty="0" err="1"/>
              <a:t>dibedakan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tiga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tata rias </a:t>
            </a:r>
            <a:r>
              <a:rPr lang="en-US" sz="2400" b="1" dirty="0" err="1">
                <a:solidFill>
                  <a:srgbClr val="C00000"/>
                </a:solidFill>
              </a:rPr>
              <a:t>korektif</a:t>
            </a:r>
            <a:r>
              <a:rPr lang="en-US" sz="2400" b="1" dirty="0">
                <a:solidFill>
                  <a:srgbClr val="C00000"/>
                </a:solidFill>
              </a:rPr>
              <a:t>, tata rias </a:t>
            </a:r>
            <a:r>
              <a:rPr lang="en-US" sz="2400" b="1" dirty="0" err="1">
                <a:solidFill>
                  <a:srgbClr val="C00000"/>
                </a:solidFill>
              </a:rPr>
              <a:t>fantasi</a:t>
            </a:r>
            <a:r>
              <a:rPr lang="en-US" sz="2400" b="1" dirty="0">
                <a:solidFill>
                  <a:srgbClr val="C00000"/>
                </a:solidFill>
              </a:rPr>
              <a:t>, dan tata rias </a:t>
            </a:r>
            <a:r>
              <a:rPr lang="en-US" sz="2400" b="1" dirty="0" err="1">
                <a:solidFill>
                  <a:srgbClr val="C00000"/>
                </a:solidFill>
              </a:rPr>
              <a:t>karakter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BC45DA66-13EE-39DE-747A-F112E740F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10228647" y="186040"/>
            <a:ext cx="1946728" cy="2491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30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53"/>
    </mc:Choice>
    <mc:Fallback xmlns="">
      <p:transition spd="slow" advTm="17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9BFC70-CB10-E183-2B14-433A3766AC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5"/>
          <a:stretch/>
        </p:blipFill>
        <p:spPr>
          <a:xfrm flipH="1">
            <a:off x="8926284" y="1208316"/>
            <a:ext cx="3024393" cy="5078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B2EE30C-D807-E9D4-76B4-88A5AAE6AE2D}"/>
              </a:ext>
            </a:extLst>
          </p:cNvPr>
          <p:cNvSpPr txBox="1"/>
          <p:nvPr/>
        </p:nvSpPr>
        <p:spPr>
          <a:xfrm>
            <a:off x="448176" y="282099"/>
            <a:ext cx="2372516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6. Tata </a:t>
            </a:r>
            <a:r>
              <a:rPr lang="en-US" sz="2800" b="1" dirty="0" err="1"/>
              <a:t>Busana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6F9B6F-F72C-13B3-FBF6-C858DC15B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2376E9-175B-16A4-0A82-6A32E69BB9FB}"/>
              </a:ext>
            </a:extLst>
          </p:cNvPr>
          <p:cNvSpPr txBox="1"/>
          <p:nvPr/>
        </p:nvSpPr>
        <p:spPr>
          <a:xfrm>
            <a:off x="458091" y="1033014"/>
            <a:ext cx="8054538" cy="18728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43217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592533338">
                  <a:prstGeom prst="wedgeEllipseCallout">
                    <a:avLst>
                      <a:gd name="adj1" fmla="val -57071"/>
                      <a:gd name="adj2" fmla="val 608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Tata </a:t>
            </a:r>
            <a:r>
              <a:rPr lang="en-US" sz="2600" b="1" dirty="0" err="1" smtClean="0"/>
              <a:t>busana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merupakan</a:t>
            </a:r>
            <a:r>
              <a:rPr lang="en-US" sz="2600" b="1" dirty="0" smtClean="0"/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pakaian</a:t>
            </a:r>
            <a:r>
              <a:rPr lang="en-US" sz="2600" b="1" dirty="0" smtClean="0">
                <a:solidFill>
                  <a:srgbClr val="C00000"/>
                </a:solidFill>
              </a:rPr>
              <a:t> yang </a:t>
            </a:r>
            <a:r>
              <a:rPr lang="en-US" sz="2600" b="1" dirty="0" err="1" smtClean="0">
                <a:solidFill>
                  <a:srgbClr val="C00000"/>
                </a:solidFill>
              </a:rPr>
              <a:t>digunakan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sesuai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peran</a:t>
            </a:r>
            <a:r>
              <a:rPr lang="en-US" sz="2600" b="1" dirty="0" smtClean="0">
                <a:solidFill>
                  <a:srgbClr val="C00000"/>
                </a:solidFill>
              </a:rPr>
              <a:t> yang </a:t>
            </a:r>
            <a:r>
              <a:rPr lang="en-US" sz="2600" b="1" dirty="0" err="1" smtClean="0">
                <a:solidFill>
                  <a:srgbClr val="C00000"/>
                </a:solidFill>
              </a:rPr>
              <a:t>ditampilkan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saat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pementasan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tari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tradisional</a:t>
            </a:r>
            <a:r>
              <a:rPr lang="en-US" sz="2600" b="1" dirty="0" smtClean="0">
                <a:solidFill>
                  <a:srgbClr val="C00000"/>
                </a:solidFill>
              </a:rPr>
              <a:t>. </a:t>
            </a:r>
            <a:r>
              <a:rPr lang="en-US" sz="2600" b="1" dirty="0" smtClean="0"/>
              <a:t>Tata </a:t>
            </a:r>
            <a:r>
              <a:rPr lang="en-US" sz="2600" b="1" dirty="0" err="1" smtClean="0"/>
              <a:t>busana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biasanya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terdiri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mahkota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baju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properti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pendukung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48163A-D22C-3E67-A94A-AF867394B98D}"/>
              </a:ext>
            </a:extLst>
          </p:cNvPr>
          <p:cNvSpPr txBox="1"/>
          <p:nvPr/>
        </p:nvSpPr>
        <p:spPr>
          <a:xfrm>
            <a:off x="448176" y="3393030"/>
            <a:ext cx="2764417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7. Tata </a:t>
            </a:r>
            <a:r>
              <a:rPr lang="en-US" sz="2800" b="1" dirty="0" err="1"/>
              <a:t>Panggung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BB71BD-6E93-DBDF-72EC-A78251FD771C}"/>
              </a:ext>
            </a:extLst>
          </p:cNvPr>
          <p:cNvSpPr txBox="1"/>
          <p:nvPr/>
        </p:nvSpPr>
        <p:spPr>
          <a:xfrm>
            <a:off x="458091" y="4195323"/>
            <a:ext cx="8054538" cy="1430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643217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601822348">
                  <a:prstGeom prst="wedgeEllipseCallout">
                    <a:avLst>
                      <a:gd name="adj1" fmla="val 68463"/>
                      <a:gd name="adj2" fmla="val -3415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/>
              <a:t>Tata </a:t>
            </a:r>
            <a:r>
              <a:rPr lang="en-US" sz="2600" b="1" dirty="0" err="1"/>
              <a:t>panggung</a:t>
            </a:r>
            <a:r>
              <a:rPr lang="en-US" sz="2600" b="1" dirty="0"/>
              <a:t> </a:t>
            </a:r>
            <a:r>
              <a:rPr lang="en-US" sz="2600" b="1" dirty="0" err="1"/>
              <a:t>adalah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penataan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dari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sebuah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panggung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pementasan</a:t>
            </a:r>
            <a:r>
              <a:rPr lang="en-US" sz="2600" b="1" dirty="0">
                <a:solidFill>
                  <a:srgbClr val="C00000"/>
                </a:solidFill>
              </a:rPr>
              <a:t> tari. </a:t>
            </a:r>
            <a:r>
              <a:rPr lang="en-US" sz="2600" b="1" dirty="0" err="1"/>
              <a:t>Panggung</a:t>
            </a:r>
            <a:r>
              <a:rPr lang="en-US" sz="2600" b="1" dirty="0"/>
              <a:t> </a:t>
            </a:r>
            <a:r>
              <a:rPr lang="en-US" sz="2600" b="1" dirty="0" err="1"/>
              <a:t>dibedakan</a:t>
            </a:r>
            <a:r>
              <a:rPr lang="en-US" sz="2600" b="1" dirty="0"/>
              <a:t> </a:t>
            </a:r>
            <a:r>
              <a:rPr lang="en-US" sz="2600" b="1" dirty="0" err="1"/>
              <a:t>menjadi</a:t>
            </a:r>
            <a:r>
              <a:rPr lang="en-US" sz="2600" b="1" dirty="0"/>
              <a:t> </a:t>
            </a:r>
            <a:r>
              <a:rPr lang="en-US" sz="2600" b="1" dirty="0" err="1"/>
              <a:t>panggung</a:t>
            </a:r>
            <a:r>
              <a:rPr lang="en-US" sz="2600" b="1" dirty="0"/>
              <a:t> </a:t>
            </a:r>
            <a:r>
              <a:rPr lang="en-US" sz="2600" b="1" dirty="0" err="1"/>
              <a:t>tertutup</a:t>
            </a:r>
            <a:r>
              <a:rPr lang="en-US" sz="2600" b="1" dirty="0"/>
              <a:t> dan </a:t>
            </a:r>
            <a:r>
              <a:rPr lang="en-US" sz="2600" b="1" dirty="0" err="1"/>
              <a:t>panggung</a:t>
            </a:r>
            <a:r>
              <a:rPr lang="en-US" sz="2600" b="1" dirty="0"/>
              <a:t> </a:t>
            </a:r>
            <a:r>
              <a:rPr lang="en-US" sz="2600" b="1" dirty="0" err="1"/>
              <a:t>terbuka</a:t>
            </a:r>
            <a:r>
              <a:rPr lang="en-US" sz="2600" b="1" dirty="0" smtClean="0"/>
              <a:t>.</a:t>
            </a:r>
            <a:endParaRPr lang="en-US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0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4"/>
    </mc:Choice>
    <mc:Fallback xmlns="">
      <p:transition spd="slow" advTm="21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56" y="1399142"/>
            <a:ext cx="7039777" cy="271557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Selamat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 </a:t>
            </a:r>
            <a:r>
              <a:rPr lang="en-US" sz="9000" b="1" dirty="0" err="1">
                <a:latin typeface="+mn-lt"/>
                <a:ea typeface="Adobe Fan Heiti Std B" panose="020B0700000000000000" pitchFamily="34" charset="-128"/>
              </a:rPr>
              <a:t>Belajar</a:t>
            </a:r>
            <a:r>
              <a:rPr lang="en-US" sz="9000" b="1" dirty="0">
                <a:latin typeface="+mn-lt"/>
                <a:ea typeface="Adobe Fan Heiti Std B" panose="020B0700000000000000" pitchFamily="34" charset="-128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26CCAE-9C91-4B2F-98A5-2E0E38F8E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56" y="5109477"/>
            <a:ext cx="316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:</a:t>
            </a:r>
          </a:p>
          <a:p>
            <a:r>
              <a:rPr lang="en-US" i="1" dirty="0" smtClean="0"/>
              <a:t>freepik.com</a:t>
            </a:r>
            <a:endParaRPr lang="id-ID" i="1" dirty="0" smtClean="0"/>
          </a:p>
          <a:p>
            <a:r>
              <a:rPr lang="id-ID" i="1" dirty="0"/>
              <a:t>p</a:t>
            </a:r>
            <a:r>
              <a:rPr lang="id-ID" i="1" dirty="0" smtClean="0"/>
              <a:t>ixabay.com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7196830" y="1399142"/>
            <a:ext cx="4995170" cy="4898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366731"/>
      </p:ext>
    </p:extLst>
  </p:cSld>
  <p:clrMapOvr>
    <a:masterClrMapping/>
  </p:clrMapOvr>
  <p:transition spd="med" advTm="441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3386" y="649144"/>
            <a:ext cx="8430731" cy="1067077"/>
            <a:chOff x="1611544" y="3343853"/>
            <a:chExt cx="5883878" cy="617687"/>
          </a:xfrm>
          <a:solidFill>
            <a:srgbClr val="56A526"/>
          </a:solidFill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6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77431" y="3343853"/>
              <a:ext cx="4415612" cy="609600"/>
            </a:xfrm>
            <a:prstGeom prst="rect">
              <a:avLst/>
            </a:prstGeom>
            <a:noFill/>
          </p:spPr>
          <p:txBody>
            <a:bodyPr vert="horz" lIns="47988" tIns="47988" rIns="47988" bIns="47988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Clr>
                  <a:srgbClr val="FFA513"/>
                </a:buClr>
                <a:buNone/>
                <a:defRPr/>
              </a:pPr>
              <a:r>
                <a:rPr lang="en-US" sz="3732" b="1" dirty="0" err="1">
                  <a:solidFill>
                    <a:schemeClr val="tx1"/>
                  </a:solidFill>
                </a:rPr>
                <a:t>Unsur</a:t>
              </a:r>
              <a:r>
                <a:rPr lang="en-US" sz="3732" b="1" dirty="0">
                  <a:solidFill>
                    <a:schemeClr val="tx1"/>
                  </a:solidFill>
                </a:rPr>
                <a:t> Tari </a:t>
              </a:r>
              <a:r>
                <a:rPr lang="en-US" sz="3732" b="1" dirty="0" err="1">
                  <a:solidFill>
                    <a:schemeClr val="tx1"/>
                  </a:solidFill>
                </a:rPr>
                <a:t>Tradisional</a:t>
              </a:r>
              <a:endParaRPr lang="nn-NO" sz="3732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2830" y="448514"/>
            <a:ext cx="1543494" cy="1543494"/>
          </a:xfrm>
          <a:prstGeom prst="rtTriangle">
            <a:avLst/>
          </a:prstGeom>
          <a:solidFill>
            <a:srgbClr val="643217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9792" y="448528"/>
            <a:ext cx="1543494" cy="1543494"/>
          </a:xfrm>
          <a:prstGeom prst="rtTriangle">
            <a:avLst/>
          </a:prstGeom>
          <a:solidFill>
            <a:srgbClr val="B0D919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9792" y="448527"/>
            <a:ext cx="1543494" cy="1543494"/>
          </a:xfrm>
          <a:prstGeom prst="rtTriangle">
            <a:avLst/>
          </a:prstGeom>
          <a:solidFill>
            <a:srgbClr val="80CD29"/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14" tIns="81256" rIns="162514" bIns="812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154">
              <a:defRPr/>
            </a:pPr>
            <a:endParaRPr kumimoji="1" lang="ja-JP" altLang="en-US" sz="2399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3102" y="599974"/>
            <a:ext cx="1336874" cy="1338768"/>
            <a:chOff x="2895601" y="-542991"/>
            <a:chExt cx="960519" cy="96187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EEFFEF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66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7027" y="-488577"/>
              <a:ext cx="756881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25" y="-119089"/>
              <a:ext cx="331893" cy="537976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4266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9037" y="2602159"/>
            <a:ext cx="5239712" cy="609952"/>
            <a:chOff x="298981" y="2086583"/>
            <a:chExt cx="3930808" cy="457583"/>
          </a:xfrm>
          <a:solidFill>
            <a:srgbClr val="643217"/>
          </a:solidFill>
        </p:grpSpPr>
        <p:sp>
          <p:nvSpPr>
            <p:cNvPr id="29" name="Rectangle 28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7427" y="2746638"/>
            <a:ext cx="5239712" cy="609952"/>
            <a:chOff x="298981" y="2086583"/>
            <a:chExt cx="3930808" cy="457583"/>
          </a:xfrm>
          <a:solidFill>
            <a:srgbClr val="56A526"/>
          </a:solidFill>
        </p:grpSpPr>
        <p:sp>
          <p:nvSpPr>
            <p:cNvPr id="3" name="Rectangle 2"/>
            <p:cNvSpPr/>
            <p:nvPr/>
          </p:nvSpPr>
          <p:spPr>
            <a:xfrm>
              <a:off x="298981" y="2086966"/>
              <a:ext cx="343482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  <p:sp>
          <p:nvSpPr>
            <p:cNvPr id="4" name="Right Triangle 3"/>
            <p:cNvSpPr/>
            <p:nvPr/>
          </p:nvSpPr>
          <p:spPr>
            <a:xfrm flipV="1">
              <a:off x="3733800" y="2086583"/>
              <a:ext cx="495989" cy="45758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22152" y="2742618"/>
            <a:ext cx="435496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Tujuan</a:t>
            </a:r>
            <a:r>
              <a:rPr lang="en-US" sz="3199" b="1" dirty="0">
                <a:solidFill>
                  <a:schemeClr val="bg1"/>
                </a:solidFill>
              </a:rPr>
              <a:t> </a:t>
            </a:r>
            <a:r>
              <a:rPr lang="en-US" sz="3199" b="1" dirty="0" err="1">
                <a:solidFill>
                  <a:schemeClr val="bg1"/>
                </a:solidFill>
              </a:rPr>
              <a:t>Pembelajaran</a:t>
            </a:r>
            <a:endParaRPr lang="en-US" sz="3199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80" y="3327428"/>
            <a:ext cx="6055478" cy="2893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2600" dirty="0" smtClean="0"/>
              <a:t>3.1 </a:t>
            </a:r>
            <a:r>
              <a:rPr lang="en-US" sz="2600" dirty="0" err="1" smtClean="0"/>
              <a:t>Menjelaskan</a:t>
            </a:r>
            <a:r>
              <a:rPr lang="en-US" sz="2600" dirty="0" smtClean="0"/>
              <a:t> </a:t>
            </a:r>
            <a:r>
              <a:rPr lang="en-US" sz="2600" dirty="0" err="1"/>
              <a:t>unsur</a:t>
            </a:r>
            <a:r>
              <a:rPr lang="en-US" sz="2600" dirty="0"/>
              <a:t>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tari</a:t>
            </a:r>
            <a:r>
              <a:rPr lang="en-US" sz="2600" dirty="0"/>
              <a:t> </a:t>
            </a:r>
            <a:r>
              <a:rPr lang="en-US" sz="2600" dirty="0" err="1" smtClean="0"/>
              <a:t>tradisional</a:t>
            </a:r>
            <a:r>
              <a:rPr lang="id-ID" sz="2600" dirty="0" smtClean="0"/>
              <a:t>.</a:t>
            </a:r>
            <a:endParaRPr lang="en-US" sz="2600" dirty="0"/>
          </a:p>
          <a:p>
            <a:r>
              <a:rPr lang="id-ID" sz="2600" dirty="0" smtClean="0"/>
              <a:t>3.2 </a:t>
            </a:r>
            <a:r>
              <a:rPr lang="en-US" sz="2600" dirty="0" err="1" smtClean="0"/>
              <a:t>Mengidentifikasi</a:t>
            </a:r>
            <a:r>
              <a:rPr lang="en-US" sz="2600" dirty="0" smtClean="0"/>
              <a:t> </a:t>
            </a:r>
            <a:r>
              <a:rPr lang="en-US" sz="2600" dirty="0" err="1"/>
              <a:t>unsur</a:t>
            </a:r>
            <a:r>
              <a:rPr lang="en-US" sz="2600" dirty="0"/>
              <a:t> </a:t>
            </a:r>
            <a:r>
              <a:rPr lang="en-US" sz="2600" dirty="0" err="1"/>
              <a:t>utama</a:t>
            </a:r>
            <a:r>
              <a:rPr lang="en-US" sz="2600" dirty="0"/>
              <a:t> </a:t>
            </a:r>
            <a:r>
              <a:rPr lang="en-US" sz="2600" dirty="0" err="1"/>
              <a:t>tari</a:t>
            </a:r>
            <a:r>
              <a:rPr lang="en-US" sz="2600" dirty="0"/>
              <a:t> </a:t>
            </a:r>
            <a:r>
              <a:rPr lang="en-US" sz="2600" dirty="0" err="1" smtClean="0"/>
              <a:t>tradisional</a:t>
            </a:r>
            <a:r>
              <a:rPr lang="id-ID" sz="2600" dirty="0" smtClean="0"/>
              <a:t>.</a:t>
            </a:r>
            <a:endParaRPr lang="en-US" sz="2600" dirty="0"/>
          </a:p>
          <a:p>
            <a:r>
              <a:rPr lang="id-ID" sz="2600" dirty="0" smtClean="0"/>
              <a:t>3.3 </a:t>
            </a:r>
            <a:r>
              <a:rPr lang="en-US" sz="2600" dirty="0" err="1" smtClean="0"/>
              <a:t>Menjelaskan</a:t>
            </a:r>
            <a:r>
              <a:rPr lang="en-US" sz="2600" dirty="0" smtClean="0"/>
              <a:t> </a:t>
            </a:r>
            <a:r>
              <a:rPr lang="en-US" sz="2600" dirty="0" err="1"/>
              <a:t>pengertian</a:t>
            </a:r>
            <a:r>
              <a:rPr lang="en-US" sz="2600" dirty="0"/>
              <a:t> </a:t>
            </a:r>
            <a:r>
              <a:rPr lang="en-US" sz="2600" dirty="0" err="1"/>
              <a:t>unsur</a:t>
            </a:r>
            <a:r>
              <a:rPr lang="en-US" sz="2600" dirty="0"/>
              <a:t> </a:t>
            </a:r>
            <a:r>
              <a:rPr lang="en-US" sz="2600" dirty="0" err="1"/>
              <a:t>pendukung</a:t>
            </a:r>
            <a:r>
              <a:rPr lang="en-US" sz="2600" dirty="0"/>
              <a:t> pada </a:t>
            </a:r>
            <a:r>
              <a:rPr lang="en-US" sz="2600" dirty="0" err="1"/>
              <a:t>tari</a:t>
            </a:r>
            <a:r>
              <a:rPr lang="en-US" sz="2600" dirty="0"/>
              <a:t> </a:t>
            </a:r>
            <a:r>
              <a:rPr lang="en-US" sz="2600" dirty="0" err="1" smtClean="0"/>
              <a:t>tradisional</a:t>
            </a:r>
            <a:r>
              <a:rPr lang="id-ID" sz="2600" dirty="0" smtClean="0"/>
              <a:t>.</a:t>
            </a:r>
            <a:endParaRPr lang="en-US" sz="2600" dirty="0"/>
          </a:p>
          <a:p>
            <a:r>
              <a:rPr lang="id-ID" sz="2600" dirty="0" smtClean="0"/>
              <a:t>3.4 </a:t>
            </a:r>
            <a:r>
              <a:rPr lang="en-US" sz="2600" dirty="0" err="1" smtClean="0"/>
              <a:t>Menampilkan</a:t>
            </a:r>
            <a:r>
              <a:rPr lang="en-US" sz="2600" dirty="0" smtClean="0"/>
              <a:t> </a:t>
            </a:r>
            <a:r>
              <a:rPr lang="en-US" sz="2600" dirty="0" err="1"/>
              <a:t>tarian</a:t>
            </a:r>
            <a:r>
              <a:rPr lang="en-US" sz="2600" dirty="0"/>
              <a:t> </a:t>
            </a:r>
            <a:r>
              <a:rPr lang="en-US" sz="2600" dirty="0" err="1"/>
              <a:t>tradisional</a:t>
            </a:r>
            <a:r>
              <a:rPr lang="en-US" sz="2600" dirty="0"/>
              <a:t> </a:t>
            </a:r>
            <a:r>
              <a:rPr lang="en-US" sz="2600" dirty="0" err="1" smtClean="0"/>
              <a:t>daerah</a:t>
            </a:r>
            <a:r>
              <a:rPr lang="id-ID" sz="2600" dirty="0" smtClean="0"/>
              <a:t>.</a:t>
            </a:r>
            <a:endParaRPr lang="en-US" sz="26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9747D34-AD79-CE3E-0E54-D7529ABF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57" y="2237122"/>
            <a:ext cx="5938144" cy="4198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6159">
        <p14:pan dir="u"/>
      </p:transition>
    </mc:Choice>
    <mc:Fallback xmlns="">
      <p:transition spd="slow" advTm="16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6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450F0F-0CDB-2902-DC16-B97C7E922A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3" name="Picture 2" descr="A picture containing toy, doll, vector graphics&#10;&#10;Description automatically generated">
            <a:extLst>
              <a:ext uri="{FF2B5EF4-FFF2-40B4-BE49-F238E27FC236}">
                <a16:creationId xmlns="" xmlns:a16="http://schemas.microsoft.com/office/drawing/2014/main" id="{4DB8378A-5CE3-E2E2-2EA5-0BAC2298F7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3893" r="16168" b="6692"/>
          <a:stretch/>
        </p:blipFill>
        <p:spPr>
          <a:xfrm>
            <a:off x="7456714" y="688615"/>
            <a:ext cx="4376057" cy="5599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BB9B26-5853-C7BE-CE6F-2A0BC0E61619}"/>
              </a:ext>
            </a:extLst>
          </p:cNvPr>
          <p:cNvSpPr txBox="1"/>
          <p:nvPr/>
        </p:nvSpPr>
        <p:spPr>
          <a:xfrm>
            <a:off x="554635" y="428886"/>
            <a:ext cx="5145157" cy="584775"/>
          </a:xfrm>
          <a:prstGeom prst="homePlate">
            <a:avLst/>
          </a:prstGeom>
          <a:solidFill>
            <a:srgbClr val="A9D095"/>
          </a:solidFill>
          <a:ln w="28575">
            <a:solidFill>
              <a:srgbClr val="64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A. </a:t>
            </a:r>
            <a:r>
              <a:rPr lang="en-US" sz="3200" b="1" dirty="0" err="1">
                <a:solidFill>
                  <a:schemeClr val="tx1"/>
                </a:solidFill>
              </a:rPr>
              <a:t>Mengenal</a:t>
            </a:r>
            <a:r>
              <a:rPr lang="en-US" sz="3200" b="1" dirty="0">
                <a:solidFill>
                  <a:schemeClr val="tx1"/>
                </a:solidFill>
              </a:rPr>
              <a:t> Tari </a:t>
            </a:r>
            <a:r>
              <a:rPr lang="en-US" sz="3200" b="1" dirty="0" err="1">
                <a:solidFill>
                  <a:schemeClr val="tx1"/>
                </a:solidFill>
              </a:rPr>
              <a:t>Tradisional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A675FA-DACD-4E94-554D-A25779972C6A}"/>
              </a:ext>
            </a:extLst>
          </p:cNvPr>
          <p:cNvSpPr txBox="1"/>
          <p:nvPr/>
        </p:nvSpPr>
        <p:spPr>
          <a:xfrm>
            <a:off x="554635" y="1416247"/>
            <a:ext cx="6793222" cy="2826306"/>
          </a:xfrm>
          <a:prstGeom prst="flowChartAlternateProcess">
            <a:avLst/>
          </a:prstGeom>
          <a:solidFill>
            <a:srgbClr val="EEFFEF"/>
          </a:solidFill>
          <a:ln w="38100">
            <a:solidFill>
              <a:srgbClr val="643217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Tari </a:t>
            </a:r>
            <a:r>
              <a:rPr lang="en-US" sz="3200" b="1" dirty="0" err="1">
                <a:solidFill>
                  <a:srgbClr val="C00000"/>
                </a:solidFill>
              </a:rPr>
              <a:t>tradisional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seni</a:t>
            </a:r>
            <a:r>
              <a:rPr lang="en-US" sz="3200" b="1" dirty="0"/>
              <a:t> </a:t>
            </a:r>
            <a:r>
              <a:rPr lang="en-US" sz="3200" b="1" dirty="0" err="1"/>
              <a:t>gerak</a:t>
            </a:r>
            <a:r>
              <a:rPr lang="en-US" sz="3200" b="1" dirty="0"/>
              <a:t> </a:t>
            </a:r>
            <a:r>
              <a:rPr lang="en-US" sz="3200" b="1" dirty="0" err="1"/>
              <a:t>tubuh</a:t>
            </a:r>
            <a:r>
              <a:rPr lang="en-US" sz="3200" b="1" dirty="0"/>
              <a:t> </a:t>
            </a:r>
            <a:r>
              <a:rPr lang="en-US" sz="3200" b="1" dirty="0" err="1"/>
              <a:t>berirama</a:t>
            </a:r>
            <a:r>
              <a:rPr lang="en-US" sz="3200" b="1" dirty="0"/>
              <a:t> yang </a:t>
            </a:r>
            <a:r>
              <a:rPr lang="en-US" sz="3200" b="1" dirty="0" err="1"/>
              <a:t>berasal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suatu</a:t>
            </a:r>
            <a:r>
              <a:rPr lang="en-US" sz="3200" b="1" dirty="0"/>
              <a:t> </a:t>
            </a:r>
            <a:r>
              <a:rPr lang="en-US" sz="3200" b="1" dirty="0" err="1"/>
              <a:t>daerah</a:t>
            </a:r>
            <a:r>
              <a:rPr lang="en-US" sz="3200" b="1" dirty="0"/>
              <a:t>. Tari </a:t>
            </a:r>
            <a:r>
              <a:rPr lang="en-US" sz="3200" b="1" dirty="0" err="1"/>
              <a:t>tradisional</a:t>
            </a:r>
            <a:r>
              <a:rPr lang="en-US" sz="3200" b="1" dirty="0"/>
              <a:t> </a:t>
            </a:r>
            <a:r>
              <a:rPr lang="en-US" sz="3200" b="1" dirty="0" err="1"/>
              <a:t>dibedakan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tiga</a:t>
            </a:r>
            <a:r>
              <a:rPr lang="en-US" sz="3200" b="1" dirty="0">
                <a:solidFill>
                  <a:srgbClr val="C00000"/>
                </a:solidFill>
              </a:rPr>
              <a:t>,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yaitu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tari </a:t>
            </a:r>
            <a:r>
              <a:rPr lang="en-US" sz="3200" b="1" dirty="0" err="1">
                <a:solidFill>
                  <a:srgbClr val="C00000"/>
                </a:solidFill>
              </a:rPr>
              <a:t>primitif</a:t>
            </a:r>
            <a:r>
              <a:rPr lang="en-US" sz="3200" b="1" dirty="0">
                <a:solidFill>
                  <a:srgbClr val="C00000"/>
                </a:solidFill>
              </a:rPr>
              <a:t>, tari </a:t>
            </a:r>
            <a:r>
              <a:rPr lang="en-US" sz="3200" b="1" dirty="0" err="1">
                <a:solidFill>
                  <a:srgbClr val="C00000"/>
                </a:solidFill>
              </a:rPr>
              <a:t>rakyat</a:t>
            </a:r>
            <a:r>
              <a:rPr lang="en-US" sz="3200" b="1" dirty="0">
                <a:solidFill>
                  <a:srgbClr val="C00000"/>
                </a:solidFill>
              </a:rPr>
              <a:t>, dan tari </a:t>
            </a:r>
            <a:r>
              <a:rPr lang="en-US" sz="3200" b="1" dirty="0" err="1">
                <a:solidFill>
                  <a:srgbClr val="C00000"/>
                </a:solidFill>
              </a:rPr>
              <a:t>klasik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7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5"/>
    </mc:Choice>
    <mc:Fallback xmlns="">
      <p:transition spd="slow" advTm="13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EC86D8-7F23-67DF-3A60-2DBE07EC2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E8AA736-8A82-319A-0E17-F89C81B579F3}"/>
              </a:ext>
            </a:extLst>
          </p:cNvPr>
          <p:cNvSpPr txBox="1"/>
          <p:nvPr/>
        </p:nvSpPr>
        <p:spPr>
          <a:xfrm>
            <a:off x="740227" y="682065"/>
            <a:ext cx="6972569" cy="5193506"/>
          </a:xfrm>
          <a:prstGeom prst="wedgeEllipseCallout">
            <a:avLst>
              <a:gd name="adj1" fmla="val 62703"/>
              <a:gd name="adj2" fmla="val -20931"/>
            </a:avLst>
          </a:prstGeom>
          <a:solidFill>
            <a:srgbClr val="EEFFEF"/>
          </a:solidFill>
          <a:ln w="28575">
            <a:solidFill>
              <a:srgbClr val="64321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C00000"/>
                </a:solidFill>
              </a:rPr>
              <a:t>Berkembang</a:t>
            </a:r>
            <a:r>
              <a:rPr lang="en-US" sz="2600" b="1" dirty="0">
                <a:solidFill>
                  <a:srgbClr val="C00000"/>
                </a:solidFill>
              </a:rPr>
              <a:t> pada masa </a:t>
            </a:r>
            <a:r>
              <a:rPr lang="en-US" sz="2600" b="1" dirty="0" err="1">
                <a:solidFill>
                  <a:srgbClr val="C00000"/>
                </a:solidFill>
              </a:rPr>
              <a:t>prasejarah</a:t>
            </a:r>
            <a:r>
              <a:rPr lang="en-US" sz="2600" b="1" dirty="0"/>
              <a:t> di wilayah </a:t>
            </a:r>
            <a:r>
              <a:rPr lang="en-US" sz="2600" b="1" dirty="0" err="1"/>
              <a:t>pedalaman</a:t>
            </a:r>
            <a:r>
              <a:rPr lang="en-US" sz="2600" b="1" dirty="0"/>
              <a:t>. </a:t>
            </a:r>
            <a:r>
              <a:rPr lang="en-US" sz="2600" b="1" dirty="0" err="1">
                <a:solidFill>
                  <a:srgbClr val="C00000"/>
                </a:solidFill>
              </a:rPr>
              <a:t>Mengandung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makna</a:t>
            </a:r>
            <a:r>
              <a:rPr lang="en-US" sz="2600" b="1" dirty="0">
                <a:solidFill>
                  <a:srgbClr val="C00000"/>
                </a:solidFill>
              </a:rPr>
              <a:t> yang </a:t>
            </a:r>
            <a:r>
              <a:rPr lang="en-US" sz="2600" b="1" dirty="0" err="1">
                <a:solidFill>
                  <a:srgbClr val="C00000"/>
                </a:solidFill>
              </a:rPr>
              <a:t>sakral</a:t>
            </a:r>
            <a:r>
              <a:rPr lang="en-US" sz="2600" b="1" dirty="0"/>
              <a:t> </a:t>
            </a:r>
            <a:r>
              <a:rPr lang="en-US" sz="2600" b="1" dirty="0" err="1"/>
              <a:t>sehingga</a:t>
            </a:r>
            <a:r>
              <a:rPr lang="en-US" sz="2600" b="1" dirty="0"/>
              <a:t> </a:t>
            </a:r>
            <a:r>
              <a:rPr lang="en-US" sz="2600" b="1" dirty="0" err="1"/>
              <a:t>tarian</a:t>
            </a:r>
            <a:r>
              <a:rPr lang="en-US" sz="2600" b="1" dirty="0"/>
              <a:t> </a:t>
            </a:r>
            <a:r>
              <a:rPr lang="en-US" sz="2600" b="1" dirty="0" err="1"/>
              <a:t>ini</a:t>
            </a:r>
            <a:r>
              <a:rPr lang="en-US" sz="2600" b="1" dirty="0"/>
              <a:t> </a:t>
            </a:r>
            <a:r>
              <a:rPr lang="en-US" sz="2600" b="1" dirty="0" err="1"/>
              <a:t>biasanya</a:t>
            </a:r>
            <a:r>
              <a:rPr lang="en-US" sz="2600" b="1" dirty="0"/>
              <a:t> </a:t>
            </a:r>
            <a:r>
              <a:rPr lang="en-US" sz="2600" b="1" dirty="0" err="1"/>
              <a:t>hanya</a:t>
            </a:r>
            <a:r>
              <a:rPr lang="en-US" sz="2600" b="1" dirty="0"/>
              <a:t> </a:t>
            </a:r>
            <a:r>
              <a:rPr lang="en-US" sz="2600" b="1" dirty="0" err="1"/>
              <a:t>ditampilkan</a:t>
            </a:r>
            <a:r>
              <a:rPr lang="en-US" sz="2600" b="1" dirty="0"/>
              <a:t> pada </a:t>
            </a:r>
            <a:r>
              <a:rPr lang="en-US" sz="2600" b="1" dirty="0" err="1"/>
              <a:t>upacara</a:t>
            </a:r>
            <a:r>
              <a:rPr lang="en-US" sz="2600" b="1" dirty="0"/>
              <a:t> </a:t>
            </a:r>
            <a:r>
              <a:rPr lang="en-US" sz="2600" b="1" dirty="0" err="1"/>
              <a:t>keagamaan</a:t>
            </a:r>
            <a:r>
              <a:rPr lang="en-US" sz="2600" b="1" dirty="0"/>
              <a:t> </a:t>
            </a:r>
            <a:r>
              <a:rPr lang="en-US" sz="2600" b="1" dirty="0" err="1"/>
              <a:t>atau</a:t>
            </a:r>
            <a:r>
              <a:rPr lang="en-US" sz="2600" b="1" dirty="0"/>
              <a:t> </a:t>
            </a:r>
            <a:r>
              <a:rPr lang="en-US" sz="2600" b="1" dirty="0" err="1"/>
              <a:t>adat</a:t>
            </a:r>
            <a:r>
              <a:rPr lang="en-US" sz="2600" b="1" dirty="0"/>
              <a:t>. </a:t>
            </a:r>
            <a:r>
              <a:rPr lang="en-US" sz="2600" b="1" dirty="0" err="1"/>
              <a:t>Contohnya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rgbClr val="C00000"/>
                </a:solidFill>
              </a:rPr>
              <a:t>Tari </a:t>
            </a:r>
            <a:r>
              <a:rPr lang="en-US" sz="2600" b="1" dirty="0" err="1">
                <a:solidFill>
                  <a:srgbClr val="C00000"/>
                </a:solidFill>
              </a:rPr>
              <a:t>Hudoq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/>
              <a:t>sebagai</a:t>
            </a:r>
            <a:r>
              <a:rPr lang="en-US" sz="2600" b="1" dirty="0"/>
              <a:t> </a:t>
            </a:r>
            <a:r>
              <a:rPr lang="en-US" sz="2600" b="1" dirty="0" err="1"/>
              <a:t>sebuah</a:t>
            </a:r>
            <a:r>
              <a:rPr lang="en-US" sz="2600" b="1" dirty="0"/>
              <a:t> </a:t>
            </a:r>
            <a:r>
              <a:rPr lang="en-US" sz="2600" b="1" dirty="0" err="1"/>
              <a:t>tradisi</a:t>
            </a:r>
            <a:r>
              <a:rPr lang="en-US" sz="2600" b="1" dirty="0"/>
              <a:t> dan </a:t>
            </a:r>
            <a:r>
              <a:rPr lang="en-US" sz="2600" b="1" dirty="0" err="1"/>
              <a:t>ungkapan</a:t>
            </a:r>
            <a:r>
              <a:rPr lang="en-US" sz="2600" b="1" dirty="0"/>
              <a:t> rasa </a:t>
            </a:r>
            <a:r>
              <a:rPr lang="en-US" sz="2600" b="1" dirty="0" err="1"/>
              <a:t>syukur</a:t>
            </a:r>
            <a:r>
              <a:rPr lang="en-US" sz="2600" b="1" dirty="0"/>
              <a:t> </a:t>
            </a:r>
            <a:r>
              <a:rPr lang="en-US" sz="2600" b="1" dirty="0" err="1"/>
              <a:t>Suku</a:t>
            </a:r>
            <a:r>
              <a:rPr lang="en-US" sz="2600" b="1" dirty="0"/>
              <a:t> Dayak.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4C3CCB-B80C-F500-AF36-6C79367CEE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>
          <a:xfrm flipH="1">
            <a:off x="8566174" y="1548531"/>
            <a:ext cx="3179511" cy="4781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D5D333-EC9F-40FD-98A2-E77601A821E2}"/>
              </a:ext>
            </a:extLst>
          </p:cNvPr>
          <p:cNvSpPr txBox="1"/>
          <p:nvPr/>
        </p:nvSpPr>
        <p:spPr>
          <a:xfrm>
            <a:off x="456335" y="567002"/>
            <a:ext cx="3183502" cy="584775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Tari </a:t>
            </a:r>
            <a:r>
              <a:rPr lang="en-US" sz="3200" b="1" dirty="0" err="1">
                <a:solidFill>
                  <a:schemeClr val="bg1"/>
                </a:solidFill>
              </a:rPr>
              <a:t>primitif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9"/>
    </mc:Choice>
    <mc:Fallback xmlns="">
      <p:transition spd="slow" advTm="20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51871E-D6CD-64B6-6478-7B198D893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6"/>
          <a:stretch/>
        </p:blipFill>
        <p:spPr>
          <a:xfrm>
            <a:off x="8001545" y="2346496"/>
            <a:ext cx="4083732" cy="40061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C1340B-EE53-C557-AF8B-0C5A7DDA0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F5ED9C-8CAF-E9CD-3977-3E1939EA46CF}"/>
              </a:ext>
            </a:extLst>
          </p:cNvPr>
          <p:cNvSpPr txBox="1"/>
          <p:nvPr/>
        </p:nvSpPr>
        <p:spPr>
          <a:xfrm>
            <a:off x="629587" y="326596"/>
            <a:ext cx="3040823" cy="584775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Tari Rakyat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A537EC-EECF-67BF-942E-8470C9436A39}"/>
              </a:ext>
            </a:extLst>
          </p:cNvPr>
          <p:cNvSpPr txBox="1"/>
          <p:nvPr/>
        </p:nvSpPr>
        <p:spPr>
          <a:xfrm>
            <a:off x="779489" y="1169233"/>
            <a:ext cx="9263922" cy="919401"/>
          </a:xfrm>
          <a:prstGeom prst="roundRect">
            <a:avLst/>
          </a:prstGeom>
          <a:solidFill>
            <a:srgbClr val="DDFFDE"/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Tari </a:t>
            </a:r>
            <a:r>
              <a:rPr lang="en-US" sz="2400" b="1" dirty="0" err="1"/>
              <a:t>rakyat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berkembang</a:t>
            </a:r>
            <a:r>
              <a:rPr lang="en-US" sz="2400" b="1" dirty="0">
                <a:solidFill>
                  <a:srgbClr val="C00000"/>
                </a:solidFill>
              </a:rPr>
              <a:t> di </a:t>
            </a:r>
            <a:r>
              <a:rPr lang="en-US" sz="2400" b="1" dirty="0" err="1">
                <a:solidFill>
                  <a:srgbClr val="C00000"/>
                </a:solidFill>
              </a:rPr>
              <a:t>masyarakat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lokal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secara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turun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temurun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/>
              <a:t>Tari </a:t>
            </a:r>
            <a:r>
              <a:rPr lang="en-US" sz="2400" b="1" dirty="0" err="1"/>
              <a:t>rakyat</a:t>
            </a:r>
            <a:r>
              <a:rPr lang="en-US" sz="2400" b="1" dirty="0"/>
              <a:t> </a:t>
            </a:r>
            <a:r>
              <a:rPr lang="en-US" sz="2400" b="1" dirty="0" err="1"/>
              <a:t>dipentaskan</a:t>
            </a:r>
            <a:r>
              <a:rPr lang="en-US" sz="2400" b="1" dirty="0"/>
              <a:t> pada </a:t>
            </a:r>
            <a:r>
              <a:rPr lang="en-US" sz="2400" b="1" dirty="0" err="1"/>
              <a:t>upacara</a:t>
            </a:r>
            <a:r>
              <a:rPr lang="en-US" sz="2400" b="1" dirty="0"/>
              <a:t> </a:t>
            </a:r>
            <a:r>
              <a:rPr lang="en-US" sz="2400" b="1" dirty="0" err="1"/>
              <a:t>adat</a:t>
            </a:r>
            <a:r>
              <a:rPr lang="en-US" sz="24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835736-9AD1-0786-D6B0-AF018C3B81C4}"/>
              </a:ext>
            </a:extLst>
          </p:cNvPr>
          <p:cNvSpPr txBox="1"/>
          <p:nvPr/>
        </p:nvSpPr>
        <p:spPr>
          <a:xfrm>
            <a:off x="794927" y="2346496"/>
            <a:ext cx="6770643" cy="2145268"/>
          </a:xfrm>
          <a:prstGeom prst="wedgeRoundRectCallout">
            <a:avLst>
              <a:gd name="adj1" fmla="val 71131"/>
              <a:gd name="adj2" fmla="val -152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tari </a:t>
            </a:r>
            <a:r>
              <a:rPr lang="en-US" sz="2400" b="1" dirty="0" err="1"/>
              <a:t>rakyat</a:t>
            </a:r>
            <a:r>
              <a:rPr lang="en-US" sz="2400" b="1" dirty="0"/>
              <a:t>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gong </a:t>
            </a:r>
            <a:r>
              <a:rPr lang="en-US" sz="2400" b="1" dirty="0" err="1"/>
              <a:t>dari</a:t>
            </a:r>
            <a:r>
              <a:rPr lang="en-US" sz="2400" b="1" dirty="0"/>
              <a:t> Kalimantan Timur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</a:t>
            </a:r>
            <a:r>
              <a:rPr lang="en-US" sz="2400" b="1" dirty="0" err="1"/>
              <a:t>lumense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Sulawesi Tenggara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</a:t>
            </a:r>
            <a:r>
              <a:rPr lang="en-US" sz="2400" b="1" dirty="0" err="1"/>
              <a:t>pendet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Bali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</a:t>
            </a:r>
            <a:r>
              <a:rPr lang="en-US" sz="2400" b="1" dirty="0" err="1"/>
              <a:t>serimpi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Jawa</a:t>
            </a:r>
            <a:r>
              <a:rPr lang="en-US" sz="2400" b="1" dirty="0"/>
              <a:t> Tengah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9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8"/>
    </mc:Choice>
    <mc:Fallback xmlns="">
      <p:transition spd="slow" advTm="13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3C1340B-EE53-C557-AF8B-0C5A7DDA0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D78B69-98B0-DFBF-D316-60166AC16F16}"/>
              </a:ext>
            </a:extLst>
          </p:cNvPr>
          <p:cNvSpPr txBox="1"/>
          <p:nvPr/>
        </p:nvSpPr>
        <p:spPr>
          <a:xfrm>
            <a:off x="560547" y="308820"/>
            <a:ext cx="3131516" cy="584775"/>
          </a:xfrm>
          <a:prstGeom prst="chevron">
            <a:avLst/>
          </a:prstGeom>
          <a:solidFill>
            <a:srgbClr val="643217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Tari </a:t>
            </a:r>
            <a:r>
              <a:rPr lang="en-US" sz="3200" b="1" dirty="0" err="1">
                <a:solidFill>
                  <a:schemeClr val="bg1"/>
                </a:solidFill>
              </a:rPr>
              <a:t>Klasik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F2820C-8AE8-E092-8D77-4FE87ED71EA4}"/>
              </a:ext>
            </a:extLst>
          </p:cNvPr>
          <p:cNvSpPr txBox="1"/>
          <p:nvPr/>
        </p:nvSpPr>
        <p:spPr>
          <a:xfrm>
            <a:off x="3044782" y="1191610"/>
            <a:ext cx="8827428" cy="1328023"/>
          </a:xfrm>
          <a:prstGeom prst="wedgeRoundRectCallout">
            <a:avLst>
              <a:gd name="adj1" fmla="val -58539"/>
              <a:gd name="adj2" fmla="val -951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Tari </a:t>
            </a:r>
            <a:r>
              <a:rPr lang="en-US" sz="2400" b="1" dirty="0" err="1"/>
              <a:t>klasik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lahir</a:t>
            </a:r>
            <a:r>
              <a:rPr lang="en-US" sz="2400" b="1" dirty="0">
                <a:solidFill>
                  <a:srgbClr val="C00000"/>
                </a:solidFill>
              </a:rPr>
              <a:t> dan </a:t>
            </a:r>
            <a:r>
              <a:rPr lang="en-US" sz="2400" b="1" dirty="0" err="1">
                <a:solidFill>
                  <a:srgbClr val="C00000"/>
                </a:solidFill>
              </a:rPr>
              <a:t>berkembang</a:t>
            </a:r>
            <a:r>
              <a:rPr lang="en-US" sz="2400" b="1" dirty="0">
                <a:solidFill>
                  <a:srgbClr val="C00000"/>
                </a:solidFill>
              </a:rPr>
              <a:t> di </a:t>
            </a:r>
            <a:r>
              <a:rPr lang="en-US" sz="2400" b="1" dirty="0" err="1">
                <a:solidFill>
                  <a:srgbClr val="C00000"/>
                </a:solidFill>
              </a:rPr>
              <a:t>lingkungan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keraton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atau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pusat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pemerintahan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  <a:r>
              <a:rPr lang="en-US" sz="2400" b="1" dirty="0"/>
              <a:t>Tari </a:t>
            </a:r>
            <a:r>
              <a:rPr lang="en-US" sz="2400" b="1" dirty="0" err="1"/>
              <a:t>klasik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aturan</a:t>
            </a:r>
            <a:r>
              <a:rPr lang="en-US" sz="2400" b="1" dirty="0"/>
              <a:t> (</a:t>
            </a:r>
            <a:r>
              <a:rPr lang="en-US" sz="2400" b="1" dirty="0" err="1"/>
              <a:t>pakem</a:t>
            </a:r>
            <a:r>
              <a:rPr lang="en-US" sz="2400" b="1" dirty="0"/>
              <a:t>) yang </a:t>
            </a:r>
            <a:r>
              <a:rPr lang="en-US" sz="2400" b="1" dirty="0" err="1"/>
              <a:t>baku</a:t>
            </a:r>
            <a:r>
              <a:rPr lang="en-US" sz="2400" b="1" dirty="0"/>
              <a:t>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diubah</a:t>
            </a:r>
            <a:r>
              <a:rPr lang="en-US" sz="2400" b="1" dirty="0"/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37325-80CA-C89E-931B-0A72F72CCB8F}"/>
              </a:ext>
            </a:extLst>
          </p:cNvPr>
          <p:cNvSpPr txBox="1"/>
          <p:nvPr/>
        </p:nvSpPr>
        <p:spPr>
          <a:xfrm>
            <a:off x="3044782" y="2757883"/>
            <a:ext cx="6460761" cy="214526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Beberapa</a:t>
            </a:r>
            <a:r>
              <a:rPr lang="en-US" sz="2400" b="1" dirty="0"/>
              <a:t> tari </a:t>
            </a:r>
            <a:r>
              <a:rPr lang="en-US" sz="2400" b="1" dirty="0" err="1"/>
              <a:t>klasik</a:t>
            </a:r>
            <a:r>
              <a:rPr lang="en-US" sz="2400" b="1" dirty="0"/>
              <a:t> yang </a:t>
            </a:r>
            <a:r>
              <a:rPr lang="en-US" sz="2400" b="1" dirty="0" err="1"/>
              <a:t>ada</a:t>
            </a:r>
            <a:r>
              <a:rPr lang="en-US" sz="2400" b="1" dirty="0"/>
              <a:t> di Indonesia: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</a:t>
            </a:r>
            <a:r>
              <a:rPr lang="en-US" sz="2400" b="1" dirty="0" err="1"/>
              <a:t>piring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Sumatera Barat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</a:t>
            </a:r>
            <a:r>
              <a:rPr lang="en-US" sz="2400" b="1" dirty="0" err="1"/>
              <a:t>kuda</a:t>
            </a:r>
            <a:r>
              <a:rPr lang="en-US" sz="2400" b="1" dirty="0"/>
              <a:t> lumping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Jawa</a:t>
            </a:r>
            <a:r>
              <a:rPr lang="en-US" sz="2400" b="1" dirty="0"/>
              <a:t> Tengah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saman </a:t>
            </a:r>
            <a:r>
              <a:rPr lang="en-US" sz="2400" b="1" dirty="0" err="1"/>
              <a:t>dari</a:t>
            </a:r>
            <a:r>
              <a:rPr lang="en-US" sz="2400" b="1" dirty="0"/>
              <a:t> Aceh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Tari topeng </a:t>
            </a:r>
            <a:r>
              <a:rPr lang="en-US" sz="2400" b="1" dirty="0" err="1"/>
              <a:t>klana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Cirebon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1B448C-F714-97E0-4798-A5FA1EBB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1090054"/>
            <a:ext cx="2715242" cy="5075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4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8"/>
    </mc:Choice>
    <mc:Fallback xmlns="">
      <p:transition spd="slow" advTm="25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 talking on the phone&#10;&#10;Description automatically generated with medium confidence">
            <a:extLst>
              <a:ext uri="{FF2B5EF4-FFF2-40B4-BE49-F238E27FC236}">
                <a16:creationId xmlns="" xmlns:a16="http://schemas.microsoft.com/office/drawing/2014/main" id="{2ED90CAF-3B3F-5283-2193-671CA8677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134"/>
            <a:ext cx="3364879" cy="460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9AE86C-E76C-37A8-A9B2-2754562A8978}"/>
              </a:ext>
            </a:extLst>
          </p:cNvPr>
          <p:cNvSpPr txBox="1"/>
          <p:nvPr/>
        </p:nvSpPr>
        <p:spPr>
          <a:xfrm>
            <a:off x="556828" y="298107"/>
            <a:ext cx="5537787" cy="584775"/>
          </a:xfrm>
          <a:prstGeom prst="homePlate">
            <a:avLst/>
          </a:prstGeom>
          <a:solidFill>
            <a:srgbClr val="A9D095"/>
          </a:solidFill>
          <a:ln w="28575">
            <a:solidFill>
              <a:srgbClr val="643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B. </a:t>
            </a:r>
            <a:r>
              <a:rPr lang="en-US" sz="3200" b="1" dirty="0" err="1">
                <a:solidFill>
                  <a:schemeClr val="tx1"/>
                </a:solidFill>
              </a:rPr>
              <a:t>Unsur-Unsur</a:t>
            </a:r>
            <a:r>
              <a:rPr lang="en-US" sz="3200" b="1" dirty="0">
                <a:solidFill>
                  <a:schemeClr val="tx1"/>
                </a:solidFill>
              </a:rPr>
              <a:t> Tari </a:t>
            </a:r>
            <a:r>
              <a:rPr lang="en-US" sz="3200" b="1" dirty="0" err="1">
                <a:solidFill>
                  <a:schemeClr val="tx1"/>
                </a:solidFill>
              </a:rPr>
              <a:t>Tradisional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343BEE-6B59-53B8-D17F-EAC287304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6D06A7E-1DDC-FB2F-F936-590B84035C7D}"/>
              </a:ext>
            </a:extLst>
          </p:cNvPr>
          <p:cNvSpPr txBox="1"/>
          <p:nvPr/>
        </p:nvSpPr>
        <p:spPr>
          <a:xfrm>
            <a:off x="3724108" y="1539240"/>
            <a:ext cx="7619293" cy="37797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43217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Tari </a:t>
            </a:r>
            <a:r>
              <a:rPr lang="en-US" sz="3600" b="1" dirty="0" err="1">
                <a:solidFill>
                  <a:srgbClr val="C00000"/>
                </a:solidFill>
              </a:rPr>
              <a:t>tradisional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/>
              <a:t>memiliki</a:t>
            </a:r>
            <a:r>
              <a:rPr lang="en-US" sz="3600" b="1" dirty="0"/>
              <a:t> </a:t>
            </a:r>
            <a:r>
              <a:rPr lang="en-US" sz="3600" b="1" dirty="0" err="1"/>
              <a:t>unsur-unsur</a:t>
            </a:r>
            <a:r>
              <a:rPr lang="en-US" sz="3600" b="1" dirty="0"/>
              <a:t> </a:t>
            </a:r>
            <a:r>
              <a:rPr lang="en-US" sz="3600" b="1" dirty="0" err="1"/>
              <a:t>pendukung</a:t>
            </a:r>
            <a:r>
              <a:rPr lang="en-US" sz="3600" b="1" dirty="0"/>
              <a:t> yang </a:t>
            </a:r>
            <a:r>
              <a:rPr lang="en-US" sz="3600" b="1" dirty="0" err="1"/>
              <a:t>membuatnya</a:t>
            </a:r>
            <a:r>
              <a:rPr lang="en-US" sz="3600" b="1" dirty="0"/>
              <a:t> </a:t>
            </a:r>
            <a:r>
              <a:rPr lang="en-US" sz="3600" b="1" dirty="0" err="1"/>
              <a:t>tampak</a:t>
            </a:r>
            <a:r>
              <a:rPr lang="en-US" sz="3600" b="1" dirty="0"/>
              <a:t> </a:t>
            </a:r>
            <a:r>
              <a:rPr lang="en-US" sz="3600" b="1" dirty="0" err="1"/>
              <a:t>indah</a:t>
            </a:r>
            <a:r>
              <a:rPr lang="en-US" sz="3600" b="1" dirty="0"/>
              <a:t>. </a:t>
            </a:r>
            <a:r>
              <a:rPr lang="en-US" sz="3600" b="1" dirty="0" err="1">
                <a:solidFill>
                  <a:srgbClr val="C00000"/>
                </a:solidFill>
              </a:rPr>
              <a:t>Setiap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unsur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memiliki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peran</a:t>
            </a:r>
            <a:r>
              <a:rPr lang="en-US" sz="3600" b="1" dirty="0">
                <a:solidFill>
                  <a:srgbClr val="C00000"/>
                </a:solidFill>
              </a:rPr>
              <a:t> dan </a:t>
            </a:r>
            <a:r>
              <a:rPr lang="en-US" sz="3600" b="1" dirty="0" err="1">
                <a:solidFill>
                  <a:srgbClr val="C00000"/>
                </a:solidFill>
              </a:rPr>
              <a:t>fungsinya</a:t>
            </a:r>
            <a:r>
              <a:rPr lang="en-US" sz="3600" b="1" dirty="0">
                <a:solidFill>
                  <a:srgbClr val="C00000"/>
                </a:solidFill>
              </a:rPr>
              <a:t> masing-masing. </a:t>
            </a:r>
            <a:r>
              <a:rPr lang="en-US" sz="3600" b="1" dirty="0" err="1"/>
              <a:t>Berikut</a:t>
            </a:r>
            <a:r>
              <a:rPr lang="en-US" sz="3600" b="1" dirty="0"/>
              <a:t> </a:t>
            </a:r>
            <a:r>
              <a:rPr lang="en-US" sz="3600" b="1" dirty="0" err="1"/>
              <a:t>unsur-unsur</a:t>
            </a:r>
            <a:r>
              <a:rPr lang="en-US" sz="3600" b="1" dirty="0"/>
              <a:t> yang </a:t>
            </a:r>
            <a:r>
              <a:rPr lang="en-US" sz="3600" b="1" dirty="0" err="1"/>
              <a:t>ada</a:t>
            </a:r>
            <a:r>
              <a:rPr lang="en-US" sz="3600" b="1" dirty="0"/>
              <a:t> pada tari </a:t>
            </a:r>
            <a:r>
              <a:rPr lang="en-US" sz="3600" b="1" dirty="0" err="1"/>
              <a:t>tradisional</a:t>
            </a:r>
            <a:r>
              <a:rPr lang="en-US" sz="36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"/>
    </mc:Choice>
    <mc:Fallback xmlns="">
      <p:transition spd="slow" advTm="1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33AE7A24-FE41-F72D-0679-8E1812A5E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10" y="3429000"/>
            <a:ext cx="6385810" cy="3547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E5E828-FC5A-8DD6-3A4C-AC04EADD9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81E907-7A2C-A81A-755F-56CA151B2655}"/>
              </a:ext>
            </a:extLst>
          </p:cNvPr>
          <p:cNvSpPr txBox="1"/>
          <p:nvPr/>
        </p:nvSpPr>
        <p:spPr>
          <a:xfrm>
            <a:off x="228007" y="218762"/>
            <a:ext cx="2924091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Wiraga</a:t>
            </a:r>
            <a:r>
              <a:rPr lang="en-US" sz="2800" b="1" dirty="0"/>
              <a:t> (</a:t>
            </a:r>
            <a:r>
              <a:rPr lang="en-US" sz="2800" b="1" dirty="0" err="1"/>
              <a:t>Gerak</a:t>
            </a:r>
            <a:r>
              <a:rPr lang="en-US" sz="2800" b="1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895306-EF1A-42D3-703F-1B7034B762CC}"/>
              </a:ext>
            </a:extLst>
          </p:cNvPr>
          <p:cNvSpPr txBox="1"/>
          <p:nvPr/>
        </p:nvSpPr>
        <p:spPr>
          <a:xfrm>
            <a:off x="912322" y="797644"/>
            <a:ext cx="10364586" cy="2764215"/>
          </a:xfrm>
          <a:prstGeom prst="cloudCallout">
            <a:avLst>
              <a:gd name="adj1" fmla="val 11973"/>
              <a:gd name="adj2" fmla="val 8785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643217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Wiraga</a:t>
            </a:r>
            <a:r>
              <a:rPr lang="en-US" sz="2800" b="1" dirty="0"/>
              <a:t> </a:t>
            </a:r>
            <a:r>
              <a:rPr lang="en-US" sz="2800" b="1" dirty="0" err="1"/>
              <a:t>berarti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kemampuan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penari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untuk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menampilkan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tiap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gerakan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/>
              <a:t>Gerakan Tari </a:t>
            </a:r>
            <a:r>
              <a:rPr lang="en-US" sz="2800" b="1" dirty="0" err="1"/>
              <a:t>dibedakan</a:t>
            </a:r>
            <a:r>
              <a:rPr lang="en-US" sz="2800" b="1" dirty="0"/>
              <a:t> </a:t>
            </a:r>
            <a:r>
              <a:rPr lang="en-US" sz="2800" b="1" dirty="0" err="1"/>
              <a:t>menjadi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gerakan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cepat</a:t>
            </a:r>
            <a:r>
              <a:rPr lang="en-US" sz="2800" b="1" dirty="0">
                <a:solidFill>
                  <a:srgbClr val="C00000"/>
                </a:solidFill>
              </a:rPr>
              <a:t> dan </a:t>
            </a:r>
            <a:r>
              <a:rPr lang="en-US" sz="2800" b="1" dirty="0" err="1">
                <a:solidFill>
                  <a:srgbClr val="C00000"/>
                </a:solidFill>
              </a:rPr>
              <a:t>kuat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gerakan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lemah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gemulai</a:t>
            </a:r>
            <a:r>
              <a:rPr lang="en-US" sz="2800" b="1" dirty="0">
                <a:solidFill>
                  <a:srgbClr val="C00000"/>
                </a:solidFill>
              </a:rPr>
              <a:t> dan </a:t>
            </a:r>
            <a:r>
              <a:rPr lang="en-US" sz="2800" b="1" dirty="0" err="1">
                <a:solidFill>
                  <a:srgbClr val="C00000"/>
                </a:solidFill>
              </a:rPr>
              <a:t>lembut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1"/>
    </mc:Choice>
    <mc:Fallback xmlns="">
      <p:transition spd="slow" advTm="1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D4A522C-BC17-9BEA-9B60-41524ACE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754" y="675114"/>
            <a:ext cx="2826381" cy="6171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E5E828-FC5A-8DD6-3A4C-AC04EADD9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81E907-7A2C-A81A-755F-56CA151B2655}"/>
              </a:ext>
            </a:extLst>
          </p:cNvPr>
          <p:cNvSpPr txBox="1"/>
          <p:nvPr/>
        </p:nvSpPr>
        <p:spPr>
          <a:xfrm>
            <a:off x="311908" y="178289"/>
            <a:ext cx="1776986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Wirama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A895306-EF1A-42D3-703F-1B7034B762CC}"/>
              </a:ext>
            </a:extLst>
          </p:cNvPr>
          <p:cNvSpPr txBox="1"/>
          <p:nvPr/>
        </p:nvSpPr>
        <p:spPr>
          <a:xfrm>
            <a:off x="452365" y="1002383"/>
            <a:ext cx="9131088" cy="1532334"/>
          </a:xfrm>
          <a:prstGeom prst="wedgeRoundRectCallout">
            <a:avLst>
              <a:gd name="adj1" fmla="val 55677"/>
              <a:gd name="adj2" fmla="val 118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Wirama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tercapai</a:t>
            </a:r>
            <a:r>
              <a:rPr lang="en-US" sz="2800" b="1" dirty="0"/>
              <a:t>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gerakan</a:t>
            </a:r>
            <a:r>
              <a:rPr lang="en-US" sz="2800" b="1" dirty="0">
                <a:solidFill>
                  <a:srgbClr val="FF0000"/>
                </a:solidFill>
              </a:rPr>
              <a:t> dan </a:t>
            </a:r>
            <a:r>
              <a:rPr lang="en-US" sz="2800" b="1" dirty="0" err="1">
                <a:solidFill>
                  <a:srgbClr val="FF0000"/>
                </a:solidFill>
              </a:rPr>
              <a:t>musik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pengiring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terjalin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padu</a:t>
            </a:r>
            <a:r>
              <a:rPr lang="en-US" sz="2800" b="1" dirty="0"/>
              <a:t>. </a:t>
            </a:r>
            <a:r>
              <a:rPr lang="en-US" sz="2800" b="1" dirty="0" err="1"/>
              <a:t>Perhatikan</a:t>
            </a:r>
            <a:r>
              <a:rPr lang="en-US" sz="2800" b="1" dirty="0"/>
              <a:t> </a:t>
            </a:r>
            <a:r>
              <a:rPr lang="en-US" sz="2800" b="1" dirty="0" err="1"/>
              <a:t>beberapa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/>
              <a:t>tradisional</a:t>
            </a:r>
            <a:r>
              <a:rPr lang="en-US" sz="2800" b="1" dirty="0"/>
              <a:t> </a:t>
            </a:r>
            <a:r>
              <a:rPr lang="en-US" sz="2800" b="1" dirty="0" err="1"/>
              <a:t>pengiring</a:t>
            </a:r>
            <a:r>
              <a:rPr lang="en-US" sz="2800" b="1" dirty="0"/>
              <a:t> tari </a:t>
            </a:r>
            <a:r>
              <a:rPr lang="en-US" sz="2800" b="1" dirty="0" err="1"/>
              <a:t>berikut</a:t>
            </a:r>
            <a:r>
              <a:rPr lang="en-US" sz="2800" b="1" dirty="0"/>
              <a:t>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 picture containing whisk, linedrawing&#10;&#10;Description automatically generated">
            <a:extLst>
              <a:ext uri="{FF2B5EF4-FFF2-40B4-BE49-F238E27FC236}">
                <a16:creationId xmlns="" xmlns:a16="http://schemas.microsoft.com/office/drawing/2014/main" id="{47DCAC12-07DB-F0D5-C7D8-8DE20C5C1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0" y="2649347"/>
            <a:ext cx="2598033" cy="2377710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="" xmlns:a16="http://schemas.microsoft.com/office/drawing/2014/main" id="{4252F5B1-4F88-BA6B-E898-292FDD78C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24" y="2878072"/>
            <a:ext cx="4028428" cy="2199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107C7B-29EF-46FA-1BFC-E6617C4A4DE2}"/>
              </a:ext>
            </a:extLst>
          </p:cNvPr>
          <p:cNvSpPr txBox="1"/>
          <p:nvPr/>
        </p:nvSpPr>
        <p:spPr>
          <a:xfrm>
            <a:off x="1050719" y="5242649"/>
            <a:ext cx="3057994" cy="707886"/>
          </a:xfrm>
          <a:custGeom>
            <a:avLst/>
            <a:gdLst>
              <a:gd name="connsiteX0" fmla="*/ 0 w 3057994"/>
              <a:gd name="connsiteY0" fmla="*/ 0 h 707886"/>
              <a:gd name="connsiteX1" fmla="*/ 570826 w 3057994"/>
              <a:gd name="connsiteY1" fmla="*/ 0 h 707886"/>
              <a:gd name="connsiteX2" fmla="*/ 1019331 w 3057994"/>
              <a:gd name="connsiteY2" fmla="*/ 0 h 707886"/>
              <a:gd name="connsiteX3" fmla="*/ 1559577 w 3057994"/>
              <a:gd name="connsiteY3" fmla="*/ 0 h 707886"/>
              <a:gd name="connsiteX4" fmla="*/ 2038663 w 3057994"/>
              <a:gd name="connsiteY4" fmla="*/ 0 h 707886"/>
              <a:gd name="connsiteX5" fmla="*/ 2609488 w 3057994"/>
              <a:gd name="connsiteY5" fmla="*/ 0 h 707886"/>
              <a:gd name="connsiteX6" fmla="*/ 3057994 w 3057994"/>
              <a:gd name="connsiteY6" fmla="*/ 0 h 707886"/>
              <a:gd name="connsiteX7" fmla="*/ 3057994 w 3057994"/>
              <a:gd name="connsiteY7" fmla="*/ 368101 h 707886"/>
              <a:gd name="connsiteX8" fmla="*/ 3057994 w 3057994"/>
              <a:gd name="connsiteY8" fmla="*/ 707886 h 707886"/>
              <a:gd name="connsiteX9" fmla="*/ 2548328 w 3057994"/>
              <a:gd name="connsiteY9" fmla="*/ 707886 h 707886"/>
              <a:gd name="connsiteX10" fmla="*/ 2099823 w 3057994"/>
              <a:gd name="connsiteY10" fmla="*/ 707886 h 707886"/>
              <a:gd name="connsiteX11" fmla="*/ 1590157 w 3057994"/>
              <a:gd name="connsiteY11" fmla="*/ 707886 h 707886"/>
              <a:gd name="connsiteX12" fmla="*/ 1111071 w 3057994"/>
              <a:gd name="connsiteY12" fmla="*/ 707886 h 707886"/>
              <a:gd name="connsiteX13" fmla="*/ 631985 w 3057994"/>
              <a:gd name="connsiteY13" fmla="*/ 707886 h 707886"/>
              <a:gd name="connsiteX14" fmla="*/ 0 w 3057994"/>
              <a:gd name="connsiteY14" fmla="*/ 707886 h 707886"/>
              <a:gd name="connsiteX15" fmla="*/ 0 w 3057994"/>
              <a:gd name="connsiteY15" fmla="*/ 339785 h 707886"/>
              <a:gd name="connsiteX16" fmla="*/ 0 w 3057994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994" h="707886" fill="none" extrusionOk="0">
                <a:moveTo>
                  <a:pt x="0" y="0"/>
                </a:moveTo>
                <a:cubicBezTo>
                  <a:pt x="149597" y="-4341"/>
                  <a:pt x="412545" y="29894"/>
                  <a:pt x="570826" y="0"/>
                </a:cubicBezTo>
                <a:cubicBezTo>
                  <a:pt x="729107" y="-29894"/>
                  <a:pt x="828406" y="15549"/>
                  <a:pt x="1019331" y="0"/>
                </a:cubicBezTo>
                <a:cubicBezTo>
                  <a:pt x="1210257" y="-15549"/>
                  <a:pt x="1410195" y="33975"/>
                  <a:pt x="1559577" y="0"/>
                </a:cubicBezTo>
                <a:cubicBezTo>
                  <a:pt x="1708959" y="-33975"/>
                  <a:pt x="1850803" y="20185"/>
                  <a:pt x="2038663" y="0"/>
                </a:cubicBezTo>
                <a:cubicBezTo>
                  <a:pt x="2226523" y="-20185"/>
                  <a:pt x="2337633" y="53871"/>
                  <a:pt x="2609488" y="0"/>
                </a:cubicBezTo>
                <a:cubicBezTo>
                  <a:pt x="2881343" y="-53871"/>
                  <a:pt x="2960954" y="30441"/>
                  <a:pt x="3057994" y="0"/>
                </a:cubicBezTo>
                <a:cubicBezTo>
                  <a:pt x="3068017" y="124083"/>
                  <a:pt x="3049125" y="194188"/>
                  <a:pt x="3057994" y="368101"/>
                </a:cubicBezTo>
                <a:cubicBezTo>
                  <a:pt x="3066863" y="542014"/>
                  <a:pt x="3042693" y="614571"/>
                  <a:pt x="3057994" y="707886"/>
                </a:cubicBezTo>
                <a:cubicBezTo>
                  <a:pt x="2904653" y="747979"/>
                  <a:pt x="2724178" y="704340"/>
                  <a:pt x="2548328" y="707886"/>
                </a:cubicBezTo>
                <a:cubicBezTo>
                  <a:pt x="2372478" y="711432"/>
                  <a:pt x="2263106" y="672986"/>
                  <a:pt x="2099823" y="707886"/>
                </a:cubicBezTo>
                <a:cubicBezTo>
                  <a:pt x="1936541" y="742786"/>
                  <a:pt x="1699078" y="699315"/>
                  <a:pt x="1590157" y="707886"/>
                </a:cubicBezTo>
                <a:cubicBezTo>
                  <a:pt x="1481236" y="716457"/>
                  <a:pt x="1212315" y="685024"/>
                  <a:pt x="1111071" y="707886"/>
                </a:cubicBezTo>
                <a:cubicBezTo>
                  <a:pt x="1009827" y="730748"/>
                  <a:pt x="791467" y="677347"/>
                  <a:pt x="631985" y="707886"/>
                </a:cubicBezTo>
                <a:cubicBezTo>
                  <a:pt x="472503" y="738425"/>
                  <a:pt x="128020" y="677423"/>
                  <a:pt x="0" y="707886"/>
                </a:cubicBezTo>
                <a:cubicBezTo>
                  <a:pt x="-13243" y="525812"/>
                  <a:pt x="18570" y="429313"/>
                  <a:pt x="0" y="339785"/>
                </a:cubicBezTo>
                <a:cubicBezTo>
                  <a:pt x="-18570" y="250257"/>
                  <a:pt x="26455" y="119205"/>
                  <a:pt x="0" y="0"/>
                </a:cubicBezTo>
                <a:close/>
              </a:path>
              <a:path w="3057994" h="707886" stroke="0" extrusionOk="0">
                <a:moveTo>
                  <a:pt x="0" y="0"/>
                </a:moveTo>
                <a:cubicBezTo>
                  <a:pt x="128509" y="-283"/>
                  <a:pt x="340036" y="8958"/>
                  <a:pt x="448506" y="0"/>
                </a:cubicBezTo>
                <a:cubicBezTo>
                  <a:pt x="556976" y="-8958"/>
                  <a:pt x="677120" y="27142"/>
                  <a:pt x="866432" y="0"/>
                </a:cubicBezTo>
                <a:cubicBezTo>
                  <a:pt x="1055744" y="-27142"/>
                  <a:pt x="1142557" y="43831"/>
                  <a:pt x="1345517" y="0"/>
                </a:cubicBezTo>
                <a:cubicBezTo>
                  <a:pt x="1548477" y="-43831"/>
                  <a:pt x="1688412" y="300"/>
                  <a:pt x="1885763" y="0"/>
                </a:cubicBezTo>
                <a:cubicBezTo>
                  <a:pt x="2083114" y="-300"/>
                  <a:pt x="2142395" y="20924"/>
                  <a:pt x="2334269" y="0"/>
                </a:cubicBezTo>
                <a:cubicBezTo>
                  <a:pt x="2526143" y="-20924"/>
                  <a:pt x="2898266" y="76708"/>
                  <a:pt x="3057994" y="0"/>
                </a:cubicBezTo>
                <a:cubicBezTo>
                  <a:pt x="3089147" y="137874"/>
                  <a:pt x="3037597" y="191967"/>
                  <a:pt x="3057994" y="346864"/>
                </a:cubicBezTo>
                <a:cubicBezTo>
                  <a:pt x="3078391" y="501761"/>
                  <a:pt x="3035998" y="557350"/>
                  <a:pt x="3057994" y="707886"/>
                </a:cubicBezTo>
                <a:cubicBezTo>
                  <a:pt x="2893664" y="725661"/>
                  <a:pt x="2738401" y="665086"/>
                  <a:pt x="2548328" y="707886"/>
                </a:cubicBezTo>
                <a:cubicBezTo>
                  <a:pt x="2358255" y="750686"/>
                  <a:pt x="2280480" y="688002"/>
                  <a:pt x="2038663" y="707886"/>
                </a:cubicBezTo>
                <a:cubicBezTo>
                  <a:pt x="1796847" y="727770"/>
                  <a:pt x="1750365" y="667352"/>
                  <a:pt x="1590157" y="707886"/>
                </a:cubicBezTo>
                <a:cubicBezTo>
                  <a:pt x="1429949" y="748420"/>
                  <a:pt x="1238527" y="659366"/>
                  <a:pt x="1080491" y="707886"/>
                </a:cubicBezTo>
                <a:cubicBezTo>
                  <a:pt x="922455" y="756406"/>
                  <a:pt x="797978" y="653800"/>
                  <a:pt x="601405" y="707886"/>
                </a:cubicBezTo>
                <a:cubicBezTo>
                  <a:pt x="404832" y="761972"/>
                  <a:pt x="290154" y="700307"/>
                  <a:pt x="0" y="707886"/>
                </a:cubicBezTo>
                <a:cubicBezTo>
                  <a:pt x="-5887" y="626802"/>
                  <a:pt x="40511" y="535175"/>
                  <a:pt x="0" y="368101"/>
                </a:cubicBezTo>
                <a:cubicBezTo>
                  <a:pt x="-40511" y="201027"/>
                  <a:pt x="20517" y="111773"/>
                  <a:pt x="0" y="0"/>
                </a:cubicBezTo>
                <a:close/>
              </a:path>
            </a:pathLst>
          </a:custGeom>
          <a:ln w="38100">
            <a:solidFill>
              <a:srgbClr val="643217"/>
            </a:solidFill>
            <a:extLst>
              <a:ext uri="{C807C97D-BFC1-408E-A445-0C87EB9F89A2}">
                <ask:lineSketchStyleProps xmlns="" xmlns:ask="http://schemas.microsoft.com/office/drawing/2018/sketchyshapes" sd="15326919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Sasando</a:t>
            </a:r>
            <a:r>
              <a:rPr lang="en-US" sz="2000" b="1" dirty="0">
                <a:solidFill>
                  <a:srgbClr val="C00000"/>
                </a:solidFill>
              </a:rPr>
              <a:t>,</a:t>
            </a:r>
            <a:r>
              <a:rPr lang="en-US" sz="2000" b="1" dirty="0"/>
              <a:t> </a:t>
            </a:r>
            <a:r>
              <a:rPr lang="en-US" sz="2000" b="1" dirty="0" err="1"/>
              <a:t>alat</a:t>
            </a:r>
            <a:r>
              <a:rPr lang="en-US" sz="2000" b="1" dirty="0"/>
              <a:t> </a:t>
            </a:r>
            <a:r>
              <a:rPr lang="en-US" sz="2000" b="1" dirty="0" err="1"/>
              <a:t>musik</a:t>
            </a:r>
            <a:r>
              <a:rPr lang="en-US" sz="2000" b="1" dirty="0"/>
              <a:t> </a:t>
            </a:r>
            <a:r>
              <a:rPr lang="en-US" sz="2000" b="1" dirty="0" err="1"/>
              <a:t>petik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Nusa Tenggara Timur.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104B9D-F1AD-1009-777E-65B1F8179356}"/>
              </a:ext>
            </a:extLst>
          </p:cNvPr>
          <p:cNvSpPr txBox="1"/>
          <p:nvPr/>
        </p:nvSpPr>
        <p:spPr>
          <a:xfrm>
            <a:off x="5483741" y="5292706"/>
            <a:ext cx="3057994" cy="707886"/>
          </a:xfrm>
          <a:custGeom>
            <a:avLst/>
            <a:gdLst>
              <a:gd name="connsiteX0" fmla="*/ 0 w 3057994"/>
              <a:gd name="connsiteY0" fmla="*/ 0 h 707886"/>
              <a:gd name="connsiteX1" fmla="*/ 570826 w 3057994"/>
              <a:gd name="connsiteY1" fmla="*/ 0 h 707886"/>
              <a:gd name="connsiteX2" fmla="*/ 1019331 w 3057994"/>
              <a:gd name="connsiteY2" fmla="*/ 0 h 707886"/>
              <a:gd name="connsiteX3" fmla="*/ 1559577 w 3057994"/>
              <a:gd name="connsiteY3" fmla="*/ 0 h 707886"/>
              <a:gd name="connsiteX4" fmla="*/ 2038663 w 3057994"/>
              <a:gd name="connsiteY4" fmla="*/ 0 h 707886"/>
              <a:gd name="connsiteX5" fmla="*/ 2609488 w 3057994"/>
              <a:gd name="connsiteY5" fmla="*/ 0 h 707886"/>
              <a:gd name="connsiteX6" fmla="*/ 3057994 w 3057994"/>
              <a:gd name="connsiteY6" fmla="*/ 0 h 707886"/>
              <a:gd name="connsiteX7" fmla="*/ 3057994 w 3057994"/>
              <a:gd name="connsiteY7" fmla="*/ 368101 h 707886"/>
              <a:gd name="connsiteX8" fmla="*/ 3057994 w 3057994"/>
              <a:gd name="connsiteY8" fmla="*/ 707886 h 707886"/>
              <a:gd name="connsiteX9" fmla="*/ 2548328 w 3057994"/>
              <a:gd name="connsiteY9" fmla="*/ 707886 h 707886"/>
              <a:gd name="connsiteX10" fmla="*/ 2099823 w 3057994"/>
              <a:gd name="connsiteY10" fmla="*/ 707886 h 707886"/>
              <a:gd name="connsiteX11" fmla="*/ 1590157 w 3057994"/>
              <a:gd name="connsiteY11" fmla="*/ 707886 h 707886"/>
              <a:gd name="connsiteX12" fmla="*/ 1111071 w 3057994"/>
              <a:gd name="connsiteY12" fmla="*/ 707886 h 707886"/>
              <a:gd name="connsiteX13" fmla="*/ 631985 w 3057994"/>
              <a:gd name="connsiteY13" fmla="*/ 707886 h 707886"/>
              <a:gd name="connsiteX14" fmla="*/ 0 w 3057994"/>
              <a:gd name="connsiteY14" fmla="*/ 707886 h 707886"/>
              <a:gd name="connsiteX15" fmla="*/ 0 w 3057994"/>
              <a:gd name="connsiteY15" fmla="*/ 339785 h 707886"/>
              <a:gd name="connsiteX16" fmla="*/ 0 w 3057994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7994" h="707886" fill="none" extrusionOk="0">
                <a:moveTo>
                  <a:pt x="0" y="0"/>
                </a:moveTo>
                <a:cubicBezTo>
                  <a:pt x="149597" y="-4341"/>
                  <a:pt x="412545" y="29894"/>
                  <a:pt x="570826" y="0"/>
                </a:cubicBezTo>
                <a:cubicBezTo>
                  <a:pt x="729107" y="-29894"/>
                  <a:pt x="828406" y="15549"/>
                  <a:pt x="1019331" y="0"/>
                </a:cubicBezTo>
                <a:cubicBezTo>
                  <a:pt x="1210257" y="-15549"/>
                  <a:pt x="1410195" y="33975"/>
                  <a:pt x="1559577" y="0"/>
                </a:cubicBezTo>
                <a:cubicBezTo>
                  <a:pt x="1708959" y="-33975"/>
                  <a:pt x="1850803" y="20185"/>
                  <a:pt x="2038663" y="0"/>
                </a:cubicBezTo>
                <a:cubicBezTo>
                  <a:pt x="2226523" y="-20185"/>
                  <a:pt x="2337633" y="53871"/>
                  <a:pt x="2609488" y="0"/>
                </a:cubicBezTo>
                <a:cubicBezTo>
                  <a:pt x="2881343" y="-53871"/>
                  <a:pt x="2960954" y="30441"/>
                  <a:pt x="3057994" y="0"/>
                </a:cubicBezTo>
                <a:cubicBezTo>
                  <a:pt x="3068017" y="124083"/>
                  <a:pt x="3049125" y="194188"/>
                  <a:pt x="3057994" y="368101"/>
                </a:cubicBezTo>
                <a:cubicBezTo>
                  <a:pt x="3066863" y="542014"/>
                  <a:pt x="3042693" y="614571"/>
                  <a:pt x="3057994" y="707886"/>
                </a:cubicBezTo>
                <a:cubicBezTo>
                  <a:pt x="2904653" y="747979"/>
                  <a:pt x="2724178" y="704340"/>
                  <a:pt x="2548328" y="707886"/>
                </a:cubicBezTo>
                <a:cubicBezTo>
                  <a:pt x="2372478" y="711432"/>
                  <a:pt x="2263106" y="672986"/>
                  <a:pt x="2099823" y="707886"/>
                </a:cubicBezTo>
                <a:cubicBezTo>
                  <a:pt x="1936541" y="742786"/>
                  <a:pt x="1699078" y="699315"/>
                  <a:pt x="1590157" y="707886"/>
                </a:cubicBezTo>
                <a:cubicBezTo>
                  <a:pt x="1481236" y="716457"/>
                  <a:pt x="1212315" y="685024"/>
                  <a:pt x="1111071" y="707886"/>
                </a:cubicBezTo>
                <a:cubicBezTo>
                  <a:pt x="1009827" y="730748"/>
                  <a:pt x="791467" y="677347"/>
                  <a:pt x="631985" y="707886"/>
                </a:cubicBezTo>
                <a:cubicBezTo>
                  <a:pt x="472503" y="738425"/>
                  <a:pt x="128020" y="677423"/>
                  <a:pt x="0" y="707886"/>
                </a:cubicBezTo>
                <a:cubicBezTo>
                  <a:pt x="-13243" y="525812"/>
                  <a:pt x="18570" y="429313"/>
                  <a:pt x="0" y="339785"/>
                </a:cubicBezTo>
                <a:cubicBezTo>
                  <a:pt x="-18570" y="250257"/>
                  <a:pt x="26455" y="119205"/>
                  <a:pt x="0" y="0"/>
                </a:cubicBezTo>
                <a:close/>
              </a:path>
              <a:path w="3057994" h="707886" stroke="0" extrusionOk="0">
                <a:moveTo>
                  <a:pt x="0" y="0"/>
                </a:moveTo>
                <a:cubicBezTo>
                  <a:pt x="128509" y="-283"/>
                  <a:pt x="340036" y="8958"/>
                  <a:pt x="448506" y="0"/>
                </a:cubicBezTo>
                <a:cubicBezTo>
                  <a:pt x="556976" y="-8958"/>
                  <a:pt x="677120" y="27142"/>
                  <a:pt x="866432" y="0"/>
                </a:cubicBezTo>
                <a:cubicBezTo>
                  <a:pt x="1055744" y="-27142"/>
                  <a:pt x="1142557" y="43831"/>
                  <a:pt x="1345517" y="0"/>
                </a:cubicBezTo>
                <a:cubicBezTo>
                  <a:pt x="1548477" y="-43831"/>
                  <a:pt x="1688412" y="300"/>
                  <a:pt x="1885763" y="0"/>
                </a:cubicBezTo>
                <a:cubicBezTo>
                  <a:pt x="2083114" y="-300"/>
                  <a:pt x="2142395" y="20924"/>
                  <a:pt x="2334269" y="0"/>
                </a:cubicBezTo>
                <a:cubicBezTo>
                  <a:pt x="2526143" y="-20924"/>
                  <a:pt x="2898266" y="76708"/>
                  <a:pt x="3057994" y="0"/>
                </a:cubicBezTo>
                <a:cubicBezTo>
                  <a:pt x="3089147" y="137874"/>
                  <a:pt x="3037597" y="191967"/>
                  <a:pt x="3057994" y="346864"/>
                </a:cubicBezTo>
                <a:cubicBezTo>
                  <a:pt x="3078391" y="501761"/>
                  <a:pt x="3035998" y="557350"/>
                  <a:pt x="3057994" y="707886"/>
                </a:cubicBezTo>
                <a:cubicBezTo>
                  <a:pt x="2893664" y="725661"/>
                  <a:pt x="2738401" y="665086"/>
                  <a:pt x="2548328" y="707886"/>
                </a:cubicBezTo>
                <a:cubicBezTo>
                  <a:pt x="2358255" y="750686"/>
                  <a:pt x="2280480" y="688002"/>
                  <a:pt x="2038663" y="707886"/>
                </a:cubicBezTo>
                <a:cubicBezTo>
                  <a:pt x="1796847" y="727770"/>
                  <a:pt x="1750365" y="667352"/>
                  <a:pt x="1590157" y="707886"/>
                </a:cubicBezTo>
                <a:cubicBezTo>
                  <a:pt x="1429949" y="748420"/>
                  <a:pt x="1238527" y="659366"/>
                  <a:pt x="1080491" y="707886"/>
                </a:cubicBezTo>
                <a:cubicBezTo>
                  <a:pt x="922455" y="756406"/>
                  <a:pt x="797978" y="653800"/>
                  <a:pt x="601405" y="707886"/>
                </a:cubicBezTo>
                <a:cubicBezTo>
                  <a:pt x="404832" y="761972"/>
                  <a:pt x="290154" y="700307"/>
                  <a:pt x="0" y="707886"/>
                </a:cubicBezTo>
                <a:cubicBezTo>
                  <a:pt x="-5887" y="626802"/>
                  <a:pt x="40511" y="535175"/>
                  <a:pt x="0" y="368101"/>
                </a:cubicBezTo>
                <a:cubicBezTo>
                  <a:pt x="-40511" y="201027"/>
                  <a:pt x="20517" y="111773"/>
                  <a:pt x="0" y="0"/>
                </a:cubicBezTo>
                <a:close/>
              </a:path>
            </a:pathLst>
          </a:custGeom>
          <a:ln w="38100">
            <a:solidFill>
              <a:srgbClr val="643217"/>
            </a:solidFill>
            <a:extLst>
              <a:ext uri="{C807C97D-BFC1-408E-A445-0C87EB9F89A2}">
                <ask:lineSketchStyleProps xmlns="" xmlns:ask="http://schemas.microsoft.com/office/drawing/2018/sketchyshapes" sd="15326919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Kecapi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alat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musik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petik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dari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Jawa</a:t>
            </a:r>
            <a:r>
              <a:rPr lang="en-US" sz="2000" b="1" dirty="0">
                <a:solidFill>
                  <a:schemeClr val="tx1"/>
                </a:solidFill>
              </a:rPr>
              <a:t> Barat.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97"/>
    </mc:Choice>
    <mc:Fallback xmlns="">
      <p:transition spd="slow" advTm="3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1" grpId="0" build="p" animBg="1"/>
      <p:bldP spid="12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1|1.1|1.4|1.5|1.9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8|4.8|1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2|1.1|0.9|5.9|0.7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1.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2.7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|1.2|1.4|2.5|0.9|0.9|0.9|1.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2.1|1.3|4.6|1.1|0.7|0.7|0.8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9|3.3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2.6|2.3|2.6|3.8|0.9|5.5|5.2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9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526</Words>
  <Application>Microsoft Office PowerPoint</Application>
  <PresentationFormat>Widescreen</PresentationFormat>
  <Paragraphs>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Adobe Fan Heiti Std B</vt:lpstr>
      <vt:lpstr>游ゴシック</vt:lpstr>
      <vt:lpstr>游ゴシック Light</vt:lpstr>
      <vt:lpstr>Arial</vt:lpstr>
      <vt:lpstr>Calibri</vt:lpstr>
      <vt:lpstr>Calibri Light</vt:lpstr>
      <vt:lpstr>Montserrat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Selamat Belajar!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Dewi Ls</dc:creator>
  <cp:lastModifiedBy>Nur Alivia Arianda</cp:lastModifiedBy>
  <cp:revision>11</cp:revision>
  <dcterms:created xsi:type="dcterms:W3CDTF">2022-11-30T18:45:53Z</dcterms:created>
  <dcterms:modified xsi:type="dcterms:W3CDTF">2022-12-10T01:25:20Z</dcterms:modified>
</cp:coreProperties>
</file>