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8" r:id="rId2"/>
    <p:sldId id="271" r:id="rId3"/>
    <p:sldId id="341" r:id="rId4"/>
    <p:sldId id="345" r:id="rId5"/>
    <p:sldId id="342" r:id="rId6"/>
    <p:sldId id="343" r:id="rId7"/>
    <p:sldId id="34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B95"/>
    <a:srgbClr val="CC0066"/>
    <a:srgbClr val="C22C2C"/>
    <a:srgbClr val="EAD432"/>
    <a:srgbClr val="1D41D5"/>
    <a:srgbClr val="C9C011"/>
    <a:srgbClr val="BFD10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40" y="-36"/>
      </p:cViewPr>
      <p:guideLst>
        <p:guide orient="horz" pos="17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8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7A039E0-9D20-4F11-9C44-189E61EF5EEF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04EBD7-C134-42FD-99B9-8CBF0A206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2812"/>
          <a:stretch>
            <a:fillRect/>
          </a:stretch>
        </p:blipFill>
        <p:spPr>
          <a:xfrm>
            <a:off x="-9525" y="0"/>
            <a:ext cx="9153525" cy="5193750"/>
          </a:xfrm>
          <a:prstGeom prst="rect">
            <a:avLst/>
          </a:prstGeom>
        </p:spPr>
      </p:pic>
      <p:sp>
        <p:nvSpPr>
          <p:cNvPr id="8" name="テキスト プレースホルダー 11"/>
          <p:cNvSpPr txBox="1"/>
          <p:nvPr/>
        </p:nvSpPr>
        <p:spPr>
          <a:xfrm>
            <a:off x="4301361" y="1783077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C9C011"/>
                </a:solidFill>
                <a:cs typeface="Arial" panose="020B0604020202020204" pitchFamily="34" charset="0"/>
              </a:rPr>
              <a:t>Bahasa</a:t>
            </a:r>
            <a:r>
              <a:rPr lang="en-US" b="1" dirty="0" smtClean="0">
                <a:solidFill>
                  <a:srgbClr val="C9C011"/>
                </a:solidFill>
                <a:cs typeface="Arial" panose="020B0604020202020204" pitchFamily="34" charset="0"/>
              </a:rPr>
              <a:t> Indonesia</a:t>
            </a:r>
            <a:endParaRPr lang="id-ID" b="1" dirty="0">
              <a:solidFill>
                <a:srgbClr val="C9C0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/>
          <p:nvPr/>
        </p:nvSpPr>
        <p:spPr>
          <a:xfrm>
            <a:off x="3901966" y="120015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585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524000" y="763869"/>
            <a:ext cx="2454166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92999"/>
            <a:ext cx="2377967" cy="31585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3600000">
            <a:off x="3118103" y="1740269"/>
            <a:ext cx="451341" cy="38908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Lenovo\Downloads\Bab 6 JPG\1a shutterstock_175608740.jpg1a shutterstock_17560874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19685"/>
            <a:ext cx="6858000" cy="5104130"/>
          </a:xfrm>
          <a:prstGeom prst="flowChartInputOutpu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grpSp>
        <p:nvGrpSpPr>
          <p:cNvPr id="7" name="Group 2"/>
          <p:cNvGrpSpPr/>
          <p:nvPr/>
        </p:nvGrpSpPr>
        <p:grpSpPr bwMode="auto">
          <a:xfrm>
            <a:off x="304800" y="139064"/>
            <a:ext cx="4626963" cy="1613218"/>
            <a:chOff x="457199" y="-126500"/>
            <a:chExt cx="4626765" cy="1612672"/>
          </a:xfrm>
        </p:grpSpPr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457199" y="287698"/>
              <a:ext cx="4626765" cy="119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MENGHARGAI </a:t>
              </a:r>
              <a:r>
                <a:rPr lang="en-US" sz="3600" b="1" dirty="0" smtClean="0">
                  <a:ln w="0"/>
                  <a:latin typeface="+mj-lt"/>
                  <a:cs typeface="Arial" panose="020B0604020202020204" pitchFamily="34" charset="0"/>
                </a:rPr>
                <a:t>PERBEDAAN</a:t>
              </a:r>
              <a:endParaRPr lang="en-US" sz="3600" b="1" dirty="0" smtClean="0">
                <a:ln w="0"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457200" y="-126500"/>
              <a:ext cx="1248992" cy="52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 </a:t>
              </a:r>
              <a:r>
                <a:rPr lang="en-US" altLang="id-ID" sz="28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id-ID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1" y="243481"/>
            <a:ext cx="77341" cy="141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7161" y="1733550"/>
            <a:ext cx="4098027" cy="2369880"/>
            <a:chOff x="157161" y="1733550"/>
            <a:chExt cx="4098027" cy="2369880"/>
          </a:xfrm>
        </p:grpSpPr>
        <p:sp>
          <p:nvSpPr>
            <p:cNvPr id="4" name="Rectangle 3"/>
            <p:cNvSpPr/>
            <p:nvPr/>
          </p:nvSpPr>
          <p:spPr>
            <a:xfrm>
              <a:off x="157161" y="1846521"/>
              <a:ext cx="3119439" cy="381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5705" y="1733550"/>
              <a:ext cx="28967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id-ID" sz="2000" b="1" noProof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TUJUAN PEMBELAJARAN:</a:t>
              </a:r>
              <a:endParaRPr lang="en-US" sz="2000" b="1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65705" y="2287548"/>
              <a:ext cx="4089483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menjelaskan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cara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menyimak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cerita</a:t>
              </a:r>
              <a:r>
                <a:rPr lang="en-US" altLang="id-ID" sz="1600" dirty="0" smtClean="0">
                  <a:latin typeface="+mj-lt"/>
                </a:rPr>
                <a:t> yang </a:t>
              </a:r>
              <a:r>
                <a:rPr lang="en-US" altLang="id-ID" sz="1600" dirty="0" err="1" smtClean="0">
                  <a:latin typeface="+mj-lt"/>
                </a:rPr>
                <a:t>dibicarakan</a:t>
              </a:r>
              <a:r>
                <a:rPr lang="en-US" altLang="id-ID" sz="16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menceritakan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kembali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cerita</a:t>
              </a:r>
              <a:r>
                <a:rPr lang="en-US" altLang="id-ID" sz="1600" dirty="0" smtClean="0">
                  <a:latin typeface="+mj-lt"/>
                </a:rPr>
                <a:t> yang </a:t>
              </a:r>
              <a:r>
                <a:rPr lang="en-US" altLang="id-ID" sz="1600" dirty="0" err="1" smtClean="0">
                  <a:latin typeface="+mj-lt"/>
                </a:rPr>
                <a:t>didengar</a:t>
              </a:r>
              <a:r>
                <a:rPr lang="en-US" altLang="id-ID" sz="16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menyebutkan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nama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bilangan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satu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sampai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sepuluh</a:t>
              </a:r>
              <a:r>
                <a:rPr lang="en-US" altLang="id-ID" sz="1600" dirty="0" smtClean="0">
                  <a:latin typeface="+mj-lt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id-ID" sz="1600" dirty="0" err="1" smtClean="0">
                  <a:latin typeface="+mj-lt"/>
                </a:rPr>
                <a:t>menuliskan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dan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melafalkan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nama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bilangan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satu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sampai</a:t>
              </a:r>
              <a:r>
                <a:rPr lang="en-US" altLang="id-ID" sz="1600" dirty="0" smtClean="0">
                  <a:latin typeface="+mj-lt"/>
                </a:rPr>
                <a:t> </a:t>
              </a:r>
              <a:r>
                <a:rPr lang="en-US" altLang="id-ID" sz="1600" dirty="0" err="1" smtClean="0">
                  <a:latin typeface="+mj-lt"/>
                </a:rPr>
                <a:t>sepuluh</a:t>
              </a:r>
              <a:r>
                <a:rPr lang="en-US" altLang="id-ID" sz="1600" dirty="0" smtClean="0">
                  <a:latin typeface="+mj-lt"/>
                </a:rPr>
                <a:t>.</a:t>
              </a:r>
              <a:endParaRPr lang="en-US" altLang="id-ID" sz="1600" dirty="0">
                <a:latin typeface="+mj-lt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78" y="1874530"/>
            <a:ext cx="3711122" cy="34340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6934200" cy="588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35255"/>
            <a:ext cx="6256655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SzPct val="100000"/>
              <a:buFont typeface="+mj-lt"/>
              <a:buAutoNum type="alphaUcPeriod"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Menyimak Cerita yang Dibacakan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231194" y="1008217"/>
            <a:ext cx="2203418" cy="905638"/>
          </a:xfrm>
          <a:prstGeom prst="wedgeEllipseCallout">
            <a:avLst>
              <a:gd name="adj1" fmla="val -39400"/>
              <a:gd name="adj2" fmla="val 5834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Simaklah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597" y="927145"/>
            <a:ext cx="4572000" cy="313932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Keluargaku</a:t>
            </a:r>
            <a:r>
              <a:rPr lang="en-US" sz="2200" dirty="0" smtClean="0"/>
              <a:t> </a:t>
            </a:r>
            <a:r>
              <a:rPr lang="en-US" sz="2200" dirty="0" err="1" smtClean="0"/>
              <a:t>terdiri</a:t>
            </a:r>
            <a:r>
              <a:rPr lang="en-US" sz="2200" dirty="0" smtClean="0"/>
              <a:t> </a:t>
            </a:r>
            <a:r>
              <a:rPr lang="en-US" sz="2200" dirty="0" err="1" smtClean="0"/>
              <a:t>atas</a:t>
            </a:r>
            <a:r>
              <a:rPr lang="en-US" sz="2200" dirty="0" smtClean="0"/>
              <a:t> </a:t>
            </a:r>
            <a:r>
              <a:rPr lang="en-US" sz="2200" dirty="0" err="1" smtClean="0"/>
              <a:t>empat</a:t>
            </a:r>
            <a:r>
              <a:rPr lang="en-US" sz="2200" dirty="0" smtClean="0"/>
              <a:t> orang.</a:t>
            </a:r>
          </a:p>
          <a:p>
            <a:r>
              <a:rPr lang="en-US" sz="2200" dirty="0" smtClean="0"/>
              <a:t>Ada </a:t>
            </a:r>
            <a:r>
              <a:rPr lang="en-US" sz="2200" dirty="0" err="1" smtClean="0"/>
              <a:t>aku</a:t>
            </a:r>
            <a:r>
              <a:rPr lang="en-US" sz="2200" dirty="0" smtClean="0"/>
              <a:t>, </a:t>
            </a:r>
            <a:r>
              <a:rPr lang="en-US" sz="2200" dirty="0" err="1" smtClean="0"/>
              <a:t>ibu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adik</a:t>
            </a:r>
            <a:r>
              <a:rPr lang="en-US" sz="2200" dirty="0" smtClean="0"/>
              <a:t> </a:t>
            </a:r>
            <a:r>
              <a:rPr lang="en-US" sz="2200" dirty="0" err="1" smtClean="0"/>
              <a:t>perempuan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err="1" smtClean="0"/>
              <a:t>Kesukaan</a:t>
            </a:r>
            <a:r>
              <a:rPr lang="en-US" sz="2200" dirty="0" smtClean="0"/>
              <a:t> kami </a:t>
            </a:r>
            <a:r>
              <a:rPr lang="en-US" sz="2200" dirty="0" err="1" smtClean="0"/>
              <a:t>berbeda-beda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Aku</a:t>
            </a:r>
            <a:r>
              <a:rPr lang="en-US" sz="2200" dirty="0" smtClean="0"/>
              <a:t> </a:t>
            </a:r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menggambar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Ayah </a:t>
            </a:r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membaca</a:t>
            </a:r>
            <a:r>
              <a:rPr lang="en-US" sz="2200" dirty="0" smtClean="0"/>
              <a:t> </a:t>
            </a:r>
            <a:r>
              <a:rPr lang="en-US" sz="2200" dirty="0" err="1" smtClean="0"/>
              <a:t>buku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Ibu</a:t>
            </a:r>
            <a:r>
              <a:rPr lang="en-US" sz="2200" dirty="0" smtClean="0"/>
              <a:t> </a:t>
            </a:r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menjahit</a:t>
            </a:r>
            <a:r>
              <a:rPr lang="en-US" sz="2200" dirty="0" smtClean="0"/>
              <a:t> </a:t>
            </a:r>
            <a:r>
              <a:rPr lang="en-US" sz="2200" dirty="0" err="1" smtClean="0"/>
              <a:t>baju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Adik</a:t>
            </a:r>
            <a:r>
              <a:rPr lang="en-US" sz="2200" dirty="0" smtClean="0"/>
              <a:t> </a:t>
            </a:r>
            <a:r>
              <a:rPr lang="en-US" sz="2200" dirty="0" err="1" smtClean="0"/>
              <a:t>suka</a:t>
            </a:r>
            <a:r>
              <a:rPr lang="en-US" sz="2200" dirty="0" smtClean="0"/>
              <a:t> </a:t>
            </a:r>
            <a:r>
              <a:rPr lang="en-US" sz="2200" dirty="0" err="1" smtClean="0"/>
              <a:t>bernyanyi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Meskipun</a:t>
            </a:r>
            <a:r>
              <a:rPr lang="en-US" sz="2200" dirty="0" smtClean="0"/>
              <a:t> </a:t>
            </a:r>
            <a:r>
              <a:rPr lang="en-US" sz="2200" dirty="0" err="1" smtClean="0"/>
              <a:t>berbeda</a:t>
            </a:r>
            <a:r>
              <a:rPr lang="en-US" sz="2200" dirty="0" smtClean="0"/>
              <a:t>, kami </a:t>
            </a:r>
            <a:r>
              <a:rPr lang="en-US" sz="2200" dirty="0" err="1" smtClean="0"/>
              <a:t>tetap</a:t>
            </a:r>
            <a:r>
              <a:rPr lang="en-US" sz="2200" dirty="0" smtClean="0"/>
              <a:t> </a:t>
            </a:r>
            <a:r>
              <a:rPr lang="en-US" sz="2200" dirty="0" err="1" smtClean="0"/>
              <a:t>rukun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:\ELISA\MEDIA ESPS IPS KELAS 4\BAB 4\Post it pink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0550"/>
            <a:ext cx="5386625" cy="35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108"/>
            <a:ext cx="9144000" cy="85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8589"/>
            <a:ext cx="1456947" cy="5943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1" y="127635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menyimak</a:t>
            </a:r>
            <a:r>
              <a:rPr lang="en-US" sz="2400" dirty="0" smtClean="0"/>
              <a:t>, </a:t>
            </a: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menceritakan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Ingatlah</a:t>
            </a:r>
            <a:r>
              <a:rPr lang="en-US" sz="2400" dirty="0" smtClean="0"/>
              <a:t> </a:t>
            </a:r>
            <a:r>
              <a:rPr lang="en-US" sz="2400" dirty="0" err="1" smtClean="0"/>
              <a:t>cara</a:t>
            </a:r>
            <a:r>
              <a:rPr lang="en-US" sz="2400" dirty="0" smtClean="0"/>
              <a:t> </a:t>
            </a:r>
            <a:r>
              <a:rPr lang="en-US" sz="2400" dirty="0" err="1" smtClean="0"/>
              <a:t>menceritakan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cerita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Salah </a:t>
            </a:r>
            <a:r>
              <a:rPr lang="en-US" sz="2400" dirty="0" err="1" smtClean="0"/>
              <a:t>satunya</a:t>
            </a:r>
            <a:r>
              <a:rPr lang="en-US" sz="2400" dirty="0" smtClean="0"/>
              <a:t>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menjawab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6486721" y="921878"/>
            <a:ext cx="2351908" cy="3809346"/>
            <a:chOff x="5522086" y="455336"/>
            <a:chExt cx="2322234" cy="4128779"/>
          </a:xfrm>
        </p:grpSpPr>
        <p:sp>
          <p:nvSpPr>
            <p:cNvPr id="14" name="Oval 13"/>
            <p:cNvSpPr/>
            <p:nvPr/>
          </p:nvSpPr>
          <p:spPr>
            <a:xfrm>
              <a:off x="6058468" y="4019550"/>
              <a:ext cx="1785852" cy="5645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d-ID" altLang="id-ID">
                <a:solidFill>
                  <a:srgbClr val="FFFFFF"/>
                </a:solidFill>
              </a:endParaRPr>
            </a:p>
          </p:txBody>
        </p:sp>
        <p:pic>
          <p:nvPicPr>
            <p:cNvPr id="15" name="Picture 14" descr="C:\Users\P1846\Desktop\4.14 ibu guru berkat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4" r="27933"/>
            <a:stretch>
              <a:fillRect/>
            </a:stretch>
          </p:blipFill>
          <p:spPr bwMode="auto">
            <a:xfrm>
              <a:off x="5522086" y="455336"/>
              <a:ext cx="2139955" cy="3925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25854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3690"/>
            <a:ext cx="4430395" cy="5880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269240"/>
            <a:ext cx="3818255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0000"/>
              </a:lnSpc>
              <a:buSzPct val="100000"/>
              <a:buFont typeface="+mj-lt"/>
              <a:buAutoNum type="alphaUcPeriod" startAt="2"/>
            </a:pPr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Nama Bilangan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19200" y="1047750"/>
            <a:ext cx="5497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Berikut</a:t>
            </a:r>
            <a:r>
              <a:rPr lang="en-US" sz="2200" dirty="0"/>
              <a:t> </a:t>
            </a:r>
            <a:r>
              <a:rPr lang="en-US" sz="2200" dirty="0" err="1"/>
              <a:t>bilangan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satu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sepuluh</a:t>
            </a:r>
            <a:r>
              <a:rPr lang="en-US" sz="2200" dirty="0"/>
              <a:t>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8200" y="3550285"/>
            <a:ext cx="1334135" cy="393065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satu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19400" y="3550285"/>
            <a:ext cx="1334135" cy="393065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dua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6800" y="3550285"/>
            <a:ext cx="1334135" cy="393065"/>
          </a:xfrm>
          <a:prstGeom prst="roundRect">
            <a:avLst/>
          </a:prstGeom>
          <a:solidFill>
            <a:srgbClr val="DDAB9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tiga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66255" y="3550285"/>
            <a:ext cx="1334135" cy="3930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empat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4007485"/>
            <a:ext cx="1334135" cy="393065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sa-tu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4007485"/>
            <a:ext cx="1334135" cy="393065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du-a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76800" y="4007485"/>
            <a:ext cx="1334135" cy="393065"/>
          </a:xfrm>
          <a:prstGeom prst="roundRect">
            <a:avLst/>
          </a:prstGeom>
          <a:solidFill>
            <a:srgbClr val="DDAB9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ti-ga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8000" y="4007485"/>
            <a:ext cx="1334135" cy="3930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em-pat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3292" y="1275780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1306" y="1296472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44426" y="1360607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4164" y="1360607"/>
            <a:ext cx="1447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14" grpId="0" build="p" animBg="1"/>
      <p:bldP spid="12" grpId="0" build="p" animBg="1"/>
      <p:bldP spid="13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38200" y="3028950"/>
            <a:ext cx="1439545" cy="469265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lima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19400" y="3028950"/>
            <a:ext cx="1439545" cy="469265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enam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6800" y="3028950"/>
            <a:ext cx="1439545" cy="4692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tujuh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66255" y="3028950"/>
            <a:ext cx="1439545" cy="4692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delapan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3550285"/>
            <a:ext cx="1439545" cy="469265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li-ma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3550285"/>
            <a:ext cx="1439545" cy="469265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e-nam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76800" y="3550285"/>
            <a:ext cx="1439545" cy="4692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tu-juh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8000" y="3550285"/>
            <a:ext cx="1439545" cy="469265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de-la-pan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583" y="791663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0942" y="877602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1537" y="883340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48062" y="915472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2" grpId="0" build="p" animBg="1"/>
      <p:bldP spid="13" grpId="0" build="p" animBg="1"/>
      <p:bldP spid="16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11" grpId="0" build="p"/>
      <p:bldP spid="15" grpId="0"/>
      <p:bldP spid="21" grpId="0" build="p"/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90800" y="3181350"/>
            <a:ext cx="1562735" cy="4692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sembilan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48200" y="3181350"/>
            <a:ext cx="1562735" cy="4692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sepuluh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90800" y="3790950"/>
            <a:ext cx="1562735" cy="4692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sem</a:t>
            </a:r>
            <a:r>
              <a:rPr lang="en-US" sz="2400" dirty="0">
                <a:solidFill>
                  <a:schemeClr val="tx1"/>
                </a:solidFill>
              </a:rPr>
              <a:t>-bi-</a:t>
            </a:r>
            <a:r>
              <a:rPr lang="en-US" sz="2400" dirty="0" err="1">
                <a:solidFill>
                  <a:schemeClr val="tx1"/>
                </a:solidFill>
              </a:rPr>
              <a:t>lan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778885"/>
            <a:ext cx="1562735" cy="4692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se-pu-luh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7655" y="915472"/>
            <a:ext cx="13258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433" y="915472"/>
            <a:ext cx="236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CC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1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C0066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p" animBg="1"/>
      <p:bldP spid="18" grpId="0" build="p" animBg="1"/>
      <p:bldP spid="19" grpId="0" build="p" animBg="1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156</Words>
  <Application>Microsoft Office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Latif Fatus Zahrois</cp:lastModifiedBy>
  <cp:revision>92</cp:revision>
  <dcterms:created xsi:type="dcterms:W3CDTF">2022-01-17T01:37:00Z</dcterms:created>
  <dcterms:modified xsi:type="dcterms:W3CDTF">2022-05-10T06:37:11Z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968A6A12A22947D4BC1A605BD3C6BD4F</vt:lpwstr>
  </property>
  <property fmtid="{D5CDD505-2E9C-101B-9397-08002B2CF9AE}" pid="3" name="KSOProductBuildVer">
    <vt:lpwstr>1033-11.2.0.11074</vt:lpwstr>
  </property>
</Properties>
</file>