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8" r:id="rId3"/>
    <p:sldId id="262" r:id="rId4"/>
    <p:sldId id="263" r:id="rId5"/>
    <p:sldId id="264" r:id="rId6"/>
    <p:sldId id="321" r:id="rId7"/>
    <p:sldId id="322" r:id="rId8"/>
    <p:sldId id="323" r:id="rId9"/>
    <p:sldId id="325" r:id="rId10"/>
    <p:sldId id="326" r:id="rId11"/>
    <p:sldId id="328" r:id="rId12"/>
    <p:sldId id="329" r:id="rId13"/>
    <p:sldId id="327" r:id="rId14"/>
    <p:sldId id="330" r:id="rId15"/>
    <p:sldId id="331" r:id="rId16"/>
    <p:sldId id="332" r:id="rId17"/>
    <p:sldId id="324" r:id="rId18"/>
    <p:sldId id="305" r:id="rId19"/>
    <p:sldId id="33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1784948" y="1017316"/>
            <a:ext cx="2237617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43392"/>
            <a:ext cx="3581400" cy="44142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620457"/>
            <a:ext cx="628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datar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551" y="1828621"/>
            <a:ext cx="3848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datang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setinggi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dada.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733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0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22" y="927829"/>
            <a:ext cx="1766956" cy="3740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620457"/>
            <a:ext cx="628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bawah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menggelinding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551" y="1828621"/>
            <a:ext cx="4418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apabila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ditangkap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menggelinding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lantai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733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55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50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Kasti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2" y="1244954"/>
            <a:ext cx="2942767" cy="320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326132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Awal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bola.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dipukul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terbuat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kayu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dinyatakan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hidup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apabila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berhasil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dipukul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masuk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lapangan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11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5750"/>
            <a:ext cx="4191000" cy="4390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620457"/>
            <a:ext cx="628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atas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551" y="1623358"/>
            <a:ext cx="3848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apabila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menginginkan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hasil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pukulan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melambung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733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68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51" y="568689"/>
            <a:ext cx="4532849" cy="4136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620457"/>
            <a:ext cx="628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bawah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551" y="1623358"/>
            <a:ext cx="3848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apabila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menginginkan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hasil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pukulan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mengarah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733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29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50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Kasti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3194"/>
            <a:ext cx="3276600" cy="4323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Cara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Berlari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411" y="1244954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Setelah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pemain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segera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berlari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menuju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hingga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(base).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Pemain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berlari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hinggap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apabila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dipukul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berhasil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belum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kembali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pelambung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09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50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Kasti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3194"/>
            <a:ext cx="3276600" cy="4323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5.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Cara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Berlari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411" y="1244954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mengalahkan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lawan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pemain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lawan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sedang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berlari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menuju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base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menggagalkan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lawan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lebih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kali.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76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82" y="1419073"/>
            <a:ext cx="5873718" cy="290527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6477000" cy="8953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Permainan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Rounders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104775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rounders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berasal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negara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inggris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Rounders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kecil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teknik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dasar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hampir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578" y="179643"/>
            <a:ext cx="747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Perbedaan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antara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Kasti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Rounders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78" y="895350"/>
            <a:ext cx="84224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lapangan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rounders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lima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beraturan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sedangkan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lapangan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Bobot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rounders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lebih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dibandingkan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hinggap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(base)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rounders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sedangkan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Permianan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rounders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babak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sedangkan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babak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PERMAINAN LAPANGAN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4661513" cy="2128213"/>
            <a:chOff x="836416" y="2426714"/>
            <a:chExt cx="4661513" cy="2128213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661513" cy="2128213"/>
              <a:chOff x="836416" y="2426714"/>
              <a:chExt cx="4661513" cy="212821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66151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melempar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menangkap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memukul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bola,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cara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berlari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serta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cara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mengalahkan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lawan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permainan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kasti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Bentuk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cara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permainan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rounders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52360" y="968241"/>
            <a:ext cx="4571998" cy="3432310"/>
            <a:chOff x="-6370635" y="1169692"/>
            <a:chExt cx="4399815" cy="3719209"/>
          </a:xfrm>
        </p:grpSpPr>
        <p:grpSp>
          <p:nvGrpSpPr>
            <p:cNvPr id="32" name="Group 31"/>
            <p:cNvGrpSpPr/>
            <p:nvPr/>
          </p:nvGrpSpPr>
          <p:grpSpPr>
            <a:xfrm>
              <a:off x="-6370635" y="1169692"/>
              <a:ext cx="4399815" cy="3719209"/>
              <a:chOff x="-8771949" y="2613321"/>
              <a:chExt cx="4815571" cy="4070651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771949" y="2622304"/>
                <a:ext cx="4526444" cy="3859575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561297" y="2613321"/>
                <a:ext cx="4604919" cy="4070651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6" y="1177900"/>
              <a:ext cx="3839216" cy="3463292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66" y="883228"/>
            <a:ext cx="2790133" cy="36815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Permainan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Kasti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160110"/>
            <a:ext cx="4791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jenis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olahraga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kecil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ini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dimainkan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oleh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regu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regu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regu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penjaga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dibutuhkan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50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Kasti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1" y="1276350"/>
            <a:ext cx="3049497" cy="32638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222" y="620457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407310"/>
            <a:ext cx="419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harus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dikuasai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tiga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melambung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),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mendatar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menyusur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).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03" y="2118397"/>
            <a:ext cx="2229151" cy="2421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5217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melambung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atas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551" y="1200150"/>
            <a:ext cx="77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melambung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ketika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mencapai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sasaran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733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81" y="2118397"/>
            <a:ext cx="2262757" cy="24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49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78" y="1740238"/>
            <a:ext cx="3088422" cy="2841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35061"/>
            <a:ext cx="2345397" cy="2548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620457"/>
            <a:ext cx="52173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mendatar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551" y="1200150"/>
            <a:ext cx="77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mendatar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ketika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mencapai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sasaran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sedang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cukup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733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21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31147"/>
            <a:ext cx="1858063" cy="2548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620457"/>
            <a:ext cx="628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menyusur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tanah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bawah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551" y="1200150"/>
            <a:ext cx="773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menyusur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ketika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mencapai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sasaran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dekat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733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18397"/>
            <a:ext cx="2736113" cy="23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46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50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Kasti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1" y="1244954"/>
            <a:ext cx="3896170" cy="320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620457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326132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beberapa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kasti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datar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65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821" y="590550"/>
            <a:ext cx="3055069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22" y="620457"/>
            <a:ext cx="628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atas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551" y="1623358"/>
            <a:ext cx="3848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melambung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apabila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ditangkap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datang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7330"/>
            <a:ext cx="52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8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</TotalTime>
  <Words>548</Words>
  <Application>Microsoft Office PowerPoint</Application>
  <PresentationFormat>On-screen Show (16:9)</PresentationFormat>
  <Paragraphs>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110</cp:revision>
  <dcterms:created xsi:type="dcterms:W3CDTF">2022-01-17T01:37:52Z</dcterms:created>
  <dcterms:modified xsi:type="dcterms:W3CDTF">2022-06-05T08:48:00Z</dcterms:modified>
</cp:coreProperties>
</file>