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8" r:id="rId2"/>
    <p:sldId id="281" r:id="rId3"/>
    <p:sldId id="259" r:id="rId4"/>
    <p:sldId id="282" r:id="rId5"/>
    <p:sldId id="261" r:id="rId6"/>
    <p:sldId id="283" r:id="rId7"/>
    <p:sldId id="262" r:id="rId8"/>
    <p:sldId id="284" r:id="rId9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CCFF66"/>
    <a:srgbClr val="FFFF99"/>
    <a:srgbClr val="00C06A"/>
    <a:srgbClr val="B1CE37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2" autoAdjust="0"/>
  </p:normalViewPr>
  <p:slideViewPr>
    <p:cSldViewPr>
      <p:cViewPr>
        <p:scale>
          <a:sx n="95" d="100"/>
          <a:sy n="95" d="100"/>
        </p:scale>
        <p:origin x="-72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0.wmf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2.png"/><Relationship Id="rId9" Type="http://schemas.openxmlformats.org/officeDocument/2006/relationships/image" Target="../media/image11.wm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18.wmf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5" Type="http://schemas.openxmlformats.org/officeDocument/2006/relationships/image" Target="../media/image36.png"/><Relationship Id="rId10" Type="http://schemas.openxmlformats.org/officeDocument/2006/relationships/image" Target="../media/image20.jpg"/><Relationship Id="rId4" Type="http://schemas.openxmlformats.org/officeDocument/2006/relationships/image" Target="../media/image2.png"/><Relationship Id="rId9" Type="http://schemas.openxmlformats.org/officeDocument/2006/relationships/image" Target="../media/image19.wmf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B1CE37"/>
                </a:solidFill>
                <a:cs typeface="Arial" pitchFamily="34" charset="0"/>
              </a:rPr>
              <a:t>Matematika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" r="1183" b="-1"/>
          <a:stretch/>
        </p:blipFill>
        <p:spPr bwMode="auto">
          <a:xfrm>
            <a:off x="1515348" y="850149"/>
            <a:ext cx="2377202" cy="32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2" t="-20647" r="-9622" b="1402"/>
          <a:stretch/>
        </p:blipFill>
        <p:spPr>
          <a:xfrm>
            <a:off x="3675825" y="350496"/>
            <a:ext cx="6029566" cy="4436708"/>
          </a:xfrm>
          <a:prstGeom prst="flowChartInputOutpu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PECAHAN SEDERHANA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9173" y="1830598"/>
            <a:ext cx="4098027" cy="3027152"/>
            <a:chOff x="157161" y="1733550"/>
            <a:chExt cx="3997101" cy="3027152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4"/>
                <p:cNvSpPr>
                  <a:spLocks noChangeArrowheads="1"/>
                </p:cNvSpPr>
                <p:nvPr/>
              </p:nvSpPr>
              <p:spPr bwMode="auto">
                <a:xfrm>
                  <a:off x="165706" y="2227957"/>
                  <a:ext cx="3988556" cy="25327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285743" indent="-285743">
                    <a:buFont typeface="Arial" panose="020B0604020202020204" pitchFamily="34" charset="0"/>
                    <a:buChar char="•"/>
                  </a:pPr>
                  <a:r>
                    <a:rPr lang="en-US" altLang="id-ID" sz="1600" dirty="0" smtClean="0">
                      <a:latin typeface="+mj-lt"/>
                    </a:rPr>
                    <a:t>Menjelaskan </a:t>
                  </a:r>
                  <a:r>
                    <a:rPr lang="en-US" altLang="id-ID" sz="1600" dirty="0" err="1" smtClean="0">
                      <a:latin typeface="+mj-lt"/>
                    </a:rPr>
                    <a:t>pecahan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sebagai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bagian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dari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keseluruhan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menggunakan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benda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konkret</a:t>
                  </a:r>
                  <a:r>
                    <a:rPr lang="en-US" altLang="id-ID" sz="1600" dirty="0" smtClean="0">
                      <a:latin typeface="+mj-lt"/>
                    </a:rPr>
                    <a:t>.</a:t>
                  </a:r>
                  <a:endParaRPr lang="en-US" altLang="id-ID" sz="1600" dirty="0">
                    <a:latin typeface="+mj-lt"/>
                  </a:endParaRPr>
                </a:p>
                <a:p>
                  <a:pPr marL="285743" indent="-285743">
                    <a:buFont typeface="Arial" panose="020B0604020202020204" pitchFamily="34" charset="0"/>
                    <a:buChar char="•"/>
                  </a:pPr>
                  <a:r>
                    <a:rPr lang="en-US" altLang="id-ID" sz="1600" dirty="0" err="1" smtClean="0">
                      <a:latin typeface="+mj-lt"/>
                    </a:rPr>
                    <a:t>Menjelaskan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pecahan</a:t>
                  </a:r>
                  <a:r>
                    <a:rPr lang="en-US" altLang="id-ID" sz="1600" dirty="0" smtClean="0">
                      <a:latin typeface="+mj-lt"/>
                    </a:rPr>
                    <a:t> </a:t>
                  </a:r>
                  <a:r>
                    <a:rPr lang="en-US" altLang="id-ID" sz="1600" dirty="0" err="1" smtClean="0">
                      <a:latin typeface="+mj-lt"/>
                    </a:rPr>
                    <a:t>sederhana</a:t>
                  </a:r>
                  <a:r>
                    <a:rPr lang="en-US" altLang="id-ID" sz="1600" dirty="0" smtClean="0">
                      <a:latin typeface="+mj-lt"/>
                    </a:rPr>
                    <a:t>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id-ID" sz="1600" dirty="0" smtClean="0"/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b="0" i="1" dirty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b="0" i="1" dirty="0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id-ID" sz="1600" dirty="0" smtClean="0"/>
                    <a:t>, </a:t>
                  </a:r>
                  <a:r>
                    <a:rPr lang="en-US" altLang="id-ID" sz="1600" dirty="0" err="1" smtClean="0"/>
                    <a:t>dan</a:t>
                  </a:r>
                  <a:r>
                    <a:rPr lang="en-US" altLang="id-ID" sz="1600" dirty="0" smtClean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altLang="id-ID" sz="1600" dirty="0" smtClean="0"/>
                    <a:t>) </a:t>
                  </a:r>
                  <a:r>
                    <a:rPr lang="en-US" altLang="id-ID" sz="1600" dirty="0" err="1" smtClean="0"/>
                    <a:t>menggunakan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benda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konkret</a:t>
                  </a:r>
                  <a:r>
                    <a:rPr lang="en-US" altLang="id-ID" sz="1600" dirty="0" smtClean="0"/>
                    <a:t>.</a:t>
                  </a:r>
                </a:p>
                <a:p>
                  <a:pPr marL="285743" indent="-285743">
                    <a:buFont typeface="Arial" panose="020B0604020202020204" pitchFamily="34" charset="0"/>
                    <a:buChar char="•"/>
                  </a:pPr>
                  <a:r>
                    <a:rPr lang="en-US" altLang="id-ID" sz="1600" dirty="0" err="1" smtClean="0"/>
                    <a:t>Membedakan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pecahan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sederhana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/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altLang="id-ID" sz="1600" dirty="0"/>
                    <a:t>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i="1" dirty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i="1" dirty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altLang="id-ID" sz="1600" dirty="0"/>
                    <a:t>, </a:t>
                  </a:r>
                  <a:r>
                    <a:rPr lang="en-US" altLang="id-ID" sz="1600" dirty="0" err="1"/>
                    <a:t>dan</a:t>
                  </a:r>
                  <a:r>
                    <a:rPr lang="en-US" altLang="id-ID" sz="16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id-ID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id-ID" sz="1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id-ID" sz="1600" i="1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altLang="id-ID" sz="1600" dirty="0"/>
                    <a:t>)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menggunakan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benda</a:t>
                  </a:r>
                  <a:r>
                    <a:rPr lang="en-US" altLang="id-ID" sz="1600" dirty="0" smtClean="0"/>
                    <a:t> </a:t>
                  </a:r>
                  <a:r>
                    <a:rPr lang="en-US" altLang="id-ID" sz="1600" dirty="0" err="1" smtClean="0"/>
                    <a:t>konkret</a:t>
                  </a:r>
                  <a:r>
                    <a:rPr lang="en-US" altLang="id-ID" sz="1600" dirty="0" smtClean="0"/>
                    <a:t>.</a:t>
                  </a:r>
                  <a:endParaRPr lang="en-US" altLang="id-ID" sz="1600" dirty="0"/>
                </a:p>
                <a:p>
                  <a:pPr marL="285743" indent="-285743">
                    <a:buFont typeface="Arial" panose="020B0604020202020204" pitchFamily="34" charset="0"/>
                    <a:buChar char="•"/>
                  </a:pPr>
                  <a:endParaRPr lang="en-US" altLang="id-ID" sz="1600" dirty="0" smtClean="0">
                    <a:latin typeface="+mj-lt"/>
                  </a:endParaRPr>
                </a:p>
                <a:p>
                  <a:pPr marL="285743" indent="-285743">
                    <a:buFont typeface="Arial" panose="020B0604020202020204" pitchFamily="34" charset="0"/>
                    <a:buChar char="•"/>
                  </a:pPr>
                  <a:endParaRPr lang="en-US" altLang="id-ID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5706" y="2227957"/>
                  <a:ext cx="3988556" cy="253274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447" t="-72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Pecahan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Setengah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504825" y="1047750"/>
            <a:ext cx="2971800" cy="990600"/>
            <a:chOff x="504825" y="971550"/>
            <a:chExt cx="2971800" cy="990600"/>
          </a:xfrm>
        </p:grpSpPr>
        <p:sp>
          <p:nvSpPr>
            <p:cNvPr id="90" name="Rectangle 89"/>
            <p:cNvSpPr/>
            <p:nvPr/>
          </p:nvSpPr>
          <p:spPr>
            <a:xfrm>
              <a:off x="504825" y="971550"/>
              <a:ext cx="2971800" cy="990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533400" y="1066681"/>
              <a:ext cx="2819400" cy="788670"/>
              <a:chOff x="533400" y="1066681"/>
              <a:chExt cx="2819400" cy="788670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33400" y="1276350"/>
                <a:ext cx="261789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Pecahan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setengah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ditulis</a:t>
                </a:r>
                <a:r>
                  <a:rPr lang="en-US" dirty="0" smtClean="0"/>
                  <a:t>: </a:t>
                </a:r>
                <a:endParaRPr lang="en-US" dirty="0"/>
              </a:p>
            </p:txBody>
          </p:sp>
          <p:graphicFrame>
            <p:nvGraphicFramePr>
              <p:cNvPr id="87" name="Object 8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967817"/>
                  </p:ext>
                </p:extLst>
              </p:nvPr>
            </p:nvGraphicFramePr>
            <p:xfrm>
              <a:off x="3060700" y="1066681"/>
              <a:ext cx="292100" cy="7886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1" name="Equation" r:id="rId6" imgW="126720" imgH="342720" progId="Equation.3">
                      <p:embed/>
                    </p:oleObj>
                  </mc:Choice>
                  <mc:Fallback>
                    <p:oleObj name="Equation" r:id="rId6" imgW="126720" imgH="3427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060700" y="1066681"/>
                            <a:ext cx="292100" cy="78867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8" name="TextBox 87"/>
          <p:cNvSpPr txBox="1"/>
          <p:nvPr/>
        </p:nvSpPr>
        <p:spPr>
          <a:xfrm>
            <a:off x="533400" y="2266950"/>
            <a:ext cx="3200400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b="1" dirty="0" err="1" smtClean="0"/>
              <a:t>setengah</a:t>
            </a:r>
            <a:r>
              <a:rPr lang="en-US" dirty="0" smtClean="0"/>
              <a:t>,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perdua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dirty="0" err="1" smtClean="0"/>
              <a:t>seperdua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9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444629"/>
              </p:ext>
            </p:extLst>
          </p:nvPr>
        </p:nvGraphicFramePr>
        <p:xfrm>
          <a:off x="1186162" y="3137247"/>
          <a:ext cx="454025" cy="122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8" imgW="126720" imgH="342720" progId="Equation.3">
                  <p:embed/>
                </p:oleObj>
              </mc:Choice>
              <mc:Fallback>
                <p:oleObj name="Equation" r:id="rId8" imgW="12672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6162" y="3137247"/>
                        <a:ext cx="454025" cy="1225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Straight Arrow Connector 93"/>
          <p:cNvCxnSpPr/>
          <p:nvPr/>
        </p:nvCxnSpPr>
        <p:spPr>
          <a:xfrm flipV="1">
            <a:off x="1754982" y="3365847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326990" y="318118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pembilang</a:t>
            </a:r>
            <a:endParaRPr lang="en-US" dirty="0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1688307" y="4127847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2286000" y="4102963"/>
            <a:ext cx="107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penyebut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142587" y="1057617"/>
            <a:ext cx="85882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Contoh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5165688" y="971806"/>
            <a:ext cx="2150108" cy="2137077"/>
            <a:chOff x="5001412" y="1650493"/>
            <a:chExt cx="2150108" cy="2137077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21"/>
            <a:stretch/>
          </p:blipFill>
          <p:spPr>
            <a:xfrm>
              <a:off x="5001412" y="1650493"/>
              <a:ext cx="2150108" cy="2137077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562"/>
            <a:stretch/>
          </p:blipFill>
          <p:spPr>
            <a:xfrm rot="10800000" flipV="1">
              <a:off x="6070116" y="1650493"/>
              <a:ext cx="1056488" cy="2137077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61"/>
          <a:stretch/>
        </p:blipFill>
        <p:spPr>
          <a:xfrm>
            <a:off x="3926358" y="2529544"/>
            <a:ext cx="1075054" cy="2137077"/>
          </a:xfrm>
          <a:prstGeom prst="rect">
            <a:avLst/>
          </a:prstGeom>
        </p:spPr>
      </p:pic>
      <p:cxnSp>
        <p:nvCxnSpPr>
          <p:cNvPr id="112" name="Straight Connector 111"/>
          <p:cNvCxnSpPr/>
          <p:nvPr/>
        </p:nvCxnSpPr>
        <p:spPr>
          <a:xfrm flipH="1">
            <a:off x="6234392" y="806852"/>
            <a:ext cx="0" cy="2484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61"/>
          <a:stretch/>
        </p:blipFill>
        <p:spPr>
          <a:xfrm flipH="1">
            <a:off x="7484108" y="2581227"/>
            <a:ext cx="1075054" cy="2137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3963820" y="2266950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820" y="2266950"/>
                <a:ext cx="365805" cy="610936"/>
              </a:xfrm>
              <a:prstGeom prst="rect">
                <a:avLst/>
              </a:prstGeom>
              <a:blipFill rotWithShape="1">
                <a:blip r:embed="rId10"/>
                <a:stretch>
                  <a:fillRect r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8155895" y="2266950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95" y="2266950"/>
                <a:ext cx="365805" cy="610936"/>
              </a:xfrm>
              <a:prstGeom prst="rect">
                <a:avLst/>
              </a:prstGeom>
              <a:blipFill rotWithShape="1">
                <a:blip r:embed="rId11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5" grpId="0"/>
      <p:bldP spid="97" grpId="0"/>
      <p:bldP spid="98" grpId="0" animBg="1"/>
      <p:bldP spid="115" grpId="0"/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94012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6070" y="2621002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 6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krim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05341" y="3333829"/>
            <a:ext cx="3243693" cy="995142"/>
            <a:chOff x="1321129" y="1403866"/>
            <a:chExt cx="5364148" cy="16456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129" y="1403866"/>
              <a:ext cx="665477" cy="1645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863" y="1403866"/>
              <a:ext cx="665477" cy="16456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597" y="1403866"/>
              <a:ext cx="665477" cy="16456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331" y="1403866"/>
              <a:ext cx="665477" cy="16456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65" y="1403866"/>
              <a:ext cx="665477" cy="16456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403866"/>
              <a:ext cx="665477" cy="1645682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628900" y="3198337"/>
            <a:ext cx="1658809" cy="12028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87709" y="3589667"/>
                <a:ext cx="962123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bagian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709" y="3589667"/>
                <a:ext cx="962123" cy="483466"/>
              </a:xfrm>
              <a:prstGeom prst="rect">
                <a:avLst/>
              </a:prstGeom>
              <a:blipFill rotWithShape="1">
                <a:blip r:embed="rId3"/>
                <a:stretch>
                  <a:fillRect r="-11392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249832" y="3508234"/>
            <a:ext cx="3132168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Setengah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smtClean="0"/>
              <a:t>6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krim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3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krim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Flowchart: Decision 104"/>
          <p:cNvSpPr/>
          <p:nvPr/>
        </p:nvSpPr>
        <p:spPr>
          <a:xfrm>
            <a:off x="2649367" y="1025404"/>
            <a:ext cx="1676400" cy="498121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4925 w 10000"/>
              <a:gd name="connsiteY4" fmla="*/ 5112 h 10000"/>
              <a:gd name="connsiteX5" fmla="*/ 0 w 10000"/>
              <a:gd name="connsiteY5" fmla="*/ 5000 h 10000"/>
              <a:gd name="connsiteX0" fmla="*/ 0 w 10000"/>
              <a:gd name="connsiteY0" fmla="*/ 5000 h 5112"/>
              <a:gd name="connsiteX1" fmla="*/ 5000 w 10000"/>
              <a:gd name="connsiteY1" fmla="*/ 0 h 5112"/>
              <a:gd name="connsiteX2" fmla="*/ 10000 w 10000"/>
              <a:gd name="connsiteY2" fmla="*/ 5000 h 5112"/>
              <a:gd name="connsiteX3" fmla="*/ 4943 w 10000"/>
              <a:gd name="connsiteY3" fmla="*/ 5080 h 5112"/>
              <a:gd name="connsiteX4" fmla="*/ 4925 w 10000"/>
              <a:gd name="connsiteY4" fmla="*/ 5112 h 5112"/>
              <a:gd name="connsiteX5" fmla="*/ 0 w 10000"/>
              <a:gd name="connsiteY5" fmla="*/ 5000 h 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5112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4943" y="5080"/>
                </a:lnTo>
                <a:cubicBezTo>
                  <a:pt x="4912" y="5080"/>
                  <a:pt x="4956" y="5112"/>
                  <a:pt x="4925" y="5112"/>
                </a:cubicBezTo>
                <a:lnTo>
                  <a:pt x="0" y="5000"/>
                </a:lnTo>
                <a:close/>
              </a:path>
            </a:pathLst>
          </a:custGeom>
          <a:solidFill>
            <a:srgbClr val="FFFF9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gular Pentagon 101"/>
          <p:cNvSpPr/>
          <p:nvPr/>
        </p:nvSpPr>
        <p:spPr>
          <a:xfrm>
            <a:off x="1103188" y="992879"/>
            <a:ext cx="557266" cy="1049802"/>
          </a:xfrm>
          <a:custGeom>
            <a:avLst/>
            <a:gdLst>
              <a:gd name="connsiteX0" fmla="*/ 1 w 1102294"/>
              <a:gd name="connsiteY0" fmla="*/ 400988 h 1049804"/>
              <a:gd name="connsiteX1" fmla="*/ 551147 w 1102294"/>
              <a:gd name="connsiteY1" fmla="*/ 0 h 1049804"/>
              <a:gd name="connsiteX2" fmla="*/ 1102293 w 1102294"/>
              <a:gd name="connsiteY2" fmla="*/ 400988 h 1049804"/>
              <a:gd name="connsiteX3" fmla="*/ 891774 w 1102294"/>
              <a:gd name="connsiteY3" fmla="*/ 1049801 h 1049804"/>
              <a:gd name="connsiteX4" fmla="*/ 210520 w 1102294"/>
              <a:gd name="connsiteY4" fmla="*/ 1049801 h 1049804"/>
              <a:gd name="connsiteX5" fmla="*/ 1 w 1102294"/>
              <a:gd name="connsiteY5" fmla="*/ 400988 h 1049804"/>
              <a:gd name="connsiteX0" fmla="*/ 337169 w 891773"/>
              <a:gd name="connsiteY0" fmla="*/ 396226 h 1049801"/>
              <a:gd name="connsiteX1" fmla="*/ 340627 w 891773"/>
              <a:gd name="connsiteY1" fmla="*/ 0 h 1049801"/>
              <a:gd name="connsiteX2" fmla="*/ 891773 w 891773"/>
              <a:gd name="connsiteY2" fmla="*/ 400988 h 1049801"/>
              <a:gd name="connsiteX3" fmla="*/ 681254 w 891773"/>
              <a:gd name="connsiteY3" fmla="*/ 1049801 h 1049801"/>
              <a:gd name="connsiteX4" fmla="*/ 0 w 891773"/>
              <a:gd name="connsiteY4" fmla="*/ 1049801 h 1049801"/>
              <a:gd name="connsiteX5" fmla="*/ 337169 w 891773"/>
              <a:gd name="connsiteY5" fmla="*/ 396226 h 1049801"/>
              <a:gd name="connsiteX0" fmla="*/ 337169 w 891773"/>
              <a:gd name="connsiteY0" fmla="*/ 396226 h 1049801"/>
              <a:gd name="connsiteX1" fmla="*/ 340627 w 891773"/>
              <a:gd name="connsiteY1" fmla="*/ 0 h 1049801"/>
              <a:gd name="connsiteX2" fmla="*/ 891773 w 891773"/>
              <a:gd name="connsiteY2" fmla="*/ 400988 h 1049801"/>
              <a:gd name="connsiteX3" fmla="*/ 681254 w 891773"/>
              <a:gd name="connsiteY3" fmla="*/ 1049801 h 1049801"/>
              <a:gd name="connsiteX4" fmla="*/ 0 w 891773"/>
              <a:gd name="connsiteY4" fmla="*/ 1049801 h 1049801"/>
              <a:gd name="connsiteX5" fmla="*/ 337169 w 891773"/>
              <a:gd name="connsiteY5" fmla="*/ 396226 h 1049801"/>
              <a:gd name="connsiteX0" fmla="*/ 56182 w 610786"/>
              <a:gd name="connsiteY0" fmla="*/ 396226 h 1049801"/>
              <a:gd name="connsiteX1" fmla="*/ 59640 w 610786"/>
              <a:gd name="connsiteY1" fmla="*/ 0 h 1049801"/>
              <a:gd name="connsiteX2" fmla="*/ 610786 w 610786"/>
              <a:gd name="connsiteY2" fmla="*/ 400988 h 1049801"/>
              <a:gd name="connsiteX3" fmla="*/ 400267 w 610786"/>
              <a:gd name="connsiteY3" fmla="*/ 1049801 h 1049801"/>
              <a:gd name="connsiteX4" fmla="*/ 0 w 610786"/>
              <a:gd name="connsiteY4" fmla="*/ 1035514 h 1049801"/>
              <a:gd name="connsiteX5" fmla="*/ 56182 w 610786"/>
              <a:gd name="connsiteY5" fmla="*/ 396226 h 1049801"/>
              <a:gd name="connsiteX0" fmla="*/ 56182 w 610786"/>
              <a:gd name="connsiteY0" fmla="*/ 396226 h 1049801"/>
              <a:gd name="connsiteX1" fmla="*/ 59640 w 610786"/>
              <a:gd name="connsiteY1" fmla="*/ 0 h 1049801"/>
              <a:gd name="connsiteX2" fmla="*/ 610786 w 610786"/>
              <a:gd name="connsiteY2" fmla="*/ 400988 h 1049801"/>
              <a:gd name="connsiteX3" fmla="*/ 400267 w 610786"/>
              <a:gd name="connsiteY3" fmla="*/ 1049801 h 1049801"/>
              <a:gd name="connsiteX4" fmla="*/ 0 w 610786"/>
              <a:gd name="connsiteY4" fmla="*/ 1035514 h 1049801"/>
              <a:gd name="connsiteX5" fmla="*/ 56182 w 610786"/>
              <a:gd name="connsiteY5" fmla="*/ 396226 h 1049801"/>
              <a:gd name="connsiteX0" fmla="*/ 891 w 555495"/>
              <a:gd name="connsiteY0" fmla="*/ 396226 h 1049802"/>
              <a:gd name="connsiteX1" fmla="*/ 4349 w 555495"/>
              <a:gd name="connsiteY1" fmla="*/ 0 h 1049802"/>
              <a:gd name="connsiteX2" fmla="*/ 555495 w 555495"/>
              <a:gd name="connsiteY2" fmla="*/ 400988 h 1049802"/>
              <a:gd name="connsiteX3" fmla="*/ 344976 w 555495"/>
              <a:gd name="connsiteY3" fmla="*/ 1049801 h 1049802"/>
              <a:gd name="connsiteX4" fmla="*/ 1859 w 555495"/>
              <a:gd name="connsiteY4" fmla="*/ 1049802 h 1049802"/>
              <a:gd name="connsiteX5" fmla="*/ 891 w 555495"/>
              <a:gd name="connsiteY5" fmla="*/ 396226 h 1049802"/>
              <a:gd name="connsiteX0" fmla="*/ 2662 w 557266"/>
              <a:gd name="connsiteY0" fmla="*/ 396226 h 1049802"/>
              <a:gd name="connsiteX1" fmla="*/ 6120 w 557266"/>
              <a:gd name="connsiteY1" fmla="*/ 0 h 1049802"/>
              <a:gd name="connsiteX2" fmla="*/ 557266 w 557266"/>
              <a:gd name="connsiteY2" fmla="*/ 400988 h 1049802"/>
              <a:gd name="connsiteX3" fmla="*/ 346747 w 557266"/>
              <a:gd name="connsiteY3" fmla="*/ 1049801 h 1049802"/>
              <a:gd name="connsiteX4" fmla="*/ 3630 w 557266"/>
              <a:gd name="connsiteY4" fmla="*/ 1049802 h 1049802"/>
              <a:gd name="connsiteX5" fmla="*/ 2662 w 557266"/>
              <a:gd name="connsiteY5" fmla="*/ 396226 h 104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266" h="1049802">
                <a:moveTo>
                  <a:pt x="2662" y="396226"/>
                </a:moveTo>
                <a:cubicBezTo>
                  <a:pt x="3815" y="264151"/>
                  <a:pt x="4967" y="132075"/>
                  <a:pt x="6120" y="0"/>
                </a:cubicBezTo>
                <a:lnTo>
                  <a:pt x="557266" y="400988"/>
                </a:lnTo>
                <a:lnTo>
                  <a:pt x="346747" y="1049801"/>
                </a:lnTo>
                <a:lnTo>
                  <a:pt x="3630" y="1049802"/>
                </a:lnTo>
                <a:cubicBezTo>
                  <a:pt x="6482" y="784319"/>
                  <a:pt x="-4953" y="652184"/>
                  <a:pt x="2662" y="39622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gular Pentagon 22"/>
          <p:cNvSpPr/>
          <p:nvPr/>
        </p:nvSpPr>
        <p:spPr>
          <a:xfrm>
            <a:off x="556070" y="990887"/>
            <a:ext cx="1102294" cy="1049804"/>
          </a:xfrm>
          <a:prstGeom prst="pent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217" y="747958"/>
            <a:ext cx="0" cy="165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Decision 24"/>
          <p:cNvSpPr/>
          <p:nvPr/>
        </p:nvSpPr>
        <p:spPr>
          <a:xfrm>
            <a:off x="2627188" y="1028581"/>
            <a:ext cx="1676400" cy="974415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16200000">
            <a:off x="3516142" y="345788"/>
            <a:ext cx="0" cy="234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125763" y="1135554"/>
                <a:ext cx="2418037" cy="7604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Bagian yang </a:t>
                </a:r>
                <a:r>
                  <a:rPr lang="en-US" dirty="0" err="1" smtClean="0"/>
                  <a:t>diwarnai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menyatakan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pecahan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763" y="1135554"/>
                <a:ext cx="2418037" cy="760465"/>
              </a:xfrm>
              <a:prstGeom prst="rect">
                <a:avLst/>
              </a:prstGeom>
              <a:blipFill rotWithShape="1">
                <a:blip r:embed="rId4"/>
                <a:stretch>
                  <a:fillRect l="-2267" t="-4000" b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38226" y="1274464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26" y="1274464"/>
                <a:ext cx="365805" cy="610936"/>
              </a:xfrm>
              <a:prstGeom prst="rect">
                <a:avLst/>
              </a:prstGeom>
              <a:blipFill rotWithShape="1">
                <a:blip r:embed="rId5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303324" y="1058386"/>
                <a:ext cx="32412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324" y="1058386"/>
                <a:ext cx="324128" cy="495649"/>
              </a:xfrm>
              <a:prstGeom prst="rect">
                <a:avLst/>
              </a:prstGeom>
              <a:blipFill rotWithShape="1">
                <a:blip r:embed="rId6"/>
                <a:stretch>
                  <a:fillRect r="-11321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12" grpId="0"/>
      <p:bldP spid="13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19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68580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Pecahan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Seperempat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4825" y="1047750"/>
            <a:ext cx="3152775" cy="990600"/>
            <a:chOff x="504825" y="971550"/>
            <a:chExt cx="3152775" cy="990600"/>
          </a:xfrm>
        </p:grpSpPr>
        <p:sp>
          <p:nvSpPr>
            <p:cNvPr id="44" name="Rectangle 43"/>
            <p:cNvSpPr/>
            <p:nvPr/>
          </p:nvSpPr>
          <p:spPr>
            <a:xfrm>
              <a:off x="504825" y="971550"/>
              <a:ext cx="3152775" cy="990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33400" y="1066800"/>
              <a:ext cx="3048000" cy="787400"/>
              <a:chOff x="533400" y="1066800"/>
              <a:chExt cx="3048000" cy="7874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33400" y="1276350"/>
                <a:ext cx="289168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Pecahan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seperempat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ditulis</a:t>
                </a:r>
                <a:r>
                  <a:rPr lang="en-US" dirty="0" smtClean="0"/>
                  <a:t>: </a:t>
                </a:r>
                <a:endParaRPr lang="en-US" dirty="0"/>
              </a:p>
            </p:txBody>
          </p:sp>
          <p:graphicFrame>
            <p:nvGraphicFramePr>
              <p:cNvPr id="47" name="Object 4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9661481"/>
                  </p:ext>
                </p:extLst>
              </p:nvPr>
            </p:nvGraphicFramePr>
            <p:xfrm>
              <a:off x="3260725" y="1066800"/>
              <a:ext cx="320675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32" name="Equation" r:id="rId6" imgW="139680" imgH="342720" progId="Equation.3">
                      <p:embed/>
                    </p:oleObj>
                  </mc:Choice>
                  <mc:Fallback>
                    <p:oleObj name="Equation" r:id="rId6" imgW="139680" imgH="3427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260725" y="1066800"/>
                            <a:ext cx="320675" cy="7874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8" name="TextBox 47"/>
          <p:cNvSpPr txBox="1"/>
          <p:nvPr/>
        </p:nvSpPr>
        <p:spPr>
          <a:xfrm>
            <a:off x="921416" y="2266950"/>
            <a:ext cx="2319591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perempat</a:t>
            </a:r>
            <a:r>
              <a:rPr lang="en-US" b="1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dirty="0" err="1" smtClean="0"/>
              <a:t>seperempat</a:t>
            </a:r>
            <a:r>
              <a:rPr lang="en-US" b="1" dirty="0" smtClean="0"/>
              <a:t>.</a:t>
            </a:r>
            <a:endParaRPr lang="en-US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236388"/>
              </p:ext>
            </p:extLst>
          </p:nvPr>
        </p:nvGraphicFramePr>
        <p:xfrm>
          <a:off x="1163638" y="2946400"/>
          <a:ext cx="498475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8" imgW="139680" imgH="342720" progId="Equation.3">
                  <p:embed/>
                </p:oleObj>
              </mc:Choice>
              <mc:Fallback>
                <p:oleObj name="Equation" r:id="rId8" imgW="13968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3638" y="2946400"/>
                        <a:ext cx="498475" cy="1227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Straight Arrow Connector 49"/>
          <p:cNvCxnSpPr/>
          <p:nvPr/>
        </p:nvCxnSpPr>
        <p:spPr>
          <a:xfrm flipV="1">
            <a:off x="1754982" y="3175694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326990" y="29910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pembilang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688307" y="3937694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286000" y="3912810"/>
            <a:ext cx="107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penyebut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42587" y="1057617"/>
            <a:ext cx="85882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Contoh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12" y="1839477"/>
            <a:ext cx="2880360" cy="2237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715805" y="1262971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805" y="1262971"/>
                <a:ext cx="365805" cy="610936"/>
              </a:xfrm>
              <a:prstGeom prst="rect">
                <a:avLst/>
              </a:prstGeom>
              <a:blipFill rotWithShape="1">
                <a:blip r:embed="rId11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272995" y="1504950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95" y="1504950"/>
                <a:ext cx="365805" cy="610936"/>
              </a:xfrm>
              <a:prstGeom prst="rect">
                <a:avLst/>
              </a:prstGeom>
              <a:blipFill rotWithShape="1">
                <a:blip r:embed="rId12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791200" y="3054892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054892"/>
                <a:ext cx="365805" cy="610936"/>
              </a:xfrm>
              <a:prstGeom prst="rect">
                <a:avLst/>
              </a:prstGeom>
              <a:blipFill rotWithShape="1">
                <a:blip r:embed="rId13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081610" y="2870226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610" y="2870226"/>
                <a:ext cx="365805" cy="610936"/>
              </a:xfrm>
              <a:prstGeom prst="rect">
                <a:avLst/>
              </a:prstGeom>
              <a:blipFill rotWithShape="1">
                <a:blip r:embed="rId14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3" grpId="0"/>
      <p:bldP spid="54" grpId="0" animBg="1"/>
      <p:bldP spid="56" grpId="0"/>
      <p:bldP spid="57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25550" y="1123950"/>
            <a:ext cx="535849" cy="51044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285750"/>
            <a:ext cx="94012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Contoh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98500" y="1123950"/>
            <a:ext cx="1066800" cy="1066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219200" y="971550"/>
            <a:ext cx="0" cy="144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2520950" y="1652225"/>
            <a:ext cx="618744" cy="5334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>
            <a:off x="1270000" y="914400"/>
            <a:ext cx="0" cy="144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40179" y="1119700"/>
                <a:ext cx="32412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179" y="1119700"/>
                <a:ext cx="324128" cy="495649"/>
              </a:xfrm>
              <a:prstGeom prst="rect">
                <a:avLst/>
              </a:prstGeom>
              <a:blipFill rotWithShape="1">
                <a:blip r:embed="rId2"/>
                <a:stretch>
                  <a:fillRect r="-11321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sosceles Triangle 8"/>
          <p:cNvSpPr/>
          <p:nvPr/>
        </p:nvSpPr>
        <p:spPr>
          <a:xfrm>
            <a:off x="2514600" y="1123950"/>
            <a:ext cx="1237488" cy="1066800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>
            <a:off x="3133344" y="937351"/>
            <a:ext cx="0" cy="144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3"/>
          </p:cNvCxnSpPr>
          <p:nvPr/>
        </p:nvCxnSpPr>
        <p:spPr>
          <a:xfrm>
            <a:off x="2743200" y="1504950"/>
            <a:ext cx="390144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3"/>
          </p:cNvCxnSpPr>
          <p:nvPr/>
        </p:nvCxnSpPr>
        <p:spPr>
          <a:xfrm flipH="1">
            <a:off x="3133344" y="1511300"/>
            <a:ext cx="406056" cy="6794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668258" y="1695101"/>
                <a:ext cx="32412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58" y="1695101"/>
                <a:ext cx="324128" cy="495649"/>
              </a:xfrm>
              <a:prstGeom prst="rect">
                <a:avLst/>
              </a:prstGeom>
              <a:blipFill rotWithShape="1">
                <a:blip r:embed="rId3"/>
                <a:stretch>
                  <a:fillRect r="-11321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43400" y="1271992"/>
                <a:ext cx="4419600" cy="48346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Bagian yang </a:t>
                </a:r>
                <a:r>
                  <a:rPr lang="en-US" dirty="0" err="1" smtClean="0"/>
                  <a:t>diwarnai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menyatakan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pecahan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71992"/>
                <a:ext cx="4419600" cy="483466"/>
              </a:xfrm>
              <a:prstGeom prst="rect">
                <a:avLst/>
              </a:prstGeom>
              <a:blipFill rotWithShape="1">
                <a:blip r:embed="rId4"/>
                <a:stretch>
                  <a:fillRect l="-1241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56070" y="262100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 8 </a:t>
            </a:r>
            <a:r>
              <a:rPr lang="en-US" dirty="0" err="1" smtClean="0"/>
              <a:t>permen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731473" y="3138055"/>
            <a:ext cx="3813967" cy="805295"/>
            <a:chOff x="731473" y="3138055"/>
            <a:chExt cx="3813967" cy="8052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73" y="3138055"/>
              <a:ext cx="762001" cy="3048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51" y="3610841"/>
              <a:ext cx="762001" cy="3048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264" y="3165764"/>
              <a:ext cx="762001" cy="3048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042" y="3638550"/>
              <a:ext cx="762001" cy="3048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915" y="3165764"/>
              <a:ext cx="762001" cy="3048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693" y="3638550"/>
              <a:ext cx="762001" cy="3048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61" y="3138055"/>
              <a:ext cx="762001" cy="3048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439" y="3610841"/>
              <a:ext cx="762001" cy="304800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693620" y="3047515"/>
            <a:ext cx="854805" cy="982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690434" y="3031929"/>
            <a:ext cx="854805" cy="982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05993" y="3033661"/>
            <a:ext cx="854805" cy="982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21739" y="3033661"/>
            <a:ext cx="854805" cy="982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668079" y="4062639"/>
                <a:ext cx="962123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bagian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079" y="4062639"/>
                <a:ext cx="962123" cy="483466"/>
              </a:xfrm>
              <a:prstGeom prst="rect">
                <a:avLst/>
              </a:prstGeom>
              <a:blipFill rotWithShape="1">
                <a:blip r:embed="rId6"/>
                <a:stretch>
                  <a:fillRect r="-1075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5029200" y="3204051"/>
            <a:ext cx="3429000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Seperempat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smtClean="0"/>
              <a:t>8 </a:t>
            </a:r>
            <a:r>
              <a:rPr lang="en-US" dirty="0" err="1" smtClean="0"/>
              <a:t>permen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2 </a:t>
            </a:r>
            <a:r>
              <a:rPr lang="en-US" dirty="0" err="1" smtClean="0"/>
              <a:t>permen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1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1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1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1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1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1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1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1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1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1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51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1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1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20" grpId="0" animBg="1"/>
      <p:bldP spid="8" grpId="0"/>
      <p:bldP spid="9" grpId="0" animBg="1"/>
      <p:bldP spid="21" grpId="0"/>
      <p:bldP spid="22" grpId="0" animBg="1"/>
      <p:bldP spid="23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19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Pecahan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Seperdelapan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04825" y="1047750"/>
            <a:ext cx="3152775" cy="990600"/>
            <a:chOff x="504825" y="971550"/>
            <a:chExt cx="3152775" cy="990600"/>
          </a:xfrm>
        </p:grpSpPr>
        <p:sp>
          <p:nvSpPr>
            <p:cNvPr id="60" name="Rectangle 59"/>
            <p:cNvSpPr/>
            <p:nvPr/>
          </p:nvSpPr>
          <p:spPr>
            <a:xfrm>
              <a:off x="504825" y="971550"/>
              <a:ext cx="3152775" cy="990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33400" y="1058863"/>
              <a:ext cx="3124200" cy="815975"/>
              <a:chOff x="533400" y="1058863"/>
              <a:chExt cx="3124200" cy="815975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33400" y="1276350"/>
                <a:ext cx="30924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Pecahan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seperdelapan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ditulis</a:t>
                </a:r>
                <a:r>
                  <a:rPr lang="en-US" dirty="0" smtClean="0"/>
                  <a:t>:  </a:t>
                </a:r>
                <a:endParaRPr lang="en-US" dirty="0"/>
              </a:p>
            </p:txBody>
          </p:sp>
          <p:graphicFrame>
            <p:nvGraphicFramePr>
              <p:cNvPr id="63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4768471"/>
                  </p:ext>
                </p:extLst>
              </p:nvPr>
            </p:nvGraphicFramePr>
            <p:xfrm>
              <a:off x="3336925" y="1058863"/>
              <a:ext cx="320675" cy="815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2" name="Equation" r:id="rId6" imgW="139680" imgH="355320" progId="Equation.3">
                      <p:embed/>
                    </p:oleObj>
                  </mc:Choice>
                  <mc:Fallback>
                    <p:oleObj name="Equation" r:id="rId6" imgW="139680" imgH="35532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36925" y="1058863"/>
                            <a:ext cx="320675" cy="8159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4" name="TextBox 63"/>
          <p:cNvSpPr txBox="1"/>
          <p:nvPr/>
        </p:nvSpPr>
        <p:spPr>
          <a:xfrm>
            <a:off x="927049" y="2241592"/>
            <a:ext cx="2409826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Dibaca</a:t>
            </a:r>
            <a:r>
              <a:rPr lang="en-US" dirty="0" smtClean="0"/>
              <a:t>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perdelapan</a:t>
            </a:r>
            <a:r>
              <a:rPr lang="en-US" b="1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dirty="0" err="1" smtClean="0"/>
              <a:t>seperdelapan</a:t>
            </a:r>
            <a:r>
              <a:rPr lang="en-US" b="1" dirty="0" smtClean="0"/>
              <a:t>.</a:t>
            </a:r>
            <a:endParaRPr lang="en-US" dirty="0"/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78894"/>
              </p:ext>
            </p:extLst>
          </p:nvPr>
        </p:nvGraphicFramePr>
        <p:xfrm>
          <a:off x="1163638" y="2924175"/>
          <a:ext cx="498475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8" imgW="139680" imgH="355320" progId="Equation.3">
                  <p:embed/>
                </p:oleObj>
              </mc:Choice>
              <mc:Fallback>
                <p:oleObj name="Equation" r:id="rId8" imgW="139680" imgH="3553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3638" y="2924175"/>
                        <a:ext cx="498475" cy="127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Arrow Connector 65"/>
          <p:cNvCxnSpPr/>
          <p:nvPr/>
        </p:nvCxnSpPr>
        <p:spPr>
          <a:xfrm flipV="1">
            <a:off x="1754982" y="3175694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26990" y="299102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pembilang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1688307" y="3937694"/>
            <a:ext cx="533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286000" y="3912810"/>
            <a:ext cx="107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penyebut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4142587" y="1057617"/>
            <a:ext cx="85882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Contoh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4" y="1543050"/>
            <a:ext cx="3043480" cy="2161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654336" y="957503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336" y="957503"/>
                <a:ext cx="365805" cy="610936"/>
              </a:xfrm>
              <a:prstGeom prst="rect">
                <a:avLst/>
              </a:prstGeom>
              <a:blipFill rotWithShape="1">
                <a:blip r:embed="rId11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333209" y="1170283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209" y="1170283"/>
                <a:ext cx="365805" cy="610936"/>
              </a:xfrm>
              <a:prstGeom prst="rect">
                <a:avLst/>
              </a:prstGeom>
              <a:blipFill rotWithShape="1">
                <a:blip r:embed="rId12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695550" y="1994765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550" y="1994765"/>
                <a:ext cx="365805" cy="610936"/>
              </a:xfrm>
              <a:prstGeom prst="rect">
                <a:avLst/>
              </a:prstGeom>
              <a:blipFill rotWithShape="1">
                <a:blip r:embed="rId13"/>
                <a:stretch>
                  <a:fillRect r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7169097" y="2761547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097" y="2761547"/>
                <a:ext cx="365805" cy="610936"/>
              </a:xfrm>
              <a:prstGeom prst="rect">
                <a:avLst/>
              </a:prstGeom>
              <a:blipFill rotWithShape="1">
                <a:blip r:embed="rId14"/>
                <a:stretch>
                  <a:fillRect r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288531" y="2761547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531" y="2761547"/>
                <a:ext cx="365805" cy="610936"/>
              </a:xfrm>
              <a:prstGeom prst="rect">
                <a:avLst/>
              </a:prstGeom>
              <a:blipFill rotWithShape="1">
                <a:blip r:embed="rId15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638800" y="2564758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564758"/>
                <a:ext cx="365805" cy="610936"/>
              </a:xfrm>
              <a:prstGeom prst="rect">
                <a:avLst/>
              </a:prstGeom>
              <a:blipFill rotWithShape="1">
                <a:blip r:embed="rId16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271655" y="1709937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655" y="1709937"/>
                <a:ext cx="365805" cy="610936"/>
              </a:xfrm>
              <a:prstGeom prst="rect">
                <a:avLst/>
              </a:prstGeom>
              <a:blipFill rotWithShape="1">
                <a:blip r:embed="rId17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715000" y="1123950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23950"/>
                <a:ext cx="365805" cy="610936"/>
              </a:xfrm>
              <a:prstGeom prst="rect">
                <a:avLst/>
              </a:prstGeom>
              <a:blipFill rotWithShape="1">
                <a:blip r:embed="rId18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52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7" grpId="0"/>
      <p:bldP spid="69" grpId="0"/>
      <p:bldP spid="70" grpId="0" animBg="1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e 20"/>
          <p:cNvSpPr/>
          <p:nvPr/>
        </p:nvSpPr>
        <p:spPr>
          <a:xfrm>
            <a:off x="838200" y="2486025"/>
            <a:ext cx="1828800" cy="1828800"/>
          </a:xfrm>
          <a:prstGeom prst="pie">
            <a:avLst>
              <a:gd name="adj1" fmla="val 13484747"/>
              <a:gd name="adj2" fmla="val 1620000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1866900" y="1047750"/>
            <a:ext cx="1257300" cy="488950"/>
          </a:xfrm>
          <a:prstGeom prst="triangle">
            <a:avLst>
              <a:gd name="adj" fmla="val 10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361950"/>
            <a:ext cx="85882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Contoh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609600" y="1047750"/>
            <a:ext cx="2514600" cy="990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866900" y="1047750"/>
            <a:ext cx="0" cy="9906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" idx="1"/>
            <a:endCxn id="3" idx="3"/>
          </p:cNvCxnSpPr>
          <p:nvPr/>
        </p:nvCxnSpPr>
        <p:spPr>
          <a:xfrm>
            <a:off x="609600" y="1543050"/>
            <a:ext cx="25146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1047750"/>
            <a:ext cx="2514600" cy="9906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09600" y="1047750"/>
            <a:ext cx="2514600" cy="9906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24200" y="1052481"/>
                <a:ext cx="32412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052481"/>
                <a:ext cx="324128" cy="495649"/>
              </a:xfrm>
              <a:prstGeom prst="rect">
                <a:avLst/>
              </a:prstGeom>
              <a:blipFill rotWithShape="1">
                <a:blip r:embed="rId2"/>
                <a:stretch>
                  <a:fillRect r="-11321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838200" y="2495550"/>
            <a:ext cx="1828800" cy="18288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3" idx="0"/>
            <a:endCxn id="13" idx="4"/>
          </p:cNvCxnSpPr>
          <p:nvPr/>
        </p:nvCxnSpPr>
        <p:spPr>
          <a:xfrm>
            <a:off x="1752600" y="2495550"/>
            <a:ext cx="0" cy="18288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2"/>
            <a:endCxn id="13" idx="6"/>
          </p:cNvCxnSpPr>
          <p:nvPr/>
        </p:nvCxnSpPr>
        <p:spPr>
          <a:xfrm>
            <a:off x="838200" y="3409950"/>
            <a:ext cx="18288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1"/>
            <a:endCxn id="13" idx="5"/>
          </p:cNvCxnSpPr>
          <p:nvPr/>
        </p:nvCxnSpPr>
        <p:spPr>
          <a:xfrm>
            <a:off x="1106022" y="2763372"/>
            <a:ext cx="1293156" cy="12931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06022" y="2753847"/>
            <a:ext cx="1293156" cy="129315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35353" y="2571750"/>
                <a:ext cx="32412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353" y="2571750"/>
                <a:ext cx="324128" cy="495649"/>
              </a:xfrm>
              <a:prstGeom prst="rect">
                <a:avLst/>
              </a:prstGeom>
              <a:blipFill rotWithShape="1">
                <a:blip r:embed="rId3"/>
                <a:stretch>
                  <a:fillRect r="-13208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4191000" y="1047750"/>
            <a:ext cx="131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 24 </a:t>
            </a:r>
            <a:r>
              <a:rPr lang="en-US" dirty="0" err="1" smtClean="0"/>
              <a:t>kaus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12720"/>
            <a:ext cx="3001975" cy="189503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28816" y="1387857"/>
            <a:ext cx="545743" cy="14706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731124" y="3654008"/>
            <a:ext cx="2812676" cy="646331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Seperdelapan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smtClean="0"/>
              <a:t>24 </a:t>
            </a:r>
            <a:r>
              <a:rPr lang="en-US" dirty="0" err="1" smtClean="0"/>
              <a:t>kaus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3 </a:t>
            </a:r>
            <a:r>
              <a:rPr lang="en-US" dirty="0" err="1" smtClean="0"/>
              <a:t>kaus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374559" y="1882435"/>
                <a:ext cx="962123" cy="485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bagian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559" y="1882435"/>
                <a:ext cx="962123" cy="485326"/>
              </a:xfrm>
              <a:prstGeom prst="rect">
                <a:avLst/>
              </a:prstGeom>
              <a:blipFill rotWithShape="1">
                <a:blip r:embed="rId5"/>
                <a:stretch>
                  <a:fillRect r="-1075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2" grpId="0" animBg="1"/>
      <p:bldP spid="3" grpId="0" animBg="1"/>
      <p:bldP spid="12" grpId="0"/>
      <p:bldP spid="13" grpId="0" animBg="1"/>
      <p:bldP spid="22" grpId="0"/>
      <p:bldP spid="23" grpId="0"/>
      <p:bldP spid="26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309</Words>
  <Application>Microsoft Office PowerPoint</Application>
  <PresentationFormat>On-screen Show (16:9)</PresentationFormat>
  <Paragraphs>62</Paragraphs>
  <Slides>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136</cp:revision>
  <cp:lastPrinted>2022-04-09T01:52:42Z</cp:lastPrinted>
  <dcterms:created xsi:type="dcterms:W3CDTF">2022-01-17T01:37:52Z</dcterms:created>
  <dcterms:modified xsi:type="dcterms:W3CDTF">2022-08-02T01:14:43Z</dcterms:modified>
</cp:coreProperties>
</file>