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62" r:id="rId4"/>
    <p:sldId id="263" r:id="rId5"/>
    <p:sldId id="264" r:id="rId6"/>
    <p:sldId id="265" r:id="rId7"/>
    <p:sldId id="286" r:id="rId8"/>
    <p:sldId id="267" r:id="rId9"/>
    <p:sldId id="287" r:id="rId10"/>
    <p:sldId id="268" r:id="rId11"/>
    <p:sldId id="269" r:id="rId12"/>
    <p:sldId id="288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07196"/>
            <a:ext cx="2177450" cy="31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6750"/>
            <a:ext cx="3327507" cy="2836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5620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keseimbangan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798" y="3644653"/>
            <a:ext cx="2427912" cy="832097"/>
            <a:chOff x="937526" y="5958212"/>
            <a:chExt cx="5446883" cy="639910"/>
          </a:xfrm>
        </p:grpSpPr>
        <p:sp>
          <p:nvSpPr>
            <p:cNvPr id="4" name="Rounded Rectangle 3"/>
            <p:cNvSpPr/>
            <p:nvPr/>
          </p:nvSpPr>
          <p:spPr>
            <a:xfrm>
              <a:off x="937529" y="5958212"/>
              <a:ext cx="5446880" cy="63991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7526" y="5982303"/>
              <a:ext cx="5446881" cy="59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Bertumpu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satu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9000" y="3638550"/>
            <a:ext cx="2286000" cy="1371600"/>
            <a:chOff x="845266" y="5782482"/>
            <a:chExt cx="2248427" cy="1446550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2248427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431" y="5782482"/>
              <a:ext cx="21422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jinjit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berpasangan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0" y="1267702"/>
            <a:ext cx="2903699" cy="20831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92" y="590550"/>
            <a:ext cx="2389608" cy="289074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30178" y="3625302"/>
            <a:ext cx="2456622" cy="1453991"/>
            <a:chOff x="845266" y="5799738"/>
            <a:chExt cx="2889514" cy="1453991"/>
          </a:xfrm>
        </p:grpSpPr>
        <p:sp>
          <p:nvSpPr>
            <p:cNvPr id="25" name="Rounded Rectangle 24"/>
            <p:cNvSpPr/>
            <p:nvPr/>
          </p:nvSpPr>
          <p:spPr>
            <a:xfrm>
              <a:off x="845266" y="5799738"/>
              <a:ext cx="2889514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1430" y="5807179"/>
              <a:ext cx="27833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bertumpu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kanan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28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2"/>
          <a:stretch/>
        </p:blipFill>
        <p:spPr>
          <a:xfrm>
            <a:off x="4114800" y="1260543"/>
            <a:ext cx="4718792" cy="2209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5943600" cy="636232"/>
            <a:chOff x="152400" y="267070"/>
            <a:chExt cx="59436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Berpindah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9845" y="1047750"/>
            <a:ext cx="32987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berpindah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lain.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berpindah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bermanfaat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anggota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tetap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seimbang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4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20" y="527043"/>
            <a:ext cx="3616921" cy="2908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32924"/>
            <a:ext cx="4490142" cy="26407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501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berpindah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0" y="3657686"/>
            <a:ext cx="2799899" cy="742864"/>
            <a:chOff x="994449" y="5833885"/>
            <a:chExt cx="2429894" cy="936332"/>
          </a:xfrm>
        </p:grpSpPr>
        <p:sp>
          <p:nvSpPr>
            <p:cNvPr id="7" name="Rounded Rectangle 6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449" y="5973874"/>
              <a:ext cx="2429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Bermain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dorong</a:t>
              </a:r>
              <a:r>
                <a:rPr lang="en-US" sz="2200" dirty="0"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13047" y="3569668"/>
            <a:ext cx="2582866" cy="907082"/>
            <a:chOff x="845266" y="5799739"/>
            <a:chExt cx="2889514" cy="907082"/>
          </a:xfrm>
        </p:grpSpPr>
        <p:sp>
          <p:nvSpPr>
            <p:cNvPr id="18" name="Rounded Rectangle 17"/>
            <p:cNvSpPr/>
            <p:nvPr/>
          </p:nvSpPr>
          <p:spPr>
            <a:xfrm>
              <a:off x="845266" y="5799739"/>
              <a:ext cx="2889514" cy="90708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1430" y="5807179"/>
              <a:ext cx="2783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Berjalan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atas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balok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titian.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40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SENAM LANTAI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194913" cy="2128213"/>
            <a:chOff x="836416" y="2426714"/>
            <a:chExt cx="5194913" cy="2128213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194913" cy="2128213"/>
              <a:chOff x="836416" y="2426714"/>
              <a:chExt cx="5194913" cy="212821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6" y="2985267"/>
                <a:ext cx="519491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bertumpu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bergantung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keseimbangan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berpindah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dengan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benar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86400" y="-64893"/>
            <a:ext cx="3407949" cy="5072518"/>
            <a:chOff x="-5314593" y="-810047"/>
            <a:chExt cx="4308030" cy="6457369"/>
          </a:xfrm>
        </p:grpSpPr>
        <p:grpSp>
          <p:nvGrpSpPr>
            <p:cNvPr id="32" name="Group 31"/>
            <p:cNvGrpSpPr/>
            <p:nvPr/>
          </p:nvGrpSpPr>
          <p:grpSpPr>
            <a:xfrm>
              <a:off x="-5314593" y="-810047"/>
              <a:ext cx="4308030" cy="6457369"/>
              <a:chOff x="-7616116" y="446509"/>
              <a:chExt cx="4715112" cy="70675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7616116" y="446509"/>
                <a:ext cx="4715112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7372658" y="842302"/>
                <a:ext cx="4471652" cy="6229351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5902" y="-448425"/>
              <a:ext cx="3839218" cy="5468862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65" y="690640"/>
            <a:ext cx="3505200" cy="380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5943600" cy="636232"/>
            <a:chOff x="152400" y="267070"/>
            <a:chExt cx="59436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Bertumpu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100" y="1394311"/>
            <a:ext cx="4756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anggota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menopang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bermanfaat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seimbang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97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bertumpu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05" y="1508640"/>
            <a:ext cx="2693810" cy="1932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9" y="884637"/>
            <a:ext cx="2371085" cy="2556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73" y="884637"/>
            <a:ext cx="1670972" cy="2482844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84710" y="3606747"/>
            <a:ext cx="2503754" cy="870003"/>
            <a:chOff x="845266" y="5799738"/>
            <a:chExt cx="4723970" cy="870003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30" y="5799738"/>
              <a:ext cx="4488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Bertumpu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satu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89781" y="3606747"/>
            <a:ext cx="2701419" cy="870003"/>
            <a:chOff x="845266" y="5799738"/>
            <a:chExt cx="4723970" cy="870003"/>
          </a:xfrm>
        </p:grpSpPr>
        <p:sp>
          <p:nvSpPr>
            <p:cNvPr id="11" name="Rounded Rectangle 10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1431" y="5799738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cs typeface="Arial" panose="020B0604020202020204" pitchFamily="34" charset="0"/>
                </a:rPr>
                <a:t>Bertumpu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pada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satu</a:t>
              </a:r>
              <a:r>
                <a:rPr lang="en-US" sz="2200" dirty="0">
                  <a:cs typeface="Arial" panose="020B0604020202020204" pitchFamily="34" charset="0"/>
                </a:rPr>
                <a:t> kaki.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0" y="3606747"/>
            <a:ext cx="2701419" cy="870003"/>
            <a:chOff x="845266" y="5799738"/>
            <a:chExt cx="4723970" cy="870003"/>
          </a:xfrm>
        </p:grpSpPr>
        <p:sp>
          <p:nvSpPr>
            <p:cNvPr id="14" name="Rounded Rectangle 1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1431" y="5799738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cs typeface="Arial" panose="020B0604020202020204" pitchFamily="34" charset="0"/>
                </a:rPr>
                <a:t>Bertumpu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pada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satu</a:t>
              </a:r>
              <a:r>
                <a:rPr lang="en-US" sz="2200" dirty="0">
                  <a:cs typeface="Arial" panose="020B0604020202020204" pitchFamily="34" charset="0"/>
                </a:rPr>
                <a:t> kaki.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97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Macam-macam</a:t>
            </a:r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gerak</a:t>
            </a:r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bertumpu</a:t>
            </a:r>
            <a:endParaRPr lang="en-US" sz="28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3482822"/>
            <a:ext cx="2503754" cy="870003"/>
            <a:chOff x="845266" y="5799738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430" y="5799738"/>
              <a:ext cx="4488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cs typeface="Arial" panose="020B0604020202020204" pitchFamily="34" charset="0"/>
                </a:rPr>
                <a:t>Bertumpu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pada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dua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>
                  <a:cs typeface="Arial" panose="020B0604020202020204" pitchFamily="34" charset="0"/>
                </a:rPr>
                <a:t>kaki.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89781" y="3606747"/>
            <a:ext cx="2701419" cy="870003"/>
            <a:chOff x="845266" y="5799738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1431" y="5799738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cs typeface="Arial" panose="020B0604020202020204" pitchFamily="34" charset="0"/>
                </a:rPr>
                <a:t>Bertumpu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pada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dua</a:t>
              </a:r>
              <a:r>
                <a:rPr lang="en-US" sz="2200" dirty="0">
                  <a:cs typeface="Arial" panose="020B0604020202020204" pitchFamily="34" charset="0"/>
                </a:rPr>
                <a:t> kaki.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3606747"/>
            <a:ext cx="2701419" cy="870003"/>
            <a:chOff x="845266" y="5799738"/>
            <a:chExt cx="4723970" cy="870003"/>
          </a:xfrm>
        </p:grpSpPr>
        <p:sp>
          <p:nvSpPr>
            <p:cNvPr id="13" name="Rounded Rectangle 12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1431" y="5831541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cs typeface="Arial" panose="020B0604020202020204" pitchFamily="34" charset="0"/>
                </a:rPr>
                <a:t>Bertumpu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pada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dua</a:t>
              </a:r>
              <a:r>
                <a:rPr lang="en-US" sz="2200" dirty="0">
                  <a:cs typeface="Arial" panose="020B0604020202020204" pitchFamily="34" charset="0"/>
                </a:rPr>
                <a:t> kaki.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1" y="1050180"/>
            <a:ext cx="2359183" cy="2207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33" y="813506"/>
            <a:ext cx="3624917" cy="2632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818683"/>
            <a:ext cx="1600200" cy="24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8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55" y="690640"/>
            <a:ext cx="3212820" cy="380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5943600" cy="636232"/>
            <a:chOff x="152400" y="267070"/>
            <a:chExt cx="59436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Bergantung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0100" y="1394311"/>
            <a:ext cx="4756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Bergantung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palang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tunggal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bergantung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bermanfaat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melatih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kekuatan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otot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2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bergantung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4710" y="3606747"/>
            <a:ext cx="2503754" cy="870003"/>
            <a:chOff x="845266" y="5799738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430" y="5831541"/>
              <a:ext cx="4488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bawah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palang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tunggal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89781" y="3606747"/>
            <a:ext cx="2701419" cy="870003"/>
            <a:chOff x="845266" y="5799738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1431" y="5831541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Lompat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bertumpu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3606747"/>
            <a:ext cx="2701419" cy="870003"/>
            <a:chOff x="845266" y="5799738"/>
            <a:chExt cx="4723970" cy="870003"/>
          </a:xfrm>
        </p:grpSpPr>
        <p:sp>
          <p:nvSpPr>
            <p:cNvPr id="13" name="Rounded Rectangle 12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1431" y="5831541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Pegang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palang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tunggal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8" y="642708"/>
            <a:ext cx="2447486" cy="2873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78" y="644612"/>
            <a:ext cx="2553322" cy="2861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45" y="568537"/>
            <a:ext cx="2478502" cy="29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14350"/>
            <a:ext cx="3429175" cy="40247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5943600" cy="636232"/>
            <a:chOff x="152400" y="267070"/>
            <a:chExt cx="5943600" cy="6362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Keseimbangan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9845" y="1276350"/>
            <a:ext cx="4289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Keseimbangan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mempertahankan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keseimbangan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bermanfaat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seimbang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kegiatan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4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82" y="200010"/>
            <a:ext cx="5620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keseimbangan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5" y="895350"/>
            <a:ext cx="2833477" cy="24571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8665" y="3552782"/>
            <a:ext cx="3227607" cy="870003"/>
            <a:chOff x="845266" y="5799738"/>
            <a:chExt cx="4723970" cy="870003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30" y="5799738"/>
              <a:ext cx="4488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Gerak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keseimbangan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atas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garis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92074" y="3506508"/>
            <a:ext cx="2819400" cy="870003"/>
            <a:chOff x="845266" y="5799738"/>
            <a:chExt cx="4723970" cy="870003"/>
          </a:xfrm>
        </p:grpSpPr>
        <p:sp>
          <p:nvSpPr>
            <p:cNvPr id="11" name="Rounded Rectangle 10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1430" y="5799738"/>
              <a:ext cx="4488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satu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berpasangan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72" y="1172300"/>
            <a:ext cx="3472205" cy="21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3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4915</TotalTime>
  <Words>257</Words>
  <Application>Microsoft Office PowerPoint</Application>
  <PresentationFormat>On-screen Show (16:9)</PresentationFormat>
  <Paragraphs>54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73</cp:revision>
  <dcterms:created xsi:type="dcterms:W3CDTF">2022-01-17T01:37:52Z</dcterms:created>
  <dcterms:modified xsi:type="dcterms:W3CDTF">2022-05-26T14:40:11Z</dcterms:modified>
</cp:coreProperties>
</file>