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8" r:id="rId2"/>
    <p:sldId id="281" r:id="rId3"/>
    <p:sldId id="259" r:id="rId4"/>
    <p:sldId id="285" r:id="rId5"/>
    <p:sldId id="261" r:id="rId6"/>
    <p:sldId id="286" r:id="rId7"/>
    <p:sldId id="262" r:id="rId8"/>
    <p:sldId id="282" r:id="rId9"/>
    <p:sldId id="283" r:id="rId10"/>
    <p:sldId id="284" r:id="rId11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66"/>
    <a:srgbClr val="FF7C80"/>
    <a:srgbClr val="00C06A"/>
    <a:srgbClr val="B1CE37"/>
    <a:srgbClr val="C9C011"/>
    <a:srgbClr val="BFD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2" autoAdjust="0"/>
  </p:normalViewPr>
  <p:slideViewPr>
    <p:cSldViewPr>
      <p:cViewPr>
        <p:scale>
          <a:sx n="100" d="100"/>
          <a:sy n="100" d="100"/>
        </p:scale>
        <p:origin x="-432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E6E017-A963-4A82-B8B2-F25912348ED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ED2E8A-BC53-4118-AA88-80264F1A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B1CE37"/>
                </a:solidFill>
                <a:cs typeface="Arial" pitchFamily="34" charset="0"/>
              </a:rPr>
              <a:t>Matematika</a:t>
            </a:r>
            <a:endParaRPr lang="id-ID" b="1" dirty="0">
              <a:solidFill>
                <a:srgbClr val="B1CE37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7822" y="2865879"/>
            <a:ext cx="207011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2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" r="1183" b="-1"/>
          <a:stretch/>
        </p:blipFill>
        <p:spPr bwMode="auto">
          <a:xfrm>
            <a:off x="1515348" y="850149"/>
            <a:ext cx="2377202" cy="320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6019800" cy="587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Perkalian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Kehidupan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Sehari-hari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895350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3889" y="1264682"/>
            <a:ext cx="3907223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Paman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2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6 </a:t>
            </a:r>
            <a:r>
              <a:rPr lang="en-US" dirty="0" err="1" smtClean="0"/>
              <a:t>butir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Paman</a:t>
            </a:r>
            <a:r>
              <a:rPr lang="en-US" dirty="0" smtClean="0"/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62518" y="2286000"/>
            <a:ext cx="1259237" cy="1064657"/>
            <a:chOff x="962518" y="2428875"/>
            <a:chExt cx="1259237" cy="10646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01" b="50000"/>
            <a:stretch/>
          </p:blipFill>
          <p:spPr>
            <a:xfrm>
              <a:off x="962518" y="2428875"/>
              <a:ext cx="1259237" cy="685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73529" y="3124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86259" y="2286000"/>
            <a:ext cx="1259237" cy="1055132"/>
            <a:chOff x="2386259" y="2428875"/>
            <a:chExt cx="1259237" cy="10551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01" b="50000"/>
            <a:stretch/>
          </p:blipFill>
          <p:spPr>
            <a:xfrm>
              <a:off x="2386259" y="2428875"/>
              <a:ext cx="1259237" cy="685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60614" y="31146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</p:grpSp>
      <p:sp>
        <p:nvSpPr>
          <p:cNvPr id="12" name="Left Brace 11"/>
          <p:cNvSpPr/>
          <p:nvPr/>
        </p:nvSpPr>
        <p:spPr>
          <a:xfrm rot="16200000">
            <a:off x="2187062" y="2539902"/>
            <a:ext cx="248068" cy="1702414"/>
          </a:xfrm>
          <a:prstGeom prst="leftBrace">
            <a:avLst>
              <a:gd name="adj1" fmla="val 4018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56296" y="3515143"/>
            <a:ext cx="1109599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6 = 12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3962400"/>
            <a:ext cx="355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Paman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12 </a:t>
            </a:r>
            <a:r>
              <a:rPr lang="en-US" dirty="0" err="1" smtClean="0"/>
              <a:t>butir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00600" y="1264682"/>
            <a:ext cx="3865354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Sinta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4 vas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mawar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vas </a:t>
            </a:r>
            <a:r>
              <a:rPr lang="en-US" dirty="0" err="1" smtClean="0"/>
              <a:t>berisi</a:t>
            </a:r>
            <a:r>
              <a:rPr lang="en-US" dirty="0" smtClean="0"/>
              <a:t> 3 </a:t>
            </a:r>
            <a:r>
              <a:rPr lang="en-US" dirty="0" err="1" smtClean="0"/>
              <a:t>bunga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Sinta</a:t>
            </a:r>
            <a:r>
              <a:rPr lang="en-US" dirty="0" smtClean="0"/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123940" y="2273202"/>
            <a:ext cx="342870" cy="1241941"/>
            <a:chOff x="5123940" y="2273202"/>
            <a:chExt cx="342870" cy="124194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940" y="2273202"/>
              <a:ext cx="338526" cy="902314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165124" y="3145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727360" y="2273202"/>
            <a:ext cx="338526" cy="1252596"/>
            <a:chOff x="5727360" y="2273202"/>
            <a:chExt cx="338526" cy="125259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360" y="2273202"/>
              <a:ext cx="338526" cy="90231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745780" y="31564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30780" y="2273202"/>
            <a:ext cx="338526" cy="1241941"/>
            <a:chOff x="6330780" y="2273202"/>
            <a:chExt cx="338526" cy="124194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0780" y="2273202"/>
              <a:ext cx="338526" cy="90231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349200" y="3145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34200" y="2273202"/>
            <a:ext cx="340332" cy="1241941"/>
            <a:chOff x="6934200" y="2273202"/>
            <a:chExt cx="340332" cy="124194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2273202"/>
              <a:ext cx="338526" cy="90231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972846" y="3145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40" name="Left Brace 39"/>
          <p:cNvSpPr/>
          <p:nvPr/>
        </p:nvSpPr>
        <p:spPr>
          <a:xfrm rot="16200000">
            <a:off x="6111361" y="2474280"/>
            <a:ext cx="248068" cy="2078273"/>
          </a:xfrm>
          <a:prstGeom prst="leftBrace">
            <a:avLst>
              <a:gd name="adj1" fmla="val 4018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90120" y="3637451"/>
            <a:ext cx="1109599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3 = 12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00600" y="4047440"/>
            <a:ext cx="355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Sinta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12 </a:t>
            </a:r>
            <a:r>
              <a:rPr lang="en-US" dirty="0" err="1" smtClean="0"/>
              <a:t>bunga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 animBg="1"/>
      <p:bldP spid="16" grpId="0" animBg="1"/>
      <p:bldP spid="17" grpId="0"/>
      <p:bldP spid="18" grpId="0" animBg="1"/>
      <p:bldP spid="40" grpId="0" animBg="1"/>
      <p:bldP spid="41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3" t="-7529" r="5173" b="7529"/>
          <a:stretch/>
        </p:blipFill>
        <p:spPr>
          <a:xfrm>
            <a:off x="3604537" y="326140"/>
            <a:ext cx="6604827" cy="4954882"/>
          </a:xfrm>
          <a:prstGeom prst="flowChartInputOutpu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31415" y="326139"/>
            <a:ext cx="5376207" cy="770059"/>
            <a:chOff x="1611544" y="3332396"/>
            <a:chExt cx="5295750" cy="629144"/>
          </a:xfrm>
        </p:grpSpPr>
        <p:sp>
          <p:nvSpPr>
            <p:cNvPr id="3" name="Parallelogram 2"/>
            <p:cNvSpPr/>
            <p:nvPr/>
          </p:nvSpPr>
          <p:spPr>
            <a:xfrm>
              <a:off x="1611544" y="3352296"/>
              <a:ext cx="5063851" cy="609244"/>
            </a:xfrm>
            <a:prstGeom prst="parallelogram">
              <a:avLst>
                <a:gd name="adj" fmla="val 453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4" name="テキスト プレースホルダー 17"/>
            <p:cNvSpPr txBox="1">
              <a:spLocks/>
            </p:cNvSpPr>
            <p:nvPr/>
          </p:nvSpPr>
          <p:spPr>
            <a:xfrm>
              <a:off x="2491682" y="3332396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000" b="1" dirty="0" smtClean="0">
                  <a:ln w="0"/>
                  <a:solidFill>
                    <a:schemeClr val="accent1"/>
                  </a:solidFill>
                  <a:cs typeface="Arial" panose="020B0604020202020204" pitchFamily="34" charset="0"/>
                </a:rPr>
                <a:t>PERKALIAN</a:t>
              </a:r>
              <a:endParaRPr lang="id-ID" sz="3000" b="1" dirty="0">
                <a:ln w="0"/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直角三角形 28"/>
          <p:cNvSpPr/>
          <p:nvPr/>
        </p:nvSpPr>
        <p:spPr>
          <a:xfrm rot="2700000">
            <a:off x="378889" y="359839"/>
            <a:ext cx="1093583" cy="109358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6" name="直角三角形 8"/>
          <p:cNvSpPr/>
          <p:nvPr/>
        </p:nvSpPr>
        <p:spPr>
          <a:xfrm rot="2700000">
            <a:off x="555169" y="359841"/>
            <a:ext cx="1093583" cy="1093583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7" name="直角三角形 4"/>
          <p:cNvSpPr/>
          <p:nvPr/>
        </p:nvSpPr>
        <p:spPr>
          <a:xfrm rot="13500000">
            <a:off x="555169" y="359840"/>
            <a:ext cx="1093583" cy="109358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8364" y="430630"/>
            <a:ext cx="947191" cy="947192"/>
            <a:chOff x="2895601" y="-542991"/>
            <a:chExt cx="960519" cy="960519"/>
          </a:xfrm>
        </p:grpSpPr>
        <p:grpSp>
          <p:nvGrpSpPr>
            <p:cNvPr id="9" name="Group 8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015079" y="-488577"/>
              <a:ext cx="720773" cy="50717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2056" y="-119089"/>
              <a:ext cx="304630" cy="46035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5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173" y="1733550"/>
            <a:ext cx="3455239" cy="2802731"/>
            <a:chOff x="157161" y="1733550"/>
            <a:chExt cx="3370144" cy="2802731"/>
          </a:xfrm>
        </p:grpSpPr>
        <p:grpSp>
          <p:nvGrpSpPr>
            <p:cNvPr id="15" name="Group 14"/>
            <p:cNvGrpSpPr/>
            <p:nvPr/>
          </p:nvGrpSpPr>
          <p:grpSpPr>
            <a:xfrm>
              <a:off x="157161" y="1735291"/>
              <a:ext cx="3370144" cy="492230"/>
              <a:chOff x="157161" y="1735291"/>
              <a:chExt cx="3370144" cy="492230"/>
            </a:xfrm>
          </p:grpSpPr>
          <p:sp>
            <p:nvSpPr>
              <p:cNvPr id="18" name="Isosceles Triangle 17"/>
              <p:cNvSpPr/>
              <p:nvPr/>
            </p:nvSpPr>
            <p:spPr>
              <a:xfrm rot="3600000">
                <a:off x="3123480" y="1756519"/>
                <a:ext cx="425053" cy="382597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57161" y="1846521"/>
                <a:ext cx="3119439" cy="381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65708" y="2227957"/>
              <a:ext cx="3342213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Menjelaskan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perkalian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sebagai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penjumlahan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berulang</a:t>
              </a:r>
              <a:r>
                <a:rPr lang="en-US" altLang="id-ID" sz="1600" dirty="0" smtClean="0">
                  <a:latin typeface="+mj-lt"/>
                </a:rPr>
                <a:t>.</a:t>
              </a:r>
              <a:endParaRPr lang="en-US" altLang="id-ID" sz="1600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Menentukan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hasil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perkalian</a:t>
              </a:r>
              <a:r>
                <a:rPr lang="en-US" altLang="id-ID" sz="1600" dirty="0" smtClean="0">
                  <a:latin typeface="+mj-lt"/>
                </a:rPr>
                <a:t>.</a:t>
              </a:r>
              <a:endParaRPr lang="en-US" altLang="id-ID" sz="1600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Menjelaskan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sifat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pertukaran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pada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perkalian</a:t>
              </a:r>
              <a:r>
                <a:rPr lang="en-US" altLang="id-ID" sz="1600" dirty="0" smtClean="0">
                  <a:latin typeface="+mj-lt"/>
                </a:rPr>
                <a:t>.</a:t>
              </a:r>
              <a:endParaRPr lang="en-US" altLang="id-ID" sz="1600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Menentukan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berbagai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bentuk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perkalian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dengan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hasil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tertentu</a:t>
              </a:r>
              <a:r>
                <a:rPr lang="en-US" altLang="id-ID" sz="1600" dirty="0" smtClean="0">
                  <a:latin typeface="+mj-lt"/>
                </a:rPr>
                <a:t>.</a:t>
              </a:r>
              <a:endParaRPr lang="en-US" altLang="id-ID" sz="1600" dirty="0" smtClean="0">
                <a:latin typeface="+mj-lt"/>
              </a:endParaRP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Menyelesaikan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masalah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sehari-hari</a:t>
              </a:r>
              <a:r>
                <a:rPr lang="en-US" altLang="id-ID" sz="1600" dirty="0" smtClean="0">
                  <a:latin typeface="+mj-lt"/>
                </a:rPr>
                <a:t> yang </a:t>
              </a:r>
              <a:r>
                <a:rPr lang="en-US" altLang="id-ID" sz="1600" dirty="0" err="1" smtClean="0">
                  <a:latin typeface="+mj-lt"/>
                </a:rPr>
                <a:t>berkaitan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dengan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perkalian</a:t>
              </a:r>
              <a:r>
                <a:rPr lang="en-US" altLang="id-ID" sz="1600" dirty="0" smtClean="0">
                  <a:latin typeface="+mj-lt"/>
                </a:rPr>
                <a:t>.</a:t>
              </a:r>
              <a:endParaRPr lang="en-US" altLang="id-ID" sz="1600" dirty="0">
                <a:latin typeface="+mj-lt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7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64770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Perkalian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Penjumlahan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Berulang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430" y="939284"/>
            <a:ext cx="4397614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Perkalian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penjumlahan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58240" y="1644006"/>
            <a:ext cx="4394468" cy="1228912"/>
            <a:chOff x="658240" y="1644006"/>
            <a:chExt cx="4394468" cy="12289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1" y="1733550"/>
              <a:ext cx="2688336" cy="10789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00"/>
            <a:stretch/>
          </p:blipFill>
          <p:spPr>
            <a:xfrm>
              <a:off x="3733800" y="1733550"/>
              <a:ext cx="1266217" cy="107899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58240" y="1653718"/>
              <a:ext cx="13716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54678" y="1644006"/>
              <a:ext cx="13716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81108" y="1653718"/>
              <a:ext cx="13716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19800" y="1447410"/>
            <a:ext cx="2895600" cy="1612392"/>
            <a:chOff x="6019800" y="1447410"/>
            <a:chExt cx="2895600" cy="1612392"/>
          </a:xfrm>
        </p:grpSpPr>
        <p:grpSp>
          <p:nvGrpSpPr>
            <p:cNvPr id="8" name="Group 7"/>
            <p:cNvGrpSpPr/>
            <p:nvPr/>
          </p:nvGrpSpPr>
          <p:grpSpPr>
            <a:xfrm>
              <a:off x="6127749" y="1580291"/>
              <a:ext cx="2628907" cy="1385510"/>
              <a:chOff x="5410199" y="1657676"/>
              <a:chExt cx="2628907" cy="138551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38136" l="13152" r="29592">
                            <a14:foregroundMark x1="16327" y1="9322" x2="16327" y2="9322"/>
                            <a14:foregroundMark x1="15760" y1="16667" x2="15760" y2="16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8" r="68821" b="57397"/>
              <a:stretch/>
            </p:blipFill>
            <p:spPr>
              <a:xfrm>
                <a:off x="5410200" y="1657676"/>
                <a:ext cx="533401" cy="45968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38136" l="13152" r="29592">
                            <a14:foregroundMark x1="16327" y1="9322" x2="16327" y2="9322"/>
                            <a14:foregroundMark x1="15760" y1="16667" x2="15760" y2="16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8" r="68821" b="57397"/>
              <a:stretch/>
            </p:blipFill>
            <p:spPr>
              <a:xfrm>
                <a:off x="5886452" y="1667388"/>
                <a:ext cx="533401" cy="45968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38136" l="13152" r="29592">
                            <a14:foregroundMark x1="16327" y1="9322" x2="16327" y2="9322"/>
                            <a14:foregroundMark x1="15760" y1="16667" x2="15760" y2="16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8" r="68821" b="57397"/>
              <a:stretch/>
            </p:blipFill>
            <p:spPr>
              <a:xfrm>
                <a:off x="5410199" y="2117356"/>
                <a:ext cx="533401" cy="45968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38136" l="13152" r="29592">
                            <a14:foregroundMark x1="16327" y1="9322" x2="16327" y2="9322"/>
                            <a14:foregroundMark x1="15760" y1="16667" x2="15760" y2="16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8" r="68821" b="57397"/>
              <a:stretch/>
            </p:blipFill>
            <p:spPr>
              <a:xfrm>
                <a:off x="6419853" y="1657676"/>
                <a:ext cx="533401" cy="45968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38136" l="13152" r="29592">
                            <a14:foregroundMark x1="16327" y1="9322" x2="16327" y2="9322"/>
                            <a14:foregroundMark x1="15760" y1="16667" x2="15760" y2="16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8" r="68821" b="57397"/>
              <a:stretch/>
            </p:blipFill>
            <p:spPr>
              <a:xfrm>
                <a:off x="6953254" y="1657676"/>
                <a:ext cx="533401" cy="45968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38136" l="13152" r="29592">
                            <a14:foregroundMark x1="16327" y1="9322" x2="16327" y2="9322"/>
                            <a14:foregroundMark x1="15760" y1="16667" x2="15760" y2="16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8" r="68821" b="57397"/>
              <a:stretch/>
            </p:blipFill>
            <p:spPr>
              <a:xfrm>
                <a:off x="5943601" y="2117356"/>
                <a:ext cx="533401" cy="45968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38136" l="13152" r="29592">
                            <a14:foregroundMark x1="16327" y1="9322" x2="16327" y2="9322"/>
                            <a14:foregroundMark x1="15760" y1="16667" x2="15760" y2="16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8" r="68821" b="57397"/>
              <a:stretch/>
            </p:blipFill>
            <p:spPr>
              <a:xfrm>
                <a:off x="6419853" y="2117356"/>
                <a:ext cx="533401" cy="45968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38136" l="13152" r="29592">
                            <a14:foregroundMark x1="16327" y1="9322" x2="16327" y2="9322"/>
                            <a14:foregroundMark x1="15760" y1="16667" x2="15760" y2="16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8" r="68821" b="57397"/>
              <a:stretch/>
            </p:blipFill>
            <p:spPr>
              <a:xfrm>
                <a:off x="6953254" y="2117356"/>
                <a:ext cx="533401" cy="45968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38136" l="13152" r="29592">
                            <a14:foregroundMark x1="16327" y1="9322" x2="16327" y2="9322"/>
                            <a14:foregroundMark x1="15760" y1="16667" x2="15760" y2="16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8" r="68821" b="57397"/>
              <a:stretch/>
            </p:blipFill>
            <p:spPr>
              <a:xfrm>
                <a:off x="7486655" y="1667388"/>
                <a:ext cx="533401" cy="45968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38136" l="13152" r="29592">
                            <a14:foregroundMark x1="16327" y1="9322" x2="16327" y2="9322"/>
                            <a14:foregroundMark x1="15760" y1="16667" x2="15760" y2="16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8" r="68821" b="57397"/>
              <a:stretch/>
            </p:blipFill>
            <p:spPr>
              <a:xfrm>
                <a:off x="7486655" y="2127068"/>
                <a:ext cx="533401" cy="45968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38136" l="13152" r="29592">
                            <a14:foregroundMark x1="16327" y1="9322" x2="16327" y2="9322"/>
                            <a14:foregroundMark x1="15760" y1="16667" x2="15760" y2="16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8" r="68821" b="57397"/>
              <a:stretch/>
            </p:blipFill>
            <p:spPr>
              <a:xfrm>
                <a:off x="5429250" y="2573794"/>
                <a:ext cx="533401" cy="45968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38136" l="13152" r="29592">
                            <a14:foregroundMark x1="16327" y1="9322" x2="16327" y2="9322"/>
                            <a14:foregroundMark x1="15760" y1="16667" x2="15760" y2="16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8" r="68821" b="57397"/>
              <a:stretch/>
            </p:blipFill>
            <p:spPr>
              <a:xfrm>
                <a:off x="5905502" y="2583506"/>
                <a:ext cx="533401" cy="45968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38136" l="13152" r="29592">
                            <a14:foregroundMark x1="16327" y1="9322" x2="16327" y2="9322"/>
                            <a14:foregroundMark x1="15760" y1="16667" x2="15760" y2="16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8" r="68821" b="57397"/>
              <a:stretch/>
            </p:blipFill>
            <p:spPr>
              <a:xfrm>
                <a:off x="6438903" y="2573794"/>
                <a:ext cx="533401" cy="45968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38136" l="13152" r="29592">
                            <a14:foregroundMark x1="16327" y1="9322" x2="16327" y2="9322"/>
                            <a14:foregroundMark x1="15760" y1="16667" x2="15760" y2="16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8" r="68821" b="57397"/>
              <a:stretch/>
            </p:blipFill>
            <p:spPr>
              <a:xfrm>
                <a:off x="6972304" y="2573794"/>
                <a:ext cx="533401" cy="45968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38136" l="13152" r="29592">
                            <a14:foregroundMark x1="16327" y1="9322" x2="16327" y2="9322"/>
                            <a14:foregroundMark x1="15760" y1="16667" x2="15760" y2="16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8" r="68821" b="57397"/>
              <a:stretch/>
            </p:blipFill>
            <p:spPr>
              <a:xfrm>
                <a:off x="7505705" y="2583506"/>
                <a:ext cx="533401" cy="459680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6019800" y="1447410"/>
              <a:ext cx="2895600" cy="16123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5410200" y="2080884"/>
            <a:ext cx="304800" cy="372131"/>
          </a:xfrm>
          <a:prstGeom prst="rightArrow">
            <a:avLst/>
          </a:prstGeom>
          <a:solidFill>
            <a:srgbClr val="CC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3116818"/>
            <a:ext cx="659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            +            5	         + 	      5                   =                                   15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2649978" y="1875086"/>
            <a:ext cx="381000" cy="3570860"/>
          </a:xfrm>
          <a:prstGeom prst="leftBrace">
            <a:avLst>
              <a:gd name="adj1" fmla="val 383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0900" y="3987284"/>
            <a:ext cx="524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smtClean="0">
                <a:latin typeface="Times New Roman"/>
                <a:cs typeface="Times New Roman"/>
              </a:rPr>
              <a:t>× </a:t>
            </a:r>
            <a:r>
              <a:rPr lang="en-US" dirty="0" smtClean="0">
                <a:latin typeface="+mj-lt"/>
                <a:cs typeface="Times New Roman"/>
              </a:rPr>
              <a:t>5			 =		   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430" y="690086"/>
            <a:ext cx="5056384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Perkalian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digambarkan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0430" y="1408152"/>
            <a:ext cx="654346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5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20430" y="2565439"/>
            <a:ext cx="8489824" cy="627579"/>
            <a:chOff x="520430" y="1547812"/>
            <a:chExt cx="8489824" cy="62757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20430" y="1654125"/>
              <a:ext cx="8394970" cy="32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38078" y="15478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66510" y="15478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88579" y="15478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0648" y="15478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32717" y="15478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454786" y="15478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76855" y="15478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98924" y="15478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97193" y="15478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619262" y="15478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41330" y="15478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663399" y="15478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185468" y="15478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707537" y="15478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29600" y="15478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686800" y="15478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96760" y="1806059"/>
              <a:ext cx="831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0        1        2       3        4        5        6       7         8        9       10      11     12      13     14     15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8079" y="1820952"/>
            <a:ext cx="2616708" cy="991066"/>
            <a:chOff x="838079" y="1123484"/>
            <a:chExt cx="2616708" cy="991066"/>
          </a:xfrm>
        </p:grpSpPr>
        <p:sp>
          <p:nvSpPr>
            <p:cNvPr id="26" name="Arc 25"/>
            <p:cNvSpPr/>
            <p:nvPr/>
          </p:nvSpPr>
          <p:spPr>
            <a:xfrm>
              <a:off x="838079" y="1492816"/>
              <a:ext cx="2616708" cy="621734"/>
            </a:xfrm>
            <a:prstGeom prst="arc">
              <a:avLst>
                <a:gd name="adj1" fmla="val 10902416"/>
                <a:gd name="adj2" fmla="val 0"/>
              </a:avLst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37882" y="112348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+5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54786" y="1820952"/>
            <a:ext cx="2686544" cy="1007729"/>
            <a:chOff x="3454786" y="1123484"/>
            <a:chExt cx="2686544" cy="1007729"/>
          </a:xfrm>
        </p:grpSpPr>
        <p:sp>
          <p:nvSpPr>
            <p:cNvPr id="28" name="Arc 27"/>
            <p:cNvSpPr/>
            <p:nvPr/>
          </p:nvSpPr>
          <p:spPr>
            <a:xfrm>
              <a:off x="3454786" y="1509479"/>
              <a:ext cx="2686544" cy="621734"/>
            </a:xfrm>
            <a:prstGeom prst="arc">
              <a:avLst>
                <a:gd name="adj1" fmla="val 10902416"/>
                <a:gd name="adj2" fmla="val 0"/>
              </a:avLst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09364" y="112348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+5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67363" y="1820952"/>
            <a:ext cx="2519437" cy="1007729"/>
            <a:chOff x="6167363" y="1123484"/>
            <a:chExt cx="2519437" cy="1007729"/>
          </a:xfrm>
        </p:grpSpPr>
        <p:sp>
          <p:nvSpPr>
            <p:cNvPr id="29" name="Arc 28"/>
            <p:cNvSpPr/>
            <p:nvPr/>
          </p:nvSpPr>
          <p:spPr>
            <a:xfrm>
              <a:off x="6167363" y="1509479"/>
              <a:ext cx="2519437" cy="621734"/>
            </a:xfrm>
            <a:prstGeom prst="arc">
              <a:avLst>
                <a:gd name="adj1" fmla="val 10902416"/>
                <a:gd name="adj2" fmla="val 0"/>
              </a:avLst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18530" y="112348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+5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20430" y="3421618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3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5 = </a:t>
            </a:r>
            <a:r>
              <a:rPr lang="en-US" dirty="0" smtClean="0"/>
              <a:t>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1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5821702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68580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Perkalian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Bilangan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0, 1,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2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895350"/>
            <a:ext cx="3174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Perkalian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dengan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bilangan</a:t>
            </a:r>
            <a:r>
              <a:rPr lang="en-US" sz="2000" b="1" dirty="0" smtClean="0">
                <a:solidFill>
                  <a:srgbClr val="C00000"/>
                </a:solidFill>
              </a:rPr>
              <a:t> 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72659"/>
            <a:ext cx="551311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dikalikan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0,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smtClean="0"/>
              <a:t>0.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666220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023884"/>
            <a:ext cx="3021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0 = 0 + 0 + 0 + 0 + 0 + 0 = 0</a:t>
            </a:r>
          </a:p>
          <a:p>
            <a:r>
              <a:rPr lang="en-US" dirty="0" smtClean="0"/>
              <a:t>0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6 = 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064619" y="2035552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0 = 0 + 0 + 0 + 0 = 0</a:t>
            </a:r>
          </a:p>
          <a:p>
            <a:r>
              <a:rPr lang="en-US" dirty="0" smtClean="0"/>
              <a:t>0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4 = 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2775466"/>
            <a:ext cx="3174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Perkalian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dengan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bilangan</a:t>
            </a:r>
            <a:r>
              <a:rPr lang="en-US" sz="2000" b="1" dirty="0" smtClean="0">
                <a:solidFill>
                  <a:srgbClr val="C00000"/>
                </a:solidFill>
              </a:rPr>
              <a:t> 1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3185101"/>
            <a:ext cx="7185557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dikalikan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1,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3399" y="3868519"/>
            <a:ext cx="2683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1 = 1 + 1 + 1 + 1 + 1 = 5</a:t>
            </a:r>
          </a:p>
          <a:p>
            <a:r>
              <a:rPr lang="en-US" dirty="0" smtClean="0"/>
              <a:t>1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5 = 5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025276" y="3868517"/>
            <a:ext cx="3360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1 = 1 + 1 + 1 + 1 + 1 + 1 + 1 = </a:t>
            </a:r>
            <a:r>
              <a:rPr lang="en-US" dirty="0"/>
              <a:t>7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7 = 7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3399" y="3542110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7" grpId="0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90550"/>
            <a:ext cx="3174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Perkalian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dengan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bilangan</a:t>
            </a:r>
            <a:r>
              <a:rPr lang="en-US" sz="2000" b="1" dirty="0" smtClean="0">
                <a:solidFill>
                  <a:srgbClr val="C00000"/>
                </a:solidFill>
              </a:rPr>
              <a:t> 2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1" y="1047750"/>
            <a:ext cx="601979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perkalian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2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penjumlahan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2 </a:t>
            </a:r>
            <a:r>
              <a:rPr lang="en-US" dirty="0" smtClean="0"/>
              <a:t>kali.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784687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142351"/>
            <a:ext cx="178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7 = 7 + 7 = 14</a:t>
            </a:r>
          </a:p>
          <a:p>
            <a:r>
              <a:rPr lang="en-US" dirty="0" smtClean="0"/>
              <a:t>2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9 = 9 + 9 = 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4619" y="2154019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5 = 5 + 5 = 10</a:t>
            </a:r>
          </a:p>
          <a:p>
            <a:r>
              <a:rPr lang="en-US" dirty="0" smtClean="0"/>
              <a:t>2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10 = 10 + 10 =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54864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Perkalian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Tabel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Perkalian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21742" y="921836"/>
            <a:ext cx="3807458" cy="3690769"/>
            <a:chOff x="1221742" y="921836"/>
            <a:chExt cx="3807458" cy="3690769"/>
          </a:xfrm>
        </p:grpSpPr>
        <p:grpSp>
          <p:nvGrpSpPr>
            <p:cNvPr id="7" name="Group 6"/>
            <p:cNvGrpSpPr/>
            <p:nvPr/>
          </p:nvGrpSpPr>
          <p:grpSpPr>
            <a:xfrm>
              <a:off x="1221742" y="921836"/>
              <a:ext cx="3745384" cy="3690769"/>
              <a:chOff x="613569" y="1059448"/>
              <a:chExt cx="3745384" cy="369076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657225" y="1076325"/>
                <a:ext cx="304800" cy="304800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Times New Roman"/>
                    <a:cs typeface="Times New Roman"/>
                  </a:rPr>
                  <a:t>×</a:t>
                </a:r>
                <a:endParaRPr lang="en-US" b="1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62025" y="1076325"/>
                <a:ext cx="304800" cy="304800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0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66825" y="1076325"/>
                <a:ext cx="304800" cy="3048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1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571625" y="1076325"/>
                <a:ext cx="304800" cy="304800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2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76425" y="1076325"/>
                <a:ext cx="304800" cy="30480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3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81225" y="1076325"/>
                <a:ext cx="3048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4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486025" y="1076325"/>
                <a:ext cx="304800" cy="304800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90825" y="1076325"/>
                <a:ext cx="304800" cy="3048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6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095625" y="1076325"/>
                <a:ext cx="304800" cy="304800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7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400425" y="1076325"/>
                <a:ext cx="304800" cy="30480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8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05225" y="1076325"/>
                <a:ext cx="3048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9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965897" y="1059448"/>
                <a:ext cx="393056" cy="338554"/>
                <a:chOff x="3965897" y="1059448"/>
                <a:chExt cx="393056" cy="338554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4010025" y="1076325"/>
                  <a:ext cx="304800" cy="3048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3965897" y="1059448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10</a:t>
                  </a:r>
                  <a:endParaRPr lang="en-US" sz="1600" dirty="0"/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657225" y="1381125"/>
                <a:ext cx="304800" cy="304800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0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57225" y="1685925"/>
                <a:ext cx="304800" cy="3048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1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57225" y="1990725"/>
                <a:ext cx="304800" cy="304800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2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57225" y="2295525"/>
                <a:ext cx="304800" cy="30480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3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57225" y="2600325"/>
                <a:ext cx="3048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4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7225" y="2905125"/>
                <a:ext cx="304800" cy="304800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57225" y="3209925"/>
                <a:ext cx="304800" cy="3048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6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57225" y="3514725"/>
                <a:ext cx="304800" cy="304800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7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7225" y="3819525"/>
                <a:ext cx="304800" cy="30480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8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7225" y="4124325"/>
                <a:ext cx="3048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9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613569" y="4411663"/>
                <a:ext cx="393056" cy="338554"/>
                <a:chOff x="3963516" y="1054686"/>
                <a:chExt cx="393056" cy="338554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4007644" y="1071563"/>
                  <a:ext cx="304800" cy="304800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3963516" y="1054686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10</a:t>
                  </a:r>
                  <a:endParaRPr lang="en-US" sz="1600" dirty="0"/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1570198" y="1243513"/>
              <a:ext cx="304800" cy="304800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79798" y="1243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70198" y="15483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74998" y="1243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74998" y="1548313"/>
              <a:ext cx="304800" cy="304800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179798" y="15483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2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484598" y="1243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094198" y="1243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484598" y="15483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3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789398" y="1243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89398" y="15483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4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094198" y="15483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5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570198" y="18531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179798" y="1853113"/>
              <a:ext cx="304800" cy="304800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4</a:t>
              </a:r>
              <a:endParaRPr lang="en-US" sz="12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570198" y="21579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874998" y="18531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2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874998" y="21579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3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179798" y="21579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6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484598" y="18531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6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094198" y="18531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484598" y="2157913"/>
              <a:ext cx="304800" cy="304800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9</a:t>
              </a:r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789398" y="18531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8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789398" y="21579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094198" y="21579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570198" y="24627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179798" y="24627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8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570198" y="2767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874998" y="24627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4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874998" y="2767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5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179798" y="2767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484598" y="24627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094198" y="24627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484598" y="2767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789398" y="2462713"/>
              <a:ext cx="304800" cy="304800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789398" y="2767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094198" y="2767513"/>
              <a:ext cx="304800" cy="304800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570198" y="30723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179798" y="30723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570198" y="33771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874998" y="30723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6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874998" y="33771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7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179798" y="33771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484598" y="30723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094198" y="30723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484598" y="33771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89398" y="30723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789398" y="33771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094198" y="33771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570198" y="36813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179798" y="36813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570198" y="39861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874998" y="36813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8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874998" y="39861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9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179798" y="39861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484598" y="36813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094198" y="36813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484598" y="39861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789398" y="36813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789398" y="39861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094198" y="39861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570670" y="42899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875470" y="42899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180270" y="42899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485070" y="42899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789870" y="42899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094670" y="42899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703798" y="1243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398998" y="1243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398998" y="15483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6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703798" y="15483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7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008598" y="1243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618198" y="1243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008598" y="15483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8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313398" y="1243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313398" y="15483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9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618198" y="15483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703798" y="18531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398998" y="18531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398998" y="21579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703798" y="21579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008598" y="18531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618198" y="18531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008598" y="21579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4313398" y="18531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313398" y="21579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618198" y="21579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702371" y="24627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397571" y="24627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397571" y="2767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702371" y="2767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007171" y="24627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16771" y="24627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007171" y="2767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311971" y="24627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311971" y="2767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616771" y="276751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704270" y="30717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399470" y="3071728"/>
              <a:ext cx="304800" cy="304800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399470" y="33765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704270" y="3376528"/>
              <a:ext cx="304800" cy="304800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009070" y="30717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618670" y="30717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009070" y="33765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313870" y="30717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313870" y="33765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4618670" y="3376528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705546" y="36803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400746" y="36803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400746" y="39851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705546" y="39851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010346" y="3680333"/>
              <a:ext cx="304800" cy="304800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619946" y="36803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010346" y="39851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4315146" y="36803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315146" y="3985133"/>
              <a:ext cx="304800" cy="304800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4619946" y="39851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400746" y="42899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705546" y="42899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10346" y="42899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15146" y="4289933"/>
              <a:ext cx="304800" cy="3048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619946" y="4289933"/>
              <a:ext cx="304800" cy="304800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856990" y="4303833"/>
              <a:ext cx="3172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10    20    30     40    50    60     70    80    90    </a:t>
              </a:r>
              <a:r>
                <a:rPr lang="en-US" sz="1200" dirty="0" smtClean="0">
                  <a:solidFill>
                    <a:schemeClr val="bg1"/>
                  </a:solidFill>
                </a:rPr>
                <a:t>100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161790" y="4000613"/>
              <a:ext cx="27975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18     27    36    45    54    63    72     </a:t>
              </a:r>
              <a:r>
                <a:rPr lang="en-US" sz="1200" dirty="0" smtClean="0">
                  <a:solidFill>
                    <a:schemeClr val="bg1"/>
                  </a:solidFill>
                </a:rPr>
                <a:t>81</a:t>
              </a:r>
              <a:r>
                <a:rPr lang="en-US" sz="1200" dirty="0" smtClean="0"/>
                <a:t>    90</a:t>
              </a:r>
              <a:endParaRPr lang="en-US" sz="1200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161790" y="3695813"/>
              <a:ext cx="27975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16    24     32    40    48    56     </a:t>
              </a:r>
              <a:r>
                <a:rPr lang="en-US" sz="1200" dirty="0" smtClean="0">
                  <a:solidFill>
                    <a:schemeClr val="bg1"/>
                  </a:solidFill>
                </a:rPr>
                <a:t>64</a:t>
              </a:r>
              <a:r>
                <a:rPr lang="en-US" sz="1200" dirty="0" smtClean="0"/>
                <a:t>    72    80</a:t>
              </a:r>
              <a:endParaRPr lang="en-US" sz="1200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2161790" y="3391013"/>
              <a:ext cx="2832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14    21     28    35    42    </a:t>
              </a:r>
              <a:r>
                <a:rPr lang="en-US" sz="1200" dirty="0" smtClean="0">
                  <a:solidFill>
                    <a:schemeClr val="bg1"/>
                  </a:solidFill>
                </a:rPr>
                <a:t>49</a:t>
              </a:r>
              <a:r>
                <a:rPr lang="en-US" sz="1200" dirty="0" smtClean="0"/>
                <a:t>     56    63    70</a:t>
              </a:r>
              <a:endParaRPr lang="en-US" sz="12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61790" y="3086213"/>
              <a:ext cx="27975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12    18     24    30    </a:t>
              </a:r>
              <a:r>
                <a:rPr lang="en-US" sz="1200" dirty="0" smtClean="0">
                  <a:solidFill>
                    <a:schemeClr val="bg1"/>
                  </a:solidFill>
                </a:rPr>
                <a:t>36</a:t>
              </a:r>
              <a:r>
                <a:rPr lang="en-US" sz="1200" dirty="0" smtClean="0"/>
                <a:t>    42     48    54    60</a:t>
              </a:r>
              <a:endParaRPr lang="en-US" sz="12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161790" y="2781413"/>
              <a:ext cx="27975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10    15     20    </a:t>
              </a:r>
              <a:r>
                <a:rPr lang="en-US" sz="1200" dirty="0" smtClean="0">
                  <a:solidFill>
                    <a:schemeClr val="bg1"/>
                  </a:solidFill>
                </a:rPr>
                <a:t>25</a:t>
              </a:r>
              <a:r>
                <a:rPr lang="en-US" sz="1200" dirty="0" smtClean="0"/>
                <a:t>    30    35     40    45    50</a:t>
              </a:r>
              <a:endParaRPr lang="en-US" sz="12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466590" y="2476613"/>
              <a:ext cx="2499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12     </a:t>
              </a:r>
              <a:r>
                <a:rPr lang="en-US" sz="1200" dirty="0" smtClean="0">
                  <a:solidFill>
                    <a:schemeClr val="bg1"/>
                  </a:solidFill>
                </a:rPr>
                <a:t>15</a:t>
              </a:r>
              <a:r>
                <a:rPr lang="en-US" sz="1200" dirty="0" smtClean="0"/>
                <a:t>    20    24    28    32     36    40</a:t>
              </a:r>
              <a:endParaRPr lang="en-US" sz="12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799965" y="2171813"/>
              <a:ext cx="21659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12    15    18    21    24     27    30</a:t>
              </a:r>
              <a:endParaRPr lang="en-US" sz="12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095240" y="1867013"/>
              <a:ext cx="18678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10    12    14    16     18    20</a:t>
              </a:r>
              <a:endParaRPr lang="en-US" sz="1200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600190" y="156221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</a:t>
              </a:r>
              <a:endParaRPr lang="en-US" sz="1200" dirty="0"/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5257800" y="938713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1298633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7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8 = . . . .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97241" y="938713"/>
            <a:ext cx="321677" cy="3216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1257431" y="3671894"/>
            <a:ext cx="321677" cy="3216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6" idx="0"/>
          </p:cNvCxnSpPr>
          <p:nvPr/>
        </p:nvCxnSpPr>
        <p:spPr>
          <a:xfrm flipH="1">
            <a:off x="3854771" y="1243513"/>
            <a:ext cx="1427" cy="242449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16200000" flipH="1">
            <a:off x="2637706" y="2791026"/>
            <a:ext cx="1427" cy="208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Oval 214"/>
          <p:cNvSpPr/>
          <p:nvPr/>
        </p:nvSpPr>
        <p:spPr>
          <a:xfrm>
            <a:off x="3687393" y="3671894"/>
            <a:ext cx="321677" cy="3216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24477" y="1308045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216" name="TextBox 215"/>
          <p:cNvSpPr txBox="1"/>
          <p:nvPr/>
        </p:nvSpPr>
        <p:spPr>
          <a:xfrm>
            <a:off x="5257799" y="2091693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5 = . . . .</a:t>
            </a:r>
            <a:endParaRPr lang="en-US" dirty="0"/>
          </a:p>
        </p:txBody>
      </p:sp>
      <p:sp>
        <p:nvSpPr>
          <p:cNvPr id="217" name="Oval 216"/>
          <p:cNvSpPr/>
          <p:nvPr/>
        </p:nvSpPr>
        <p:spPr>
          <a:xfrm>
            <a:off x="2781431" y="938713"/>
            <a:ext cx="321677" cy="3216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1257431" y="2759073"/>
            <a:ext cx="321677" cy="3216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Straight Connector 218"/>
          <p:cNvCxnSpPr/>
          <p:nvPr/>
        </p:nvCxnSpPr>
        <p:spPr>
          <a:xfrm flipH="1">
            <a:off x="2942591" y="1264363"/>
            <a:ext cx="1427" cy="1512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16200000" flipH="1">
            <a:off x="2177061" y="2330311"/>
            <a:ext cx="1427" cy="118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Oval 220"/>
          <p:cNvSpPr/>
          <p:nvPr/>
        </p:nvSpPr>
        <p:spPr>
          <a:xfrm>
            <a:off x="2791990" y="2767513"/>
            <a:ext cx="321677" cy="3216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TextBox 221"/>
          <p:cNvSpPr txBox="1"/>
          <p:nvPr/>
        </p:nvSpPr>
        <p:spPr>
          <a:xfrm>
            <a:off x="6924477" y="2089095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13" grpId="0"/>
      <p:bldP spid="14" grpId="0" animBg="1"/>
      <p:bldP spid="213" grpId="0" animBg="1"/>
      <p:bldP spid="215" grpId="0" animBg="1"/>
      <p:bldP spid="17" grpId="0" animBg="1"/>
      <p:bldP spid="216" grpId="0"/>
      <p:bldP spid="217" grpId="0" animBg="1"/>
      <p:bldP spid="218" grpId="0" animBg="1"/>
      <p:bldP spid="221" grpId="0" animBg="1"/>
      <p:bldP spid="2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5486400" cy="587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69282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Sifat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Pertukaran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Perkalian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55192" y="1200150"/>
            <a:ext cx="2105281" cy="1091565"/>
            <a:chOff x="838200" y="1200150"/>
            <a:chExt cx="2105281" cy="10915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382" b="67655"/>
            <a:stretch/>
          </p:blipFill>
          <p:spPr>
            <a:xfrm>
              <a:off x="838200" y="1200150"/>
              <a:ext cx="1038353" cy="5394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382" b="67655"/>
            <a:stretch/>
          </p:blipFill>
          <p:spPr>
            <a:xfrm>
              <a:off x="1905128" y="1212723"/>
              <a:ext cx="1038353" cy="5394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382" b="67655"/>
            <a:stretch/>
          </p:blipFill>
          <p:spPr>
            <a:xfrm>
              <a:off x="1357376" y="1752219"/>
              <a:ext cx="1038353" cy="53949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888992" y="854782"/>
            <a:ext cx="3264408" cy="1438656"/>
            <a:chOff x="4572000" y="854782"/>
            <a:chExt cx="3264408" cy="14386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854782"/>
              <a:ext cx="1588008" cy="14386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854782"/>
              <a:ext cx="1588008" cy="143865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97255" y="2438400"/>
            <a:ext cx="992579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2 = 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31002" y="2438400"/>
            <a:ext cx="992579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3 = 6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93544" y="2876550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27291" y="2876550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17392" y="2960132"/>
            <a:ext cx="1683474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2 = </a:t>
            </a:r>
            <a:r>
              <a:rPr lang="en-US" dirty="0"/>
              <a:t>2 </a:t>
            </a:r>
            <a:r>
              <a:rPr lang="en-US" dirty="0">
                <a:latin typeface="Times New Roman"/>
                <a:cs typeface="Times New Roman"/>
              </a:rPr>
              <a:t>×</a:t>
            </a:r>
            <a:r>
              <a:rPr lang="en-US" dirty="0"/>
              <a:t> 3 </a:t>
            </a:r>
            <a:r>
              <a:rPr lang="en-US" dirty="0" smtClean="0"/>
              <a:t>= 6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193544" y="3095625"/>
            <a:ext cx="13238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00866" y="3105150"/>
            <a:ext cx="13238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4279392" y="3409950"/>
            <a:ext cx="228600" cy="2286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56315" y="3665577"/>
            <a:ext cx="167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21477" y="4034909"/>
            <a:ext cx="6344429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perkalian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ditukar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20" grpId="0" animBg="1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5486400" cy="587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Perkalian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Hasil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Tertentu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52500"/>
            <a:ext cx="707386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perkalian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409700"/>
            <a:ext cx="3200400" cy="317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" name="TextBox 6143"/>
          <p:cNvSpPr txBox="1"/>
          <p:nvPr/>
        </p:nvSpPr>
        <p:spPr>
          <a:xfrm>
            <a:off x="5102060" y="1428750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6145" name="TextBox 6144"/>
          <p:cNvSpPr txBox="1"/>
          <p:nvPr/>
        </p:nvSpPr>
        <p:spPr>
          <a:xfrm>
            <a:off x="5102060" y="1795939"/>
            <a:ext cx="269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Perkalian</a:t>
            </a:r>
            <a:r>
              <a:rPr lang="en-US" dirty="0" smtClean="0"/>
              <a:t> yang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smtClean="0"/>
              <a:t>20.</a:t>
            </a:r>
            <a:endParaRPr lang="en-US" dirty="0"/>
          </a:p>
        </p:txBody>
      </p:sp>
      <p:sp>
        <p:nvSpPr>
          <p:cNvPr id="6147" name="Oval 6146"/>
          <p:cNvSpPr/>
          <p:nvPr/>
        </p:nvSpPr>
        <p:spPr>
          <a:xfrm>
            <a:off x="4267200" y="2193846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2238375" y="421782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2752725" y="295488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3000375" y="270159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TextBox 331"/>
          <p:cNvSpPr txBox="1"/>
          <p:nvPr/>
        </p:nvSpPr>
        <p:spPr>
          <a:xfrm>
            <a:off x="5102060" y="2146221"/>
            <a:ext cx="34743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perkalian</a:t>
            </a:r>
            <a:r>
              <a:rPr lang="en-US" dirty="0" smtClean="0"/>
              <a:t> yang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smtClean="0"/>
              <a:t>20: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20</a:t>
            </a:r>
          </a:p>
          <a:p>
            <a:r>
              <a:rPr lang="en-US" dirty="0" smtClean="0"/>
              <a:t>2 </a:t>
            </a:r>
            <a:r>
              <a:rPr lang="en-US" dirty="0">
                <a:latin typeface="Times New Roman"/>
                <a:cs typeface="Times New Roman"/>
              </a:rPr>
              <a:t>×</a:t>
            </a:r>
            <a:r>
              <a:rPr lang="en-US" dirty="0"/>
              <a:t> </a:t>
            </a:r>
            <a:r>
              <a:rPr lang="en-US" dirty="0" smtClean="0"/>
              <a:t>10</a:t>
            </a:r>
          </a:p>
          <a:p>
            <a:r>
              <a:rPr lang="en-US" dirty="0" smtClean="0"/>
              <a:t>4 </a:t>
            </a:r>
            <a:r>
              <a:rPr lang="en-US" dirty="0">
                <a:latin typeface="Times New Roman"/>
                <a:cs typeface="Times New Roman"/>
              </a:rPr>
              <a:t>×</a:t>
            </a:r>
            <a:r>
              <a:rPr lang="en-US" dirty="0"/>
              <a:t> </a:t>
            </a:r>
            <a:r>
              <a:rPr lang="en-US" dirty="0" smtClean="0"/>
              <a:t>5</a:t>
            </a:r>
          </a:p>
          <a:p>
            <a:r>
              <a:rPr lang="en-US" dirty="0" smtClean="0"/>
              <a:t>5 </a:t>
            </a:r>
            <a:r>
              <a:rPr lang="en-US" dirty="0">
                <a:latin typeface="Times New Roman"/>
                <a:cs typeface="Times New Roman"/>
              </a:rPr>
              <a:t>×</a:t>
            </a:r>
            <a:r>
              <a:rPr lang="en-US" dirty="0"/>
              <a:t> </a:t>
            </a:r>
            <a:r>
              <a:rPr lang="en-US" dirty="0" smtClean="0"/>
              <a:t>4</a:t>
            </a:r>
          </a:p>
          <a:p>
            <a:r>
              <a:rPr lang="en-US" dirty="0" smtClean="0"/>
              <a:t>10 </a:t>
            </a:r>
            <a:r>
              <a:rPr lang="en-US" dirty="0">
                <a:latin typeface="Times New Roman"/>
                <a:cs typeface="Times New Roman"/>
              </a:rPr>
              <a:t>×</a:t>
            </a:r>
            <a:r>
              <a:rPr lang="en-US" dirty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44" grpId="0"/>
      <p:bldP spid="6145" grpId="0"/>
      <p:bldP spid="6147" grpId="0" animBg="1"/>
      <p:bldP spid="329" grpId="0" animBg="1"/>
      <p:bldP spid="330" grpId="0" animBg="1"/>
      <p:bldP spid="331" grpId="0" animBg="1"/>
      <p:bldP spid="3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632</Words>
  <Application>Microsoft Office PowerPoint</Application>
  <PresentationFormat>On-screen Show (16:9)</PresentationFormat>
  <Paragraphs>162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154</cp:revision>
  <cp:lastPrinted>2022-04-09T01:52:42Z</cp:lastPrinted>
  <dcterms:created xsi:type="dcterms:W3CDTF">2022-01-17T01:37:52Z</dcterms:created>
  <dcterms:modified xsi:type="dcterms:W3CDTF">2022-08-02T01:09:13Z</dcterms:modified>
</cp:coreProperties>
</file>