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4" r:id="rId7"/>
    <p:sldId id="262" r:id="rId8"/>
    <p:sldId id="265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114800" y="1783077"/>
            <a:ext cx="4614040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Pendidikan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Pancasila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2668" y="2865879"/>
            <a:ext cx="2020426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Endah\Buku Kurikulum 2021\ESPS\ESPS PPKn 1\cover pp 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807" y="897174"/>
            <a:ext cx="2367236" cy="309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9550"/>
            <a:ext cx="5763731" cy="478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405" y="432909"/>
            <a:ext cx="4092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Menyimpan</a:t>
            </a:r>
            <a:r>
              <a:rPr lang="en-US" sz="2800" b="1" dirty="0"/>
              <a:t> </a:t>
            </a:r>
            <a:r>
              <a:rPr lang="en-US" sz="2800" b="1" dirty="0" smtClean="0"/>
              <a:t>Sepatu </a:t>
            </a:r>
            <a:r>
              <a:rPr lang="en-US" sz="2800" b="1" dirty="0"/>
              <a:t>di </a:t>
            </a:r>
            <a:r>
              <a:rPr lang="en-US" sz="2800" b="1" dirty="0" err="1"/>
              <a:t>R</a:t>
            </a:r>
            <a:r>
              <a:rPr lang="en-US" sz="2800" b="1" dirty="0" err="1" smtClean="0"/>
              <a:t>ak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3400" y="1428750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Lepaslah</a:t>
            </a:r>
            <a:r>
              <a:rPr lang="en-US" sz="2400" dirty="0" smtClean="0"/>
              <a:t> </a:t>
            </a:r>
            <a:r>
              <a:rPr lang="en-US" sz="2400" dirty="0" err="1" smtClean="0"/>
              <a:t>sepatu</a:t>
            </a:r>
            <a:r>
              <a:rPr lang="en-US" sz="2400" dirty="0" smtClean="0"/>
              <a:t> </a:t>
            </a:r>
            <a:r>
              <a:rPr lang="en-US" sz="2400" dirty="0" err="1" smtClean="0"/>
              <a:t>sebelum</a:t>
            </a:r>
            <a:r>
              <a:rPr lang="en-US" sz="2400" dirty="0" smtClean="0"/>
              <a:t> </a:t>
            </a:r>
            <a:r>
              <a:rPr lang="en-US" sz="2400" dirty="0" err="1" smtClean="0"/>
              <a:t>masuk</a:t>
            </a:r>
            <a:r>
              <a:rPr lang="en-US" sz="2400" dirty="0" smtClean="0"/>
              <a:t> </a:t>
            </a:r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 smtClean="0"/>
              <a:t>rumah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33400" y="256454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 smtClean="0"/>
              <a:t>Letakkan</a:t>
            </a:r>
            <a:r>
              <a:rPr lang="en-US" sz="2400" dirty="0" smtClean="0"/>
              <a:t> </a:t>
            </a:r>
            <a:r>
              <a:rPr lang="en-US" sz="2400" dirty="0" err="1" smtClean="0"/>
              <a:t>sepatu</a:t>
            </a:r>
            <a:r>
              <a:rPr lang="en-US" sz="2400" dirty="0" smtClean="0"/>
              <a:t> di </a:t>
            </a:r>
            <a:r>
              <a:rPr lang="en-US" sz="2400" dirty="0" err="1"/>
              <a:t>rak</a:t>
            </a:r>
            <a:endParaRPr lang="en-US" sz="2400" dirty="0"/>
          </a:p>
          <a:p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lemari</a:t>
            </a:r>
            <a:r>
              <a:rPr lang="en-US" sz="2400" dirty="0"/>
              <a:t> </a:t>
            </a:r>
            <a:r>
              <a:rPr lang="en-US" sz="2400" dirty="0" err="1"/>
              <a:t>sepatu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692"/>
            <a:ext cx="9144000" cy="850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719332"/>
            <a:ext cx="3237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Tata </a:t>
            </a:r>
            <a:r>
              <a:rPr lang="en-US" sz="2400" dirty="0" err="1" smtClean="0"/>
              <a:t>sepatu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/>
              <a:t>rapi</a:t>
            </a:r>
            <a:r>
              <a:rPr lang="en-US" sz="2400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Endah\Buku Kurikulum 2021\ESPS\Gambar ilustrator luar\ESPS PPKN 1\Bab 2 Wedha lengkap\16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8939" r="16366"/>
          <a:stretch/>
        </p:blipFill>
        <p:spPr bwMode="auto">
          <a:xfrm>
            <a:off x="4575629" y="1154909"/>
            <a:ext cx="4731657" cy="40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5971" y="1581150"/>
            <a:ext cx="4343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400" dirty="0" smtClean="0"/>
              <a:t>Pelajari </a:t>
            </a:r>
            <a:r>
              <a:rPr lang="fi-FI" sz="2400" dirty="0"/>
              <a:t>kembali pelajaran di sekolah.</a:t>
            </a:r>
          </a:p>
          <a:p>
            <a:pPr>
              <a:spcAft>
                <a:spcPts val="1200"/>
              </a:spcAft>
            </a:pPr>
            <a:r>
              <a:rPr lang="en-US" sz="2400" dirty="0" err="1" smtClean="0"/>
              <a:t>Kerjakan</a:t>
            </a:r>
            <a:r>
              <a:rPr lang="en-US" sz="2400" dirty="0" smtClean="0"/>
              <a:t> </a:t>
            </a:r>
            <a:r>
              <a:rPr lang="en-US" sz="2400" dirty="0" err="1" smtClean="0"/>
              <a:t>tugas</a:t>
            </a:r>
            <a:r>
              <a:rPr lang="en-US" sz="2400" dirty="0" smtClean="0"/>
              <a:t> </a:t>
            </a:r>
            <a:r>
              <a:rPr lang="en-US" sz="2400" dirty="0" err="1" smtClean="0"/>
              <a:t>sekolah</a:t>
            </a:r>
            <a:r>
              <a:rPr lang="en-US" sz="2400" dirty="0" smtClean="0"/>
              <a:t> di </a:t>
            </a:r>
            <a:r>
              <a:rPr lang="en-US" sz="2400" dirty="0" err="1"/>
              <a:t>rumah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fi-FI" sz="2400" dirty="0"/>
              <a:t>Jika kesulitan, </a:t>
            </a:r>
            <a:r>
              <a:rPr lang="fi-FI" sz="2400" dirty="0" smtClean="0"/>
              <a:t>mintalah bantuan </a:t>
            </a:r>
            <a:r>
              <a:rPr lang="fi-FI" sz="2400" dirty="0"/>
              <a:t>kakak atau orang tua.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09600" y="549728"/>
            <a:ext cx="1231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Belajar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Endah\Buku Kurikulum 2021\ESPS\Gambar ilustrator luar\ESPS PPKN 1\Bab 2 Wedha lengkap\1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98" y="1252042"/>
            <a:ext cx="5163359" cy="36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514350"/>
            <a:ext cx="4546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Membantu</a:t>
            </a:r>
            <a:r>
              <a:rPr lang="en-US" sz="2800" b="1" dirty="0"/>
              <a:t>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ekerjaan</a:t>
            </a:r>
            <a:r>
              <a:rPr lang="en-US" sz="2800" b="1" dirty="0" smtClean="0"/>
              <a:t> </a:t>
            </a:r>
            <a:r>
              <a:rPr lang="en-US" sz="2800" b="1" dirty="0" err="1"/>
              <a:t>R</a:t>
            </a:r>
            <a:r>
              <a:rPr lang="en-US" sz="2800" b="1" dirty="0" err="1" smtClean="0"/>
              <a:t>umah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77426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err="1" smtClean="0"/>
              <a:t>Anggota</a:t>
            </a:r>
            <a:r>
              <a:rPr lang="en-US" sz="2200" dirty="0" smtClean="0"/>
              <a:t> </a:t>
            </a:r>
            <a:r>
              <a:rPr lang="en-US" sz="2200" dirty="0" err="1" smtClean="0"/>
              <a:t>keluarga</a:t>
            </a:r>
            <a:r>
              <a:rPr lang="en-US" sz="2200" dirty="0" smtClean="0"/>
              <a:t> </a:t>
            </a:r>
            <a:r>
              <a:rPr lang="en-US" sz="2200" dirty="0" err="1" smtClean="0"/>
              <a:t>berbagi</a:t>
            </a:r>
            <a:r>
              <a:rPr lang="en-US" sz="2200" dirty="0" smtClean="0"/>
              <a:t> </a:t>
            </a:r>
            <a:r>
              <a:rPr lang="en-US" sz="2200" dirty="0" err="1" smtClean="0"/>
              <a:t>tugas</a:t>
            </a:r>
            <a:r>
              <a:rPr lang="en-US" sz="2200" dirty="0" smtClean="0"/>
              <a:t> </a:t>
            </a:r>
            <a:r>
              <a:rPr lang="en-US" sz="2200" dirty="0" err="1" smtClean="0"/>
              <a:t>mengerjakan</a:t>
            </a:r>
            <a:r>
              <a:rPr lang="en-US" sz="2200" dirty="0" smtClean="0"/>
              <a:t> </a:t>
            </a:r>
            <a:r>
              <a:rPr lang="en-US" sz="2200" dirty="0" err="1" smtClean="0"/>
              <a:t>pekerjaan</a:t>
            </a:r>
            <a:r>
              <a:rPr lang="en-US" sz="2200" dirty="0" smtClean="0"/>
              <a:t> </a:t>
            </a:r>
            <a:r>
              <a:rPr lang="en-US" sz="2200" dirty="0" err="1" smtClean="0"/>
              <a:t>rumah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err="1"/>
              <a:t>Bantulah</a:t>
            </a:r>
            <a:r>
              <a:rPr lang="en-US" sz="2200" dirty="0"/>
              <a:t> </a:t>
            </a:r>
            <a:r>
              <a:rPr lang="en-US" sz="2200" dirty="0" err="1"/>
              <a:t>pekerjaan</a:t>
            </a:r>
            <a:r>
              <a:rPr lang="en-US" sz="2200" dirty="0"/>
              <a:t> yang </a:t>
            </a:r>
            <a:r>
              <a:rPr lang="en-US" sz="2200" dirty="0" err="1"/>
              <a:t>ringan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 err="1" smtClean="0"/>
              <a:t>Misalnya</a:t>
            </a:r>
            <a:r>
              <a:rPr lang="en-US" sz="2200" dirty="0" smtClean="0"/>
              <a:t>, </a:t>
            </a:r>
            <a:r>
              <a:rPr lang="en-US" sz="2200" dirty="0" err="1" smtClean="0"/>
              <a:t>mengelap</a:t>
            </a:r>
            <a:r>
              <a:rPr lang="en-US" sz="2200" dirty="0" smtClean="0"/>
              <a:t> </a:t>
            </a:r>
            <a:r>
              <a:rPr lang="en-US" sz="2200" dirty="0" err="1" smtClean="0"/>
              <a:t>jendela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menyapu</a:t>
            </a:r>
            <a:r>
              <a:rPr lang="en-US" sz="2200" dirty="0" smtClean="0"/>
              <a:t> </a:t>
            </a:r>
            <a:r>
              <a:rPr lang="en-US" sz="2200" dirty="0" err="1" smtClean="0"/>
              <a:t>rumah</a:t>
            </a:r>
            <a:r>
              <a:rPr lang="en-US" sz="2200" dirty="0" smtClean="0"/>
              <a:t> </a:t>
            </a:r>
            <a:r>
              <a:rPr lang="en-US" sz="2200" dirty="0" err="1" smtClean="0"/>
              <a:t>atau</a:t>
            </a:r>
            <a:r>
              <a:rPr lang="en-US" sz="2200" dirty="0" smtClean="0"/>
              <a:t> </a:t>
            </a:r>
            <a:r>
              <a:rPr lang="en-US" sz="2200" dirty="0" err="1" smtClean="0"/>
              <a:t>halaman</a:t>
            </a:r>
            <a:r>
              <a:rPr lang="en-US" sz="2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43BE18D-596D-41BC-A8F3-EF328CC802E4}"/>
              </a:ext>
            </a:extLst>
          </p:cNvPr>
          <p:cNvGrpSpPr/>
          <p:nvPr/>
        </p:nvGrpSpPr>
        <p:grpSpPr>
          <a:xfrm>
            <a:off x="76200" y="361950"/>
            <a:ext cx="4321479" cy="1039993"/>
            <a:chOff x="3867148" y="1834228"/>
            <a:chExt cx="5257800" cy="10399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B809FEC-F427-4397-80A0-8692826C2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/>
          </p:blipFill>
          <p:spPr>
            <a:xfrm>
              <a:off x="3867148" y="1834228"/>
              <a:ext cx="5257800" cy="10399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E6ECDEA-5D0A-4568-BDEE-EEFF083FA3DC}"/>
                </a:ext>
              </a:extLst>
            </p:cNvPr>
            <p:cNvSpPr txBox="1"/>
            <p:nvPr/>
          </p:nvSpPr>
          <p:spPr>
            <a:xfrm>
              <a:off x="4573361" y="2058363"/>
              <a:ext cx="40219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</a:rPr>
                <a:t>2. </a:t>
              </a:r>
              <a:r>
                <a:rPr lang="en-US" sz="2600" b="1" dirty="0" err="1">
                  <a:solidFill>
                    <a:schemeClr val="bg1"/>
                  </a:solidFill>
                </a:rPr>
                <a:t>Aturan</a:t>
              </a:r>
              <a:r>
                <a:rPr lang="en-US" sz="2600" b="1" dirty="0">
                  <a:solidFill>
                    <a:schemeClr val="bg1"/>
                  </a:solidFill>
                </a:rPr>
                <a:t> di </a:t>
              </a:r>
              <a:r>
                <a:rPr lang="en-US" sz="2600" b="1" dirty="0" err="1">
                  <a:solidFill>
                    <a:schemeClr val="bg1"/>
                  </a:solidFill>
                </a:rPr>
                <a:t>Sekolah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16055" y="1611618"/>
            <a:ext cx="2775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Datang</a:t>
            </a:r>
            <a:r>
              <a:rPr lang="en-US" sz="2400" b="1" dirty="0"/>
              <a:t> </a:t>
            </a:r>
            <a:r>
              <a:rPr lang="en-US" sz="2400" b="1" dirty="0" err="1"/>
              <a:t>T</a:t>
            </a:r>
            <a:r>
              <a:rPr lang="en-US" sz="2400" b="1" dirty="0" err="1" smtClean="0"/>
              <a:t>epat</a:t>
            </a:r>
            <a:r>
              <a:rPr lang="en-US" sz="2400" b="1" dirty="0" smtClean="0"/>
              <a:t> </a:t>
            </a:r>
            <a:r>
              <a:rPr lang="en-US" sz="2400" b="1" dirty="0" err="1"/>
              <a:t>W</a:t>
            </a:r>
            <a:r>
              <a:rPr lang="en-US" sz="2400" b="1" dirty="0" err="1" smtClean="0"/>
              <a:t>aktu</a:t>
            </a:r>
            <a:endParaRPr lang="en-US" sz="2400" dirty="0"/>
          </a:p>
        </p:txBody>
      </p:sp>
      <p:pic>
        <p:nvPicPr>
          <p:cNvPr id="10242" name="Picture 2" descr="D:\Endah\Buku Kurikulum 2021\ESPS\Gambar ilustrator luar\ESPS PPKN 1\Bab 2 Wedha lengkap\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47750"/>
            <a:ext cx="5163359" cy="36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7826" y="2343150"/>
            <a:ext cx="4572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/>
              <a:t>Datanglah</a:t>
            </a:r>
            <a:r>
              <a:rPr lang="en-US" sz="2400" dirty="0"/>
              <a:t> </a:t>
            </a: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bel</a:t>
            </a:r>
            <a:r>
              <a:rPr lang="en-US" sz="2400" dirty="0"/>
              <a:t> </a:t>
            </a:r>
            <a:r>
              <a:rPr lang="en-US" sz="2400" dirty="0" err="1"/>
              <a:t>masuk</a:t>
            </a:r>
            <a:r>
              <a:rPr lang="en-US" sz="2400" dirty="0"/>
              <a:t> </a:t>
            </a:r>
            <a:r>
              <a:rPr lang="en-US" sz="2400" dirty="0" err="1"/>
              <a:t>berbunyi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datang</a:t>
            </a:r>
            <a:r>
              <a:rPr lang="en-US" sz="2400" dirty="0"/>
              <a:t> </a:t>
            </a:r>
            <a:r>
              <a:rPr lang="en-US" sz="2400" dirty="0" err="1" smtClean="0"/>
              <a:t>terlambat</a:t>
            </a:r>
            <a:r>
              <a:rPr lang="en-US" sz="2400" dirty="0" smtClean="0"/>
              <a:t>, </a:t>
            </a:r>
            <a:r>
              <a:rPr lang="en-US" sz="2400" dirty="0" err="1" smtClean="0"/>
              <a:t>kegiatan</a:t>
            </a:r>
            <a:r>
              <a:rPr lang="en-US" sz="2400" dirty="0" smtClean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terganggu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1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540" y="361950"/>
            <a:ext cx="4962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Mendengarkan</a:t>
            </a:r>
            <a:r>
              <a:rPr lang="en-US" sz="2800" b="1" dirty="0"/>
              <a:t>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enjelasan</a:t>
            </a:r>
            <a:r>
              <a:rPr lang="en-US" sz="2800" b="1" dirty="0" smtClean="0"/>
              <a:t> </a:t>
            </a:r>
            <a:r>
              <a:rPr lang="en-US" sz="2800" b="1" dirty="0"/>
              <a:t>G</a:t>
            </a:r>
            <a:r>
              <a:rPr lang="en-US" sz="2800" b="1" dirty="0" smtClean="0"/>
              <a:t>uru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9" y="1973105"/>
            <a:ext cx="5826971" cy="260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1166586"/>
            <a:ext cx="56836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 smtClean="0"/>
              <a:t>Perhatikan</a:t>
            </a:r>
            <a:r>
              <a:rPr lang="en-US" sz="2200" dirty="0" smtClean="0"/>
              <a:t> </a:t>
            </a:r>
            <a:r>
              <a:rPr lang="en-US" sz="2200" dirty="0" err="1" smtClean="0"/>
              <a:t>saat</a:t>
            </a:r>
            <a:r>
              <a:rPr lang="en-US" sz="2200" dirty="0" smtClean="0"/>
              <a:t> guru </a:t>
            </a:r>
            <a:r>
              <a:rPr lang="en-US" sz="2200" dirty="0" err="1"/>
              <a:t>menjelaskan</a:t>
            </a:r>
            <a:r>
              <a:rPr lang="en-US" sz="2200" dirty="0"/>
              <a:t> </a:t>
            </a:r>
            <a:r>
              <a:rPr lang="en-US" sz="2200" dirty="0" err="1"/>
              <a:t>pelajaran</a:t>
            </a:r>
            <a:r>
              <a:rPr lang="en-US" sz="2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Dengarkan</a:t>
            </a:r>
            <a:r>
              <a:rPr lang="en-US" sz="2200" dirty="0" smtClean="0"/>
              <a:t> </a:t>
            </a:r>
            <a:r>
              <a:rPr lang="en-US" sz="2200" dirty="0" err="1"/>
              <a:t>baik-baik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29556" y="2282214"/>
            <a:ext cx="28620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/>
              <a:t>Bertanyalah </a:t>
            </a:r>
            <a:r>
              <a:rPr lang="pt-BR" sz="2200" dirty="0" smtClean="0"/>
              <a:t>kepada guru </a:t>
            </a:r>
            <a:r>
              <a:rPr lang="en-US" sz="2200" dirty="0" err="1" smtClean="0"/>
              <a:t>jika</a:t>
            </a:r>
            <a:r>
              <a:rPr lang="en-US" sz="2200" dirty="0" smtClean="0"/>
              <a:t> </a:t>
            </a:r>
            <a:r>
              <a:rPr lang="en-US" sz="2200" dirty="0" err="1"/>
              <a:t>belum</a:t>
            </a:r>
            <a:r>
              <a:rPr lang="en-US" sz="2200" dirty="0"/>
              <a:t> </a:t>
            </a:r>
            <a:r>
              <a:rPr lang="en-US" sz="2200" dirty="0" err="1"/>
              <a:t>mengerti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1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ndah\Buku Kurikulum 2021\ESPS\ESPS PPKn 1\editor\sett 3\Bab 5\old\gbr 26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1690" r="14230" b="13094"/>
          <a:stretch/>
        </p:blipFill>
        <p:spPr bwMode="auto">
          <a:xfrm>
            <a:off x="4542041" y="895350"/>
            <a:ext cx="4678159" cy="33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5993" y="361950"/>
            <a:ext cx="3227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Menjaga</a:t>
            </a:r>
            <a:r>
              <a:rPr lang="en-US" sz="2800" b="1" dirty="0"/>
              <a:t> </a:t>
            </a:r>
            <a:r>
              <a:rPr lang="en-US" sz="2800" b="1" dirty="0" err="1" smtClean="0"/>
              <a:t>Kebersihan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8162" y="1246584"/>
            <a:ext cx="433863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200" dirty="0" smtClean="0"/>
              <a:t>Jagalah kebersihan kelas.</a:t>
            </a:r>
            <a:endParaRPr lang="fi-FI" sz="2200" dirty="0"/>
          </a:p>
          <a:p>
            <a:pPr>
              <a:spcAft>
                <a:spcPts val="1200"/>
              </a:spcAft>
            </a:pPr>
            <a:r>
              <a:rPr lang="en-US" sz="2200" dirty="0" err="1"/>
              <a:t>Buanglah</a:t>
            </a:r>
            <a:r>
              <a:rPr lang="en-US" sz="2200" dirty="0"/>
              <a:t> </a:t>
            </a:r>
            <a:r>
              <a:rPr lang="en-US" sz="2200" dirty="0" err="1"/>
              <a:t>sampah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tempat</a:t>
            </a:r>
            <a:r>
              <a:rPr lang="en-US" sz="2200" dirty="0"/>
              <a:t> </a:t>
            </a:r>
            <a:r>
              <a:rPr lang="en-US" sz="2200" dirty="0" err="1"/>
              <a:t>sampah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 err="1" smtClean="0"/>
              <a:t>Bersihkan</a:t>
            </a:r>
            <a:r>
              <a:rPr lang="en-US" sz="2200" dirty="0" smtClean="0"/>
              <a:t> </a:t>
            </a:r>
            <a:r>
              <a:rPr lang="en-US" sz="2200" dirty="0" err="1" smtClean="0"/>
              <a:t>lantai</a:t>
            </a:r>
            <a:r>
              <a:rPr lang="en-US" sz="2200" dirty="0" smtClean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 smtClean="0"/>
              <a:t>jendela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err="1"/>
              <a:t>Siramlah</a:t>
            </a:r>
            <a:r>
              <a:rPr lang="en-US" sz="2200" dirty="0"/>
              <a:t> </a:t>
            </a:r>
            <a:r>
              <a:rPr lang="en-US" sz="2200" dirty="0" err="1"/>
              <a:t>kamar</a:t>
            </a:r>
            <a:r>
              <a:rPr lang="en-US" sz="2200" dirty="0"/>
              <a:t> </a:t>
            </a:r>
            <a:r>
              <a:rPr lang="en-US" sz="2200" dirty="0" err="1" smtClean="0"/>
              <a:t>mandi</a:t>
            </a:r>
            <a:r>
              <a:rPr lang="en-US" sz="2200" dirty="0" smtClean="0"/>
              <a:t> </a:t>
            </a:r>
            <a:r>
              <a:rPr lang="en-US" sz="2200" dirty="0" err="1" smtClean="0"/>
              <a:t>setelah</a:t>
            </a:r>
            <a:r>
              <a:rPr lang="en-US" sz="2200" dirty="0" smtClean="0"/>
              <a:t> </a:t>
            </a:r>
            <a:r>
              <a:rPr lang="en-US" sz="2200" dirty="0" err="1" smtClean="0"/>
              <a:t>dipakai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err="1" smtClean="0"/>
              <a:t>Bersihkan</a:t>
            </a:r>
            <a:r>
              <a:rPr lang="en-US" sz="2200" dirty="0" smtClean="0"/>
              <a:t> </a:t>
            </a:r>
            <a:r>
              <a:rPr lang="en-US" sz="2200" dirty="0" err="1" smtClean="0"/>
              <a:t>juga</a:t>
            </a:r>
            <a:r>
              <a:rPr lang="en-US" sz="2200" dirty="0" smtClean="0"/>
              <a:t> </a:t>
            </a:r>
            <a:r>
              <a:rPr lang="en-US" sz="2200" dirty="0" err="1" smtClean="0"/>
              <a:t>sampah</a:t>
            </a:r>
            <a:r>
              <a:rPr lang="en-US" sz="2200" dirty="0" smtClean="0"/>
              <a:t> </a:t>
            </a:r>
            <a:r>
              <a:rPr lang="en-US" sz="2200" dirty="0"/>
              <a:t>di </a:t>
            </a:r>
            <a:r>
              <a:rPr lang="en-US" sz="2200" dirty="0" err="1" smtClean="0"/>
              <a:t>halaman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10557"/>
            <a:ext cx="5548666" cy="369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524" y="524530"/>
            <a:ext cx="3657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Bermain</a:t>
            </a:r>
            <a:r>
              <a:rPr lang="en-US" sz="2800" b="1" dirty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</a:t>
            </a:r>
            <a:r>
              <a:rPr lang="en-US" sz="2800" b="1" dirty="0" err="1"/>
              <a:t>R</a:t>
            </a:r>
            <a:r>
              <a:rPr lang="en-US" sz="2800" b="1" dirty="0" err="1" smtClean="0"/>
              <a:t>ukun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3524" y="1733549"/>
            <a:ext cx="36756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err="1" smtClean="0"/>
              <a:t>Saat</a:t>
            </a:r>
            <a:r>
              <a:rPr lang="en-US" sz="2200" dirty="0" smtClean="0"/>
              <a:t> jam </a:t>
            </a:r>
            <a:r>
              <a:rPr lang="en-US" sz="2200" dirty="0" err="1" smtClean="0"/>
              <a:t>istirahat</a:t>
            </a:r>
            <a:r>
              <a:rPr lang="en-US" sz="2200" dirty="0" smtClean="0"/>
              <a:t>, k</a:t>
            </a:r>
            <a:r>
              <a:rPr lang="fi-FI" sz="2200" dirty="0" smtClean="0"/>
              <a:t>ita </a:t>
            </a:r>
            <a:r>
              <a:rPr lang="fi-FI" sz="2200" dirty="0"/>
              <a:t>boleh bermain di halaman sekolah.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Kita </a:t>
            </a:r>
            <a:r>
              <a:rPr lang="en-US" sz="2200" dirty="0" err="1"/>
              <a:t>harus</a:t>
            </a:r>
            <a:r>
              <a:rPr lang="en-US" sz="2200" dirty="0"/>
              <a:t> </a:t>
            </a:r>
            <a:r>
              <a:rPr lang="en-US" sz="2200" dirty="0" err="1"/>
              <a:t>berbagi</a:t>
            </a:r>
            <a:r>
              <a:rPr lang="en-US" sz="2200" dirty="0"/>
              <a:t> </a:t>
            </a:r>
            <a:r>
              <a:rPr lang="en-US" sz="2200" dirty="0" err="1"/>
              <a:t>tempat</a:t>
            </a:r>
            <a:r>
              <a:rPr lang="en-US" sz="2200" dirty="0"/>
              <a:t> </a:t>
            </a:r>
            <a:r>
              <a:rPr lang="en-US" sz="2200" dirty="0" err="1"/>
              <a:t>bermain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 err="1" smtClean="0"/>
              <a:t>Jangan</a:t>
            </a:r>
            <a:r>
              <a:rPr lang="en-US" sz="2200" dirty="0" smtClean="0"/>
              <a:t> </a:t>
            </a:r>
            <a:r>
              <a:rPr lang="en-US" sz="2200" dirty="0" err="1" smtClean="0"/>
              <a:t>mengganggu</a:t>
            </a:r>
            <a:r>
              <a:rPr lang="en-US" sz="2200" dirty="0" smtClean="0"/>
              <a:t> </a:t>
            </a:r>
            <a:r>
              <a:rPr lang="en-US" sz="2200" dirty="0" err="1" smtClean="0"/>
              <a:t>teman</a:t>
            </a:r>
            <a:r>
              <a:rPr lang="en-US" sz="2200" dirty="0" smtClean="0"/>
              <a:t> yang </a:t>
            </a:r>
            <a:r>
              <a:rPr lang="en-US" sz="2200" dirty="0" err="1"/>
              <a:t>sedang</a:t>
            </a:r>
            <a:r>
              <a:rPr lang="en-US" sz="2200" dirty="0"/>
              <a:t> </a:t>
            </a:r>
            <a:r>
              <a:rPr lang="en-US" sz="2200" dirty="0" err="1"/>
              <a:t>bermain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Endah\Buku Kurikulum 2021\ESPS\Gambar ilustrator luar\ESPS PPKN 1\Bab 1 Alim Afianto lengkap\2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00150"/>
            <a:ext cx="4518888" cy="3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543" y="514350"/>
            <a:ext cx="41728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/>
              <a:t>Menyampaikan</a:t>
            </a:r>
            <a:r>
              <a:rPr lang="en-US" sz="2600" b="1" dirty="0"/>
              <a:t> </a:t>
            </a:r>
            <a:r>
              <a:rPr lang="en-US" sz="2600" b="1" dirty="0" err="1" smtClean="0"/>
              <a:t>Pendapat</a:t>
            </a:r>
            <a:endParaRPr lang="en-US" sz="2600" b="1" dirty="0"/>
          </a:p>
          <a:p>
            <a:r>
              <a:rPr lang="en-US" sz="2600" b="1" dirty="0" err="1"/>
              <a:t>dengan</a:t>
            </a:r>
            <a:r>
              <a:rPr lang="en-US" sz="2600" b="1" dirty="0"/>
              <a:t> </a:t>
            </a:r>
            <a:r>
              <a:rPr lang="en-US" sz="2600" b="1" dirty="0" err="1"/>
              <a:t>S</a:t>
            </a:r>
            <a:r>
              <a:rPr lang="en-US" sz="2600" b="1" dirty="0" err="1" smtClean="0"/>
              <a:t>antun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533400" y="1707505"/>
            <a:ext cx="4572000" cy="26930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 smtClean="0"/>
              <a:t>Saat</a:t>
            </a:r>
            <a:r>
              <a:rPr lang="en-US" sz="2200" dirty="0" smtClean="0"/>
              <a:t> </a:t>
            </a:r>
            <a:r>
              <a:rPr lang="en-US" sz="2200" dirty="0" err="1" smtClean="0"/>
              <a:t>berdiskusi</a:t>
            </a:r>
            <a:r>
              <a:rPr lang="en-US" sz="2200" dirty="0" smtClean="0"/>
              <a:t>, guru </a:t>
            </a:r>
            <a:r>
              <a:rPr lang="en-US" sz="2200" dirty="0" err="1"/>
              <a:t>meminta</a:t>
            </a:r>
            <a:r>
              <a:rPr lang="en-US" sz="2200" dirty="0"/>
              <a:t> </a:t>
            </a:r>
            <a:r>
              <a:rPr lang="en-US" sz="2200" dirty="0" err="1"/>
              <a:t>pendapat</a:t>
            </a:r>
            <a:r>
              <a:rPr lang="en-US" sz="2200" dirty="0"/>
              <a:t> </a:t>
            </a:r>
            <a:r>
              <a:rPr lang="en-US" sz="2200" dirty="0" err="1"/>
              <a:t>siswa</a:t>
            </a:r>
            <a:r>
              <a:rPr lang="en-US" sz="22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200" dirty="0" err="1"/>
              <a:t>Setiap</a:t>
            </a:r>
            <a:r>
              <a:rPr lang="en-US" sz="2200" dirty="0"/>
              <a:t> </a:t>
            </a:r>
            <a:r>
              <a:rPr lang="en-US" sz="2200" dirty="0" err="1"/>
              <a:t>siswa</a:t>
            </a:r>
            <a:r>
              <a:rPr lang="en-US" sz="2200" dirty="0"/>
              <a:t> </a:t>
            </a:r>
            <a:r>
              <a:rPr lang="en-US" sz="2200" dirty="0" err="1"/>
              <a:t>boleh</a:t>
            </a:r>
            <a:r>
              <a:rPr lang="en-US" sz="2200" dirty="0"/>
              <a:t> </a:t>
            </a:r>
            <a:r>
              <a:rPr lang="en-US" sz="2200" dirty="0" err="1"/>
              <a:t>memberi</a:t>
            </a:r>
            <a:r>
              <a:rPr lang="en-US" sz="2200" dirty="0"/>
              <a:t> </a:t>
            </a:r>
            <a:r>
              <a:rPr lang="en-US" sz="2200" dirty="0" err="1"/>
              <a:t>pendapat</a:t>
            </a:r>
            <a:r>
              <a:rPr lang="en-US" sz="22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200" dirty="0" err="1" smtClean="0"/>
              <a:t>Pendapat</a:t>
            </a:r>
            <a:r>
              <a:rPr lang="en-US" sz="2200" dirty="0" smtClean="0"/>
              <a:t> </a:t>
            </a:r>
            <a:r>
              <a:rPr lang="en-US" sz="2200" dirty="0" err="1" smtClean="0"/>
              <a:t>bisa</a:t>
            </a:r>
            <a:r>
              <a:rPr lang="en-US" sz="2200" dirty="0" smtClean="0"/>
              <a:t> </a:t>
            </a:r>
            <a:r>
              <a:rPr lang="en-US" sz="2200" dirty="0" err="1" smtClean="0"/>
              <a:t>sama</a:t>
            </a:r>
            <a:r>
              <a:rPr lang="en-US" sz="2200" dirty="0" smtClean="0"/>
              <a:t>, </a:t>
            </a:r>
            <a:r>
              <a:rPr lang="en-US" sz="2200" dirty="0" err="1" smtClean="0"/>
              <a:t>bisa</a:t>
            </a:r>
            <a:r>
              <a:rPr lang="en-US" sz="2200" dirty="0" smtClean="0"/>
              <a:t> </a:t>
            </a:r>
            <a:r>
              <a:rPr lang="en-US" sz="2200" dirty="0" err="1" smtClean="0"/>
              <a:t>berbeda</a:t>
            </a:r>
            <a:r>
              <a:rPr lang="en-US" sz="2200" dirty="0"/>
              <a:t>.</a:t>
            </a:r>
          </a:p>
          <a:p>
            <a:pPr>
              <a:spcAft>
                <a:spcPts val="600"/>
              </a:spcAft>
            </a:pPr>
            <a:r>
              <a:rPr lang="sv-SE" sz="2200" dirty="0"/>
              <a:t>Kita harus mendengar semua pendapat</a:t>
            </a:r>
            <a:r>
              <a:rPr lang="sv-SE" sz="2200" dirty="0" smtClean="0"/>
              <a:t>.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24301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Endah\Buku Kurikulum 2021\ESPS\Gambar ilustrator luar\ESPS PPKN 4\Bab 4 Arif\old\5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34" y="1177575"/>
            <a:ext cx="4966734" cy="35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0589" y="600730"/>
            <a:ext cx="3140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Menjaga</a:t>
            </a:r>
            <a:r>
              <a:rPr lang="en-US" sz="2800" b="1" dirty="0"/>
              <a:t> </a:t>
            </a:r>
            <a:r>
              <a:rPr lang="en-US" sz="2800" b="1" dirty="0" err="1"/>
              <a:t>K</a:t>
            </a:r>
            <a:r>
              <a:rPr lang="en-US" sz="2800" b="1" dirty="0" err="1" smtClean="0"/>
              <a:t>etertiban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800600" y="1352550"/>
            <a:ext cx="3657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200" dirty="0" smtClean="0"/>
              <a:t>Contohnya, berbaris </a:t>
            </a:r>
            <a:r>
              <a:rPr lang="sv-SE" sz="2200" dirty="0"/>
              <a:t>dengan rapi saat upacara.</a:t>
            </a:r>
          </a:p>
          <a:p>
            <a:pPr>
              <a:spcAft>
                <a:spcPts val="1200"/>
              </a:spcAft>
            </a:pPr>
            <a:r>
              <a:rPr lang="fi-FI" sz="2200" dirty="0"/>
              <a:t>Masuk kelas satu per satu.</a:t>
            </a:r>
          </a:p>
          <a:p>
            <a:pPr>
              <a:spcAft>
                <a:spcPts val="1200"/>
              </a:spcAft>
            </a:pPr>
            <a:r>
              <a:rPr lang="en-US" sz="2200" dirty="0" err="1"/>
              <a:t>Mengantre</a:t>
            </a:r>
            <a:r>
              <a:rPr lang="en-US" sz="2200" dirty="0"/>
              <a:t> </a:t>
            </a:r>
            <a:r>
              <a:rPr lang="en-US" sz="2200" dirty="0" err="1"/>
              <a:t>saat</a:t>
            </a:r>
            <a:r>
              <a:rPr lang="en-US" sz="2200" dirty="0"/>
              <a:t> </a:t>
            </a:r>
            <a:r>
              <a:rPr lang="en-US" sz="2200" dirty="0" err="1" smtClean="0"/>
              <a:t>membeli</a:t>
            </a:r>
            <a:r>
              <a:rPr lang="en-US" sz="2200" dirty="0" smtClean="0"/>
              <a:t> </a:t>
            </a:r>
            <a:r>
              <a:rPr lang="en-US" sz="2200" dirty="0" err="1" smtClean="0"/>
              <a:t>makanan</a:t>
            </a:r>
            <a:r>
              <a:rPr lang="en-US" sz="2200" dirty="0" smtClean="0"/>
              <a:t> </a:t>
            </a:r>
            <a:r>
              <a:rPr lang="en-US" sz="2200" dirty="0"/>
              <a:t>di </a:t>
            </a:r>
            <a:r>
              <a:rPr lang="en-US" sz="2200" dirty="0" err="1"/>
              <a:t>kantin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 err="1"/>
              <a:t>Mengantre</a:t>
            </a:r>
            <a:r>
              <a:rPr lang="en-US" sz="2200" dirty="0"/>
              <a:t> </a:t>
            </a:r>
            <a:r>
              <a:rPr lang="en-US" sz="2200" dirty="0" err="1"/>
              <a:t>saat</a:t>
            </a:r>
            <a:r>
              <a:rPr lang="en-US" sz="2200" dirty="0"/>
              <a:t> </a:t>
            </a:r>
            <a:r>
              <a:rPr lang="en-US" sz="2200" dirty="0" err="1" smtClean="0"/>
              <a:t>menunggu</a:t>
            </a:r>
            <a:r>
              <a:rPr lang="en-US" sz="2200" dirty="0" smtClean="0"/>
              <a:t> </a:t>
            </a:r>
            <a:r>
              <a:rPr lang="en-US" sz="2200" dirty="0" err="1" smtClean="0"/>
              <a:t>giliran</a:t>
            </a:r>
            <a:r>
              <a:rPr lang="en-US" sz="2200" dirty="0" smtClean="0"/>
              <a:t> </a:t>
            </a:r>
            <a:r>
              <a:rPr lang="en-US" sz="2200" dirty="0"/>
              <a:t>di </a:t>
            </a:r>
            <a:r>
              <a:rPr lang="en-US" sz="2200" dirty="0" err="1"/>
              <a:t>kamar</a:t>
            </a:r>
            <a:r>
              <a:rPr lang="en-US" sz="2200" dirty="0"/>
              <a:t> </a:t>
            </a:r>
            <a:r>
              <a:rPr lang="en-US" sz="2200" dirty="0" err="1"/>
              <a:t>mandi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56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30D221-CE2E-48C3-B99D-3C09A6245409}"/>
              </a:ext>
            </a:extLst>
          </p:cNvPr>
          <p:cNvGrpSpPr/>
          <p:nvPr/>
        </p:nvGrpSpPr>
        <p:grpSpPr>
          <a:xfrm>
            <a:off x="288737" y="285750"/>
            <a:ext cx="5426263" cy="1219200"/>
            <a:chOff x="191896" y="285750"/>
            <a:chExt cx="4305457" cy="1219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6" y="285750"/>
              <a:ext cx="3777687" cy="1219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11581" y="445484"/>
              <a:ext cx="388577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</a:rPr>
                <a:t>C. </a:t>
              </a:r>
              <a:r>
                <a:rPr lang="en-US" sz="2600" b="1" dirty="0" err="1">
                  <a:solidFill>
                    <a:schemeClr val="bg1"/>
                  </a:solidFill>
                </a:rPr>
                <a:t>Aturan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Saat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Makan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dan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endParaRPr lang="en-US" sz="2600" b="1" dirty="0" smtClean="0">
                <a:solidFill>
                  <a:schemeClr val="bg1"/>
                </a:solidFill>
              </a:endParaRPr>
            </a:p>
            <a:p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  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Bermain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Bersama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Teman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2477" y="1328872"/>
            <a:ext cx="5980723" cy="2843078"/>
            <a:chOff x="572477" y="1328872"/>
            <a:chExt cx="5980723" cy="2843078"/>
          </a:xfrm>
        </p:grpSpPr>
        <p:pic>
          <p:nvPicPr>
            <p:cNvPr id="8" name="Picture 2" descr="D:\Endah\Video ABC\Video IPS 456\contoh\speech-bubble-4924668_128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9" t="64919" b="7089"/>
            <a:stretch/>
          </p:blipFill>
          <p:spPr bwMode="auto">
            <a:xfrm>
              <a:off x="572477" y="1328872"/>
              <a:ext cx="5980723" cy="284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371600" y="2052103"/>
              <a:ext cx="4648200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/>
                <a:t>Ada </a:t>
              </a:r>
              <a:r>
                <a:rPr lang="en-US" sz="2400" dirty="0" err="1"/>
                <a:t>aturan</a:t>
              </a:r>
              <a:r>
                <a:rPr lang="en-US" sz="2400" dirty="0"/>
                <a:t> </a:t>
              </a:r>
              <a:r>
                <a:rPr lang="en-US" sz="2400" dirty="0" err="1"/>
                <a:t>saat</a:t>
              </a:r>
              <a:r>
                <a:rPr lang="en-US" sz="2400" dirty="0"/>
                <a:t> </a:t>
              </a:r>
              <a:r>
                <a:rPr lang="en-US" sz="2400" dirty="0" err="1"/>
                <a:t>makan</a:t>
              </a:r>
              <a:r>
                <a:rPr lang="en-US" sz="2400" dirty="0"/>
                <a:t> </a:t>
              </a:r>
              <a:r>
                <a:rPr lang="en-US" sz="2400" dirty="0" err="1" smtClean="0"/>
                <a:t>dan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bermain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bersama</a:t>
              </a:r>
              <a:r>
                <a:rPr lang="en-US" sz="2400" dirty="0" smtClean="0"/>
                <a:t> </a:t>
              </a:r>
              <a:r>
                <a:rPr lang="en-US" sz="2400" dirty="0" err="1"/>
                <a:t>teman</a:t>
              </a:r>
              <a:r>
                <a:rPr lang="en-US" sz="2400" dirty="0"/>
                <a:t>.</a:t>
              </a:r>
            </a:p>
            <a:p>
              <a:pPr>
                <a:spcAft>
                  <a:spcPts val="1200"/>
                </a:spcAft>
              </a:pPr>
              <a:r>
                <a:rPr lang="fi-FI" sz="2400" dirty="0" smtClean="0"/>
                <a:t>Ayo</a:t>
              </a:r>
              <a:r>
                <a:rPr lang="fi-FI" sz="2400" dirty="0"/>
                <a:t>, kita pelajari aturan-aturan itu.</a:t>
              </a:r>
              <a:endParaRPr lang="en-US" sz="24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9" y="1581150"/>
            <a:ext cx="2435315" cy="4434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4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3600000">
            <a:off x="3118103" y="1740269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799" y="139064"/>
            <a:ext cx="5029201" cy="1365886"/>
            <a:chOff x="457198" y="-126500"/>
            <a:chExt cx="5028986" cy="1365423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8" y="685112"/>
              <a:ext cx="5028986" cy="55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ln w="0"/>
                  <a:latin typeface="+mj-lt"/>
                  <a:cs typeface="Arial" panose="020B0604020202020204" pitchFamily="34" charset="0"/>
                </a:rPr>
                <a:t>AYO, </a:t>
              </a:r>
              <a:r>
                <a:rPr lang="en-US" sz="3000" b="1" dirty="0" smtClean="0">
                  <a:ln w="0"/>
                  <a:latin typeface="+mj-lt"/>
                  <a:cs typeface="Arial" panose="020B0604020202020204" pitchFamily="34" charset="0"/>
                </a:rPr>
                <a:t>PATUHI ATURAN</a:t>
              </a:r>
              <a:endParaRPr lang="id-ID" sz="3000" b="1" dirty="0">
                <a:ln w="0"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en-US" altLang="id-ID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733550"/>
            <a:ext cx="3652839" cy="2369880"/>
            <a:chOff x="157161" y="1733550"/>
            <a:chExt cx="3652839" cy="2369880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3644295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err="1"/>
                <a:t>M</a:t>
              </a:r>
              <a:r>
                <a:rPr lang="en-US" sz="1600" dirty="0" err="1" smtClean="0"/>
                <a:t>enjelaskan</a:t>
              </a:r>
              <a:r>
                <a:rPr lang="en-US" sz="1600" dirty="0" smtClean="0"/>
                <a:t> </a:t>
              </a:r>
              <a:r>
                <a:rPr lang="en-US" sz="1600" dirty="0" err="1"/>
                <a:t>arti</a:t>
              </a:r>
              <a:r>
                <a:rPr lang="en-US" sz="1600" dirty="0"/>
                <a:t> </a:t>
              </a:r>
              <a:r>
                <a:rPr lang="en-US" sz="1600" dirty="0" err="1" smtClean="0"/>
                <a:t>aturan</a:t>
              </a:r>
              <a:r>
                <a:rPr lang="en-US" sz="1600" dirty="0"/>
                <a:t>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err="1" smtClean="0"/>
                <a:t>Mengidentifi</a:t>
              </a:r>
              <a:r>
                <a:rPr lang="en-US" sz="1600" dirty="0" smtClean="0"/>
                <a:t> </a:t>
              </a:r>
              <a:r>
                <a:rPr lang="en-US" sz="1600" dirty="0" err="1"/>
                <a:t>kasi</a:t>
              </a:r>
              <a:r>
                <a:rPr lang="en-US" sz="1600" dirty="0"/>
                <a:t> </a:t>
              </a:r>
              <a:r>
                <a:rPr lang="en-US" sz="1600" dirty="0" err="1"/>
                <a:t>aturan</a:t>
              </a:r>
              <a:r>
                <a:rPr lang="en-US" sz="1600" dirty="0"/>
                <a:t> </a:t>
              </a:r>
              <a:r>
                <a:rPr lang="en-US" sz="1600" dirty="0" smtClean="0"/>
                <a:t>di </a:t>
              </a:r>
              <a:r>
                <a:rPr lang="en-US" sz="1600" dirty="0" err="1" smtClean="0"/>
                <a:t>rumah</a:t>
              </a:r>
              <a:r>
                <a:rPr lang="en-US" sz="1600" dirty="0" smtClean="0"/>
                <a:t> </a:t>
              </a:r>
              <a:r>
                <a:rPr lang="en-US" sz="1600" dirty="0" err="1"/>
                <a:t>dan</a:t>
              </a:r>
              <a:r>
                <a:rPr lang="en-US" sz="1600" dirty="0"/>
                <a:t> di </a:t>
              </a:r>
              <a:r>
                <a:rPr lang="en-US" sz="1600" dirty="0" err="1" smtClean="0"/>
                <a:t>sekolah</a:t>
              </a:r>
              <a:r>
                <a:rPr lang="en-US" sz="1600" dirty="0"/>
                <a:t>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err="1" smtClean="0"/>
                <a:t>Mengidentifi</a:t>
              </a:r>
              <a:r>
                <a:rPr lang="en-US" sz="1600" dirty="0" smtClean="0"/>
                <a:t> </a:t>
              </a:r>
              <a:r>
                <a:rPr lang="en-US" sz="1600" dirty="0" err="1"/>
                <a:t>kasi</a:t>
              </a:r>
              <a:r>
                <a:rPr lang="en-US" sz="1600" dirty="0"/>
                <a:t> </a:t>
              </a:r>
              <a:r>
                <a:rPr lang="en-US" sz="1600" dirty="0" err="1"/>
                <a:t>aturan</a:t>
              </a:r>
              <a:r>
                <a:rPr lang="en-US" sz="1600" dirty="0"/>
                <a:t> </a:t>
              </a:r>
              <a:r>
                <a:rPr lang="en-US" sz="1600" dirty="0" err="1" smtClean="0"/>
                <a:t>saat</a:t>
              </a:r>
              <a:r>
                <a:rPr lang="en-US" sz="1600" dirty="0"/>
                <a:t> </a:t>
              </a:r>
              <a:r>
                <a:rPr lang="en-US" sz="1600" dirty="0" err="1" smtClean="0"/>
                <a:t>makan</a:t>
              </a:r>
              <a:r>
                <a:rPr lang="en-US" sz="1600" dirty="0" smtClean="0"/>
                <a:t>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bermain</a:t>
              </a:r>
              <a:r>
                <a:rPr lang="en-US" sz="1600" dirty="0"/>
                <a:t> </a:t>
              </a:r>
              <a:r>
                <a:rPr lang="en-US" sz="1600" dirty="0" err="1" smtClean="0"/>
                <a:t>bersama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teman</a:t>
              </a:r>
              <a:r>
                <a:rPr lang="en-US" sz="1600" dirty="0"/>
                <a:t>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err="1" smtClean="0"/>
                <a:t>Menerapkan</a:t>
              </a:r>
              <a:r>
                <a:rPr lang="en-US" sz="1600" dirty="0" smtClean="0"/>
                <a:t> </a:t>
              </a:r>
              <a:r>
                <a:rPr lang="en-US" sz="1600" dirty="0" err="1"/>
                <a:t>sikap</a:t>
              </a:r>
              <a:r>
                <a:rPr lang="en-US" sz="1600" dirty="0"/>
                <a:t> </a:t>
              </a:r>
              <a:r>
                <a:rPr lang="en-US" sz="1600" dirty="0" err="1" smtClean="0"/>
                <a:t>mematuhi</a:t>
              </a:r>
              <a:r>
                <a:rPr lang="en-US" sz="1600" dirty="0"/>
                <a:t> </a:t>
              </a:r>
              <a:r>
                <a:rPr lang="en-US" sz="1600" dirty="0" err="1" smtClean="0"/>
                <a:t>aturan</a:t>
              </a:r>
              <a:r>
                <a:rPr lang="en-US" sz="1600" dirty="0" smtClean="0"/>
                <a:t> </a:t>
              </a:r>
              <a:r>
                <a:rPr lang="en-US" sz="1600" dirty="0"/>
                <a:t>di </a:t>
              </a:r>
              <a:r>
                <a:rPr lang="en-US" sz="1600" dirty="0" err="1"/>
                <a:t>rumah</a:t>
              </a:r>
              <a:r>
                <a:rPr lang="en-US" sz="1600" dirty="0"/>
                <a:t>.</a:t>
              </a:r>
              <a:endParaRPr lang="en-US" altLang="id-ID" sz="1700" dirty="0">
                <a:latin typeface="+mj-lt"/>
              </a:endParaRPr>
            </a:p>
          </p:txBody>
        </p:sp>
      </p:grpSp>
      <p:pic>
        <p:nvPicPr>
          <p:cNvPr id="1026" name="Picture 2" descr="D:\Endah\Buku Kurikulum 2021\ESPS\Gambar ilustrator luar\ESPS PPKN 1\Bab 2 Wedha lengkap\01 o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0256"/>
            <a:ext cx="5498949" cy="38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652885"/>
            <a:ext cx="224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Mencuci</a:t>
            </a:r>
            <a:r>
              <a:rPr lang="en-US" sz="2400" b="1" dirty="0"/>
              <a:t> </a:t>
            </a:r>
            <a:r>
              <a:rPr lang="en-US" sz="2400" b="1" dirty="0" err="1"/>
              <a:t>T</a:t>
            </a:r>
            <a:r>
              <a:rPr lang="en-US" sz="2400" b="1" dirty="0" err="1" smtClean="0"/>
              <a:t>angan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12875" y="2343150"/>
            <a:ext cx="4572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err="1" smtClean="0"/>
              <a:t>Cucilah</a:t>
            </a:r>
            <a:r>
              <a:rPr lang="en-US" sz="2200" dirty="0" smtClean="0"/>
              <a:t> </a:t>
            </a:r>
            <a:r>
              <a:rPr lang="en-US" sz="2200" dirty="0" err="1"/>
              <a:t>tangan</a:t>
            </a:r>
            <a:r>
              <a:rPr lang="en-US" sz="2200" dirty="0"/>
              <a:t> </a:t>
            </a:r>
            <a:r>
              <a:rPr lang="en-US" sz="2200" dirty="0" err="1"/>
              <a:t>sebelum</a:t>
            </a:r>
            <a:r>
              <a:rPr lang="en-US" sz="2200" dirty="0"/>
              <a:t> </a:t>
            </a:r>
            <a:r>
              <a:rPr lang="en-US" sz="2200" dirty="0" err="1"/>
              <a:t>makan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Kita </a:t>
            </a:r>
            <a:r>
              <a:rPr lang="en-US" sz="2200" dirty="0" err="1" smtClean="0"/>
              <a:t>akan</a:t>
            </a:r>
            <a:r>
              <a:rPr lang="en-US" sz="2200" dirty="0" smtClean="0"/>
              <a:t> </a:t>
            </a:r>
            <a:r>
              <a:rPr lang="en-US" sz="2200" dirty="0" err="1" smtClean="0"/>
              <a:t>terhindar</a:t>
            </a:r>
            <a:r>
              <a:rPr lang="en-US" sz="2200" dirty="0" smtClean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kuman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 err="1"/>
              <a:t>Cucilah</a:t>
            </a:r>
            <a:r>
              <a:rPr lang="en-US" sz="2200" dirty="0"/>
              <a:t> </a:t>
            </a:r>
            <a:r>
              <a:rPr lang="en-US" sz="2200" dirty="0" err="1"/>
              <a:t>tangan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sabun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sv-SE" sz="2200" dirty="0" smtClean="0"/>
              <a:t>Bilaslah </a:t>
            </a:r>
            <a:r>
              <a:rPr lang="sv-SE" sz="2200" dirty="0"/>
              <a:t>dengan air bersih.</a:t>
            </a:r>
            <a:endParaRPr lang="en-US" sz="2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86" y="1072200"/>
            <a:ext cx="3558620" cy="346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52400" y="36999"/>
            <a:ext cx="5363029" cy="1470480"/>
            <a:chOff x="275770" y="116176"/>
            <a:chExt cx="5363029" cy="1470480"/>
          </a:xfrm>
        </p:grpSpPr>
        <p:pic>
          <p:nvPicPr>
            <p:cNvPr id="2050" name="Picture 2" descr="D:\Endah\Video ABC\Video IPS 456\contoh\picture-frame-3042585_192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6" t="34992" r="63450" b="36047"/>
            <a:stretch/>
          </p:blipFill>
          <p:spPr bwMode="auto">
            <a:xfrm>
              <a:off x="275770" y="116176"/>
              <a:ext cx="5363029" cy="147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18969" y="445353"/>
              <a:ext cx="312923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/>
                <a:t>Aturan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Saat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Makan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Bersama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Teman</a:t>
              </a:r>
              <a:endParaRPr lang="en-US" sz="26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ndah\Buku Kurikulum 2021\ESPS\Gambar ilustrator luar\ESPS PPKN 1\Bab 1 Alim Afianto lengkap\33copy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r="18521"/>
          <a:stretch/>
        </p:blipFill>
        <p:spPr bwMode="auto">
          <a:xfrm>
            <a:off x="5138057" y="445769"/>
            <a:ext cx="3860800" cy="47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28310"/>
            <a:ext cx="1254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Berdoa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62000" y="1478161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/>
              <a:t>Berdoa</a:t>
            </a:r>
            <a:r>
              <a:rPr lang="en-US" sz="2400" dirty="0"/>
              <a:t> </a:t>
            </a:r>
            <a:r>
              <a:rPr lang="en-US" sz="2400" dirty="0" err="1"/>
              <a:t>artinya</a:t>
            </a:r>
            <a:r>
              <a:rPr lang="en-US" sz="2400" dirty="0"/>
              <a:t> </a:t>
            </a:r>
            <a:r>
              <a:rPr lang="en-US" sz="2400" dirty="0" err="1"/>
              <a:t>bersyukur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Tuhan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Kita </a:t>
            </a:r>
            <a:r>
              <a:rPr lang="en-US" sz="2400" dirty="0" err="1"/>
              <a:t>bersyukur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 smtClean="0"/>
              <a:t>rezeki</a:t>
            </a:r>
            <a:r>
              <a:rPr lang="en-US" sz="2400" dirty="0" smtClean="0"/>
              <a:t> yang </a:t>
            </a:r>
            <a:r>
              <a:rPr lang="en-US" sz="2400" dirty="0" err="1"/>
              <a:t>Tuhan</a:t>
            </a:r>
            <a:r>
              <a:rPr lang="en-US" sz="2400" dirty="0"/>
              <a:t> </a:t>
            </a:r>
            <a:r>
              <a:rPr lang="en-US" sz="2400" dirty="0" err="1"/>
              <a:t>berikan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Tuhan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</a:t>
            </a:r>
            <a:r>
              <a:rPr lang="en-US" sz="2400" dirty="0" err="1" smtClean="0"/>
              <a:t>keberkahan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/>
              <a:t>kita</a:t>
            </a:r>
            <a:r>
              <a:rPr lang="en-US" sz="24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13796"/>
            <a:ext cx="3344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Berbicara</a:t>
            </a:r>
            <a:r>
              <a:rPr lang="en-US" sz="2800" b="1" dirty="0"/>
              <a:t> </a:t>
            </a:r>
            <a:r>
              <a:rPr lang="en-US" sz="2800" b="1" dirty="0" err="1"/>
              <a:t>S</a:t>
            </a:r>
            <a:r>
              <a:rPr lang="en-US" sz="2800" b="1" dirty="0" err="1" smtClean="0"/>
              <a:t>eperlunya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457200" y="1733550"/>
            <a:ext cx="4495800" cy="1981200"/>
            <a:chOff x="457200" y="1733550"/>
            <a:chExt cx="4495800" cy="1981200"/>
          </a:xfrm>
        </p:grpSpPr>
        <p:sp>
          <p:nvSpPr>
            <p:cNvPr id="4" name="Rectangle 3"/>
            <p:cNvSpPr/>
            <p:nvPr/>
          </p:nvSpPr>
          <p:spPr>
            <a:xfrm>
              <a:off x="457200" y="1733550"/>
              <a:ext cx="4495800" cy="1981200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53143" y="1838801"/>
              <a:ext cx="3918857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400" dirty="0"/>
                <a:t>Saat </a:t>
              </a:r>
              <a:r>
                <a:rPr lang="sv-SE" sz="2400" dirty="0" smtClean="0"/>
                <a:t>makan, berb</a:t>
              </a:r>
              <a:r>
                <a:rPr lang="en-US" sz="2400" dirty="0" err="1" smtClean="0"/>
                <a:t>icaralah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seperlunya</a:t>
              </a:r>
              <a:r>
                <a:rPr lang="en-US" sz="2400" dirty="0" smtClean="0"/>
                <a:t>.</a:t>
              </a:r>
              <a:endParaRPr lang="en-US" sz="2400" dirty="0"/>
            </a:p>
            <a:p>
              <a:pPr>
                <a:spcAft>
                  <a:spcPts val="1200"/>
                </a:spcAft>
              </a:pPr>
              <a:r>
                <a:rPr lang="sv-SE" sz="2400" dirty="0"/>
                <a:t>Banyak bicara dapat </a:t>
              </a:r>
              <a:r>
                <a:rPr lang="sv-SE" sz="2400" dirty="0" smtClean="0"/>
                <a:t>membuat </a:t>
              </a:r>
              <a:r>
                <a:rPr lang="sv-SE" sz="2400" dirty="0"/>
                <a:t>tersedak.</a:t>
              </a:r>
              <a:endParaRPr lang="en-US" sz="2400" dirty="0"/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1007080"/>
            <a:ext cx="4501693" cy="290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65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Endah\Buku Kurikulum 2021\ESPS\Gambar ilustrator luar\ESPS PPKN 1\Bab 1 Alim Afianto lengkap\7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00" y="1087464"/>
            <a:ext cx="5050500" cy="35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590550"/>
            <a:ext cx="3470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Duduk</a:t>
            </a:r>
            <a:r>
              <a:rPr lang="en-US" sz="2800" b="1" dirty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</a:t>
            </a:r>
            <a:r>
              <a:rPr lang="en-US" sz="2800" b="1" dirty="0" err="1"/>
              <a:t>S</a:t>
            </a:r>
            <a:r>
              <a:rPr lang="en-US" sz="2800" b="1" dirty="0" err="1" smtClean="0"/>
              <a:t>antun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93057" y="1885950"/>
            <a:ext cx="311694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sv-SE" sz="2400" dirty="0"/>
              <a:t>Saat makan, duduklah dengan baik.</a:t>
            </a:r>
          </a:p>
          <a:p>
            <a:pPr>
              <a:spcAft>
                <a:spcPts val="1800"/>
              </a:spcAft>
            </a:pPr>
            <a:r>
              <a:rPr lang="en-US" sz="2400" dirty="0" err="1" smtClean="0"/>
              <a:t>Anak</a:t>
            </a:r>
            <a:r>
              <a:rPr lang="en-US" sz="2400" dirty="0" smtClean="0"/>
              <a:t> </a:t>
            </a:r>
            <a:r>
              <a:rPr lang="en-US" sz="2400" dirty="0"/>
              <a:t>yang </a:t>
            </a:r>
            <a:r>
              <a:rPr lang="en-US" sz="2400" dirty="0" err="1" smtClean="0"/>
              <a:t>santun</a:t>
            </a:r>
            <a:r>
              <a:rPr lang="en-US" sz="2400" dirty="0" smtClean="0"/>
              <a:t> </a:t>
            </a:r>
            <a:r>
              <a:rPr lang="en-US" sz="2400" dirty="0" err="1" smtClean="0"/>
              <a:t>makan</a:t>
            </a:r>
            <a:r>
              <a:rPr lang="en-US" sz="2400" dirty="0" smtClean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aturan</a:t>
            </a:r>
            <a:r>
              <a:rPr lang="en-US" sz="24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7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714" y="45025"/>
            <a:ext cx="5257800" cy="1494971"/>
            <a:chOff x="78714" y="365540"/>
            <a:chExt cx="5257800" cy="1494971"/>
          </a:xfrm>
        </p:grpSpPr>
        <p:pic>
          <p:nvPicPr>
            <p:cNvPr id="2" name="Picture 2" descr="D:\Endah\Video ABC\Video IPS 456\contoh\picture-frame-3042585_192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8" t="63239" r="32561" b="7318"/>
            <a:stretch/>
          </p:blipFill>
          <p:spPr bwMode="auto">
            <a:xfrm>
              <a:off x="78714" y="365540"/>
              <a:ext cx="5257800" cy="1494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990601" y="612398"/>
              <a:ext cx="365759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/>
                <a:t>Aturan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Saat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Bermain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Bersama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Teman</a:t>
              </a:r>
              <a:endParaRPr lang="en-US" sz="2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40070" y="1710870"/>
            <a:ext cx="4225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Meminta </a:t>
            </a:r>
            <a:r>
              <a:rPr lang="pt-BR" sz="2400" b="1" dirty="0" smtClean="0"/>
              <a:t>Izin </a:t>
            </a:r>
            <a:r>
              <a:rPr lang="pt-BR" sz="2400" b="1" dirty="0"/>
              <a:t>K</a:t>
            </a:r>
            <a:r>
              <a:rPr lang="pt-BR" sz="2400" b="1" dirty="0" smtClean="0"/>
              <a:t>epada </a:t>
            </a:r>
            <a:r>
              <a:rPr lang="pt-BR" sz="2400" b="1" dirty="0"/>
              <a:t>O</a:t>
            </a:r>
            <a:r>
              <a:rPr lang="pt-BR" sz="2400" b="1" dirty="0" smtClean="0"/>
              <a:t>rang </a:t>
            </a:r>
            <a:r>
              <a:rPr lang="pt-BR" sz="2400" b="1" dirty="0"/>
              <a:t>T</a:t>
            </a:r>
            <a:r>
              <a:rPr lang="pt-BR" sz="2400" b="1" dirty="0" smtClean="0"/>
              <a:t>ua</a:t>
            </a:r>
            <a:endParaRPr lang="en-US" sz="2400" dirty="0"/>
          </a:p>
        </p:txBody>
      </p:sp>
      <p:pic>
        <p:nvPicPr>
          <p:cNvPr id="4099" name="Picture 3" descr="D:\Endah\Buku Kurikulum 2021\ESPS\Gambar ilustrator luar\ESPS PPKN 1\Bab 2 Wedha lengkap\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3468" r="1105" b="1686"/>
          <a:stretch/>
        </p:blipFill>
        <p:spPr bwMode="auto">
          <a:xfrm>
            <a:off x="4993632" y="1572317"/>
            <a:ext cx="4229382" cy="29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2686" y="2448401"/>
            <a:ext cx="4191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bermain</a:t>
            </a:r>
            <a:r>
              <a:rPr lang="en-US" sz="2400" dirty="0"/>
              <a:t>, </a:t>
            </a:r>
            <a:r>
              <a:rPr lang="en-US" sz="2400" dirty="0" err="1"/>
              <a:t>mintalah</a:t>
            </a:r>
            <a:r>
              <a:rPr lang="en-US" sz="2400" dirty="0"/>
              <a:t> </a:t>
            </a:r>
            <a:r>
              <a:rPr lang="en-US" sz="2400" dirty="0" err="1" smtClean="0"/>
              <a:t>izin</a:t>
            </a:r>
            <a:r>
              <a:rPr lang="en-US" sz="2400" dirty="0" smtClean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</a:t>
            </a:r>
            <a:r>
              <a:rPr lang="en-US" sz="2400" dirty="0"/>
              <a:t>orang </a:t>
            </a:r>
            <a:r>
              <a:rPr lang="en-US" sz="2400" dirty="0" err="1"/>
              <a:t>tua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Orang </a:t>
            </a:r>
            <a:r>
              <a:rPr lang="en-US" sz="2400" dirty="0" err="1"/>
              <a:t>tua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 smtClean="0"/>
              <a:t>tahu</a:t>
            </a:r>
            <a:r>
              <a:rPr lang="en-US" sz="2400" dirty="0" smtClean="0"/>
              <a:t> </a:t>
            </a:r>
            <a:r>
              <a:rPr lang="en-US" sz="2400" dirty="0" err="1" smtClean="0"/>
              <a:t>jika</a:t>
            </a:r>
            <a:r>
              <a:rPr lang="en-US" sz="2400" dirty="0" smtClean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hendak</a:t>
            </a:r>
            <a:r>
              <a:rPr lang="en-US" sz="2400" dirty="0"/>
              <a:t> </a:t>
            </a:r>
            <a:r>
              <a:rPr lang="en-US" sz="2400" dirty="0" err="1"/>
              <a:t>bermain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98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05200" y="796217"/>
            <a:ext cx="5984173" cy="4366333"/>
            <a:chOff x="3567950" y="872417"/>
            <a:chExt cx="5984173" cy="436633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950" y="872417"/>
              <a:ext cx="5984173" cy="4366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7495829" y="2076655"/>
              <a:ext cx="1876771" cy="1514896"/>
              <a:chOff x="7495829" y="2076655"/>
              <a:chExt cx="1876771" cy="1514896"/>
            </a:xfrm>
          </p:grpSpPr>
          <p:pic>
            <p:nvPicPr>
              <p:cNvPr id="4098" name="Picture 2" descr="D:\Endah\Video ABC\Video IPS 456\contoh\speech-bubble-4924668_1280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41" r="68118" b="44424"/>
              <a:stretch/>
            </p:blipFill>
            <p:spPr bwMode="auto">
              <a:xfrm>
                <a:off x="7495829" y="2076655"/>
                <a:ext cx="1813315" cy="1514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7620000" y="2480160"/>
                <a:ext cx="1752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000" dirty="0" smtClean="0"/>
                  <a:t>Ayo, </a:t>
                </a:r>
                <a:r>
                  <a:rPr lang="en-US" sz="2000" dirty="0" err="1" smtClean="0"/>
                  <a:t>kita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pulang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692"/>
            <a:ext cx="9144000" cy="850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1" y="1541442"/>
            <a:ext cx="403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err="1"/>
              <a:t>Bermain</a:t>
            </a:r>
            <a:r>
              <a:rPr lang="en-US" sz="2200" dirty="0"/>
              <a:t> </a:t>
            </a:r>
            <a:r>
              <a:rPr lang="en-US" sz="2200" dirty="0" err="1"/>
              <a:t>sebaiknya</a:t>
            </a:r>
            <a:r>
              <a:rPr lang="en-US" sz="2200" dirty="0"/>
              <a:t>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terlalu</a:t>
            </a:r>
            <a:r>
              <a:rPr lang="en-US" sz="2200" dirty="0"/>
              <a:t> lama.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Kita </a:t>
            </a:r>
            <a:r>
              <a:rPr lang="en-US" sz="2200" dirty="0" err="1"/>
              <a:t>perlu</a:t>
            </a:r>
            <a:r>
              <a:rPr lang="en-US" sz="2200" dirty="0"/>
              <a:t> </a:t>
            </a:r>
            <a:r>
              <a:rPr lang="en-US" sz="2200" dirty="0" err="1"/>
              <a:t>beristirahat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Kita </a:t>
            </a:r>
            <a:r>
              <a:rPr lang="en-US" sz="2200" dirty="0" err="1"/>
              <a:t>perlu</a:t>
            </a:r>
            <a:r>
              <a:rPr lang="en-US" sz="2200" dirty="0"/>
              <a:t> </a:t>
            </a:r>
            <a:r>
              <a:rPr lang="en-US" sz="2200" dirty="0" err="1"/>
              <a:t>mengulang</a:t>
            </a:r>
            <a:r>
              <a:rPr lang="en-US" sz="2200" dirty="0"/>
              <a:t> </a:t>
            </a:r>
            <a:r>
              <a:rPr lang="en-US" sz="2200" dirty="0" err="1"/>
              <a:t>pelajaran</a:t>
            </a:r>
            <a:r>
              <a:rPr lang="en-US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Kita </a:t>
            </a:r>
            <a:r>
              <a:rPr lang="en-US" sz="2200" dirty="0" err="1"/>
              <a:t>juga</a:t>
            </a:r>
            <a:r>
              <a:rPr lang="en-US" sz="2200" dirty="0"/>
              <a:t> </a:t>
            </a:r>
            <a:r>
              <a:rPr lang="en-US" sz="2200" dirty="0" err="1"/>
              <a:t>perlu</a:t>
            </a:r>
            <a:r>
              <a:rPr lang="en-US" sz="2200" dirty="0"/>
              <a:t> </a:t>
            </a:r>
            <a:r>
              <a:rPr lang="en-US" sz="2200" dirty="0" err="1"/>
              <a:t>membersihkan</a:t>
            </a:r>
            <a:r>
              <a:rPr lang="en-US" sz="2200" dirty="0"/>
              <a:t> </a:t>
            </a:r>
            <a:r>
              <a:rPr lang="en-US" sz="2200" dirty="0" err="1"/>
              <a:t>diri</a:t>
            </a:r>
            <a:r>
              <a:rPr lang="en-US" sz="22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512116"/>
            <a:ext cx="39814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/>
              <a:t>Membatasi</a:t>
            </a:r>
            <a:r>
              <a:rPr lang="en-US" sz="2600" b="1" dirty="0"/>
              <a:t> </a:t>
            </a:r>
            <a:r>
              <a:rPr lang="en-US" sz="2600" b="1" dirty="0" err="1"/>
              <a:t>W</a:t>
            </a:r>
            <a:r>
              <a:rPr lang="en-US" sz="2600" b="1" dirty="0" err="1" smtClean="0"/>
              <a:t>aktu</a:t>
            </a:r>
            <a:r>
              <a:rPr lang="en-US" sz="2600" b="1" dirty="0" smtClean="0"/>
              <a:t> </a:t>
            </a:r>
            <a:r>
              <a:rPr lang="en-US" sz="2600" b="1" dirty="0" err="1"/>
              <a:t>B</a:t>
            </a:r>
            <a:r>
              <a:rPr lang="en-US" sz="2600" b="1" dirty="0" err="1" smtClean="0"/>
              <a:t>ermain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0650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66550"/>
            <a:ext cx="4584786" cy="397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590550"/>
            <a:ext cx="33064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/>
              <a:t>Bermain</a:t>
            </a:r>
            <a:r>
              <a:rPr lang="en-US" sz="2600" b="1" dirty="0"/>
              <a:t> </a:t>
            </a:r>
            <a:r>
              <a:rPr lang="en-US" sz="2600" b="1" dirty="0" err="1"/>
              <a:t>S</a:t>
            </a:r>
            <a:r>
              <a:rPr lang="en-US" sz="2600" b="1" dirty="0" err="1" smtClean="0"/>
              <a:t>esuai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Giliran</a:t>
            </a: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533400" y="1733550"/>
            <a:ext cx="4267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bermain</a:t>
            </a:r>
            <a:r>
              <a:rPr lang="en-US" sz="2400" dirty="0"/>
              <a:t> </a:t>
            </a:r>
            <a:r>
              <a:rPr lang="en-US" sz="2400" dirty="0" err="1" smtClean="0"/>
              <a:t>bersama</a:t>
            </a:r>
            <a:r>
              <a:rPr lang="en-US" sz="2400" dirty="0" smtClean="0"/>
              <a:t>,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berganti-gantian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Bermainlah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giliran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Antrelah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menunggu</a:t>
            </a:r>
            <a:r>
              <a:rPr lang="en-US" sz="2400" dirty="0"/>
              <a:t> </a:t>
            </a:r>
            <a:r>
              <a:rPr lang="en-US" sz="2400" dirty="0" err="1"/>
              <a:t>giliran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692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Endah\Buku Kurikulum 2021\ESPS\ESPS PPKn 1\editor\sett 3\bab 2\old\2 anak main mob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11864" r="5125" b="8205"/>
          <a:stretch/>
        </p:blipFill>
        <p:spPr bwMode="auto">
          <a:xfrm>
            <a:off x="0" y="1428750"/>
            <a:ext cx="4078395" cy="25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1657350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 err="1" smtClean="0"/>
              <a:t>Saat</a:t>
            </a:r>
            <a:r>
              <a:rPr lang="en-US" sz="2000" dirty="0" smtClean="0"/>
              <a:t> </a:t>
            </a:r>
            <a:r>
              <a:rPr lang="en-US" sz="2000" dirty="0" err="1" smtClean="0"/>
              <a:t>bermain</a:t>
            </a:r>
            <a:r>
              <a:rPr lang="en-US" sz="2000" dirty="0" smtClean="0"/>
              <a:t> </a:t>
            </a:r>
            <a:r>
              <a:rPr lang="en-US" sz="2000" dirty="0" err="1" smtClean="0"/>
              <a:t>menggunakan</a:t>
            </a:r>
            <a:r>
              <a:rPr lang="en-US" sz="2000" dirty="0" smtClean="0"/>
              <a:t> </a:t>
            </a:r>
            <a:r>
              <a:rPr lang="en-US" sz="2000" dirty="0" err="1" smtClean="0"/>
              <a:t>mainan</a:t>
            </a:r>
            <a:r>
              <a:rPr lang="en-US" sz="2000" dirty="0" smtClean="0"/>
              <a:t>, </a:t>
            </a:r>
            <a:r>
              <a:rPr lang="en-US" sz="2000" dirty="0" err="1" smtClean="0"/>
              <a:t>pinjamlah</a:t>
            </a:r>
            <a:r>
              <a:rPr lang="en-US" sz="2000" dirty="0" smtClean="0"/>
              <a:t> </a:t>
            </a:r>
            <a:r>
              <a:rPr lang="en-US" sz="2000" dirty="0" err="1" smtClean="0"/>
              <a:t>mainan</a:t>
            </a:r>
            <a:r>
              <a:rPr lang="en-US" sz="2000" dirty="0" smtClean="0"/>
              <a:t> </a:t>
            </a:r>
            <a:r>
              <a:rPr lang="en-US" sz="2000" dirty="0" err="1" smtClean="0"/>
              <a:t>teman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/>
              <a:t>santun</a:t>
            </a:r>
            <a:r>
              <a:rPr lang="en-US" sz="2000" dirty="0"/>
              <a:t>.</a:t>
            </a:r>
          </a:p>
          <a:p>
            <a:pPr>
              <a:spcAft>
                <a:spcPts val="1800"/>
              </a:spcAft>
            </a:pPr>
            <a:r>
              <a:rPr lang="fi-FI" sz="2000" dirty="0"/>
              <a:t>Jika mainan itu milik kita</a:t>
            </a:r>
            <a:r>
              <a:rPr lang="fi-FI" sz="2000" dirty="0" smtClean="0"/>
              <a:t>, </a:t>
            </a:r>
            <a:r>
              <a:rPr lang="en-US" sz="2000" dirty="0" err="1" smtClean="0"/>
              <a:t>sebaiknya</a:t>
            </a:r>
            <a:r>
              <a:rPr lang="en-US" sz="2000" dirty="0" smtClean="0"/>
              <a:t>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mau</a:t>
            </a:r>
            <a:r>
              <a:rPr lang="en-US" sz="2000" dirty="0"/>
              <a:t> </a:t>
            </a:r>
            <a:r>
              <a:rPr lang="en-US" sz="2000" dirty="0" err="1"/>
              <a:t>meminjamkan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endParaRPr lang="en-US" sz="2000" dirty="0" smtClean="0"/>
          </a:p>
          <a:p>
            <a:pPr>
              <a:spcAft>
                <a:spcPts val="1800"/>
              </a:spcAft>
            </a:pPr>
            <a:r>
              <a:rPr lang="en-US" sz="2000" dirty="0" err="1" smtClean="0"/>
              <a:t>Bermain</a:t>
            </a:r>
            <a:r>
              <a:rPr lang="en-US" sz="2000" dirty="0" smtClean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terasa</a:t>
            </a:r>
            <a:r>
              <a:rPr lang="en-US" sz="2000" dirty="0"/>
              <a:t> </a:t>
            </a:r>
            <a:r>
              <a:rPr lang="en-US" sz="2000" dirty="0" err="1"/>
              <a:t>menyenangkan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796143" y="514350"/>
            <a:ext cx="50954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/>
              <a:t>Meminjam</a:t>
            </a:r>
            <a:r>
              <a:rPr lang="en-US" sz="2600" b="1" dirty="0"/>
              <a:t> </a:t>
            </a:r>
            <a:r>
              <a:rPr lang="en-US" sz="2600" b="1" dirty="0" err="1" smtClean="0"/>
              <a:t>Mainan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dengan</a:t>
            </a:r>
            <a:r>
              <a:rPr lang="en-US" sz="2600" b="1" dirty="0" smtClean="0"/>
              <a:t> </a:t>
            </a:r>
            <a:r>
              <a:rPr lang="en-US" sz="2600" b="1" dirty="0" err="1"/>
              <a:t>S</a:t>
            </a:r>
            <a:r>
              <a:rPr lang="en-US" sz="2600" b="1" dirty="0" err="1" smtClean="0"/>
              <a:t>antun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692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885" y="591071"/>
            <a:ext cx="28214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/>
              <a:t>Merapikan</a:t>
            </a:r>
            <a:r>
              <a:rPr lang="en-US" sz="2600" b="1" dirty="0"/>
              <a:t> </a:t>
            </a:r>
            <a:r>
              <a:rPr lang="en-US" sz="2600" b="1" dirty="0" err="1"/>
              <a:t>M</a:t>
            </a:r>
            <a:r>
              <a:rPr lang="en-US" sz="2600" b="1" dirty="0" err="1" smtClean="0"/>
              <a:t>ainan</a:t>
            </a:r>
            <a:endParaRPr lang="en-US" sz="2600" dirty="0"/>
          </a:p>
        </p:txBody>
      </p:sp>
      <p:pic>
        <p:nvPicPr>
          <p:cNvPr id="8194" name="Picture 2" descr="D:\Endah\Buku Kurikulum 2021\ESPS\ESPS PPKn 1\editor\sett 3\bab 2\old\3 anak main bonek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16093" r="6482" b="13567"/>
          <a:stretch/>
        </p:blipFill>
        <p:spPr bwMode="auto">
          <a:xfrm>
            <a:off x="3903616" y="1475195"/>
            <a:ext cx="5316584" cy="30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691003"/>
            <a:ext cx="38030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Kita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 smtClean="0"/>
              <a:t>merapikan</a:t>
            </a:r>
            <a:r>
              <a:rPr lang="en-US" sz="2000" dirty="0" smtClean="0"/>
              <a:t> </a:t>
            </a:r>
            <a:r>
              <a:rPr lang="en-US" sz="2000" dirty="0" err="1" smtClean="0"/>
              <a:t>mainan</a:t>
            </a:r>
            <a:r>
              <a:rPr lang="en-US" sz="2000" dirty="0" smtClean="0"/>
              <a:t> </a:t>
            </a:r>
            <a:r>
              <a:rPr lang="en-US" sz="2000" dirty="0" err="1" smtClean="0"/>
              <a:t>setelah</a:t>
            </a:r>
            <a:r>
              <a:rPr lang="en-US" sz="2000" dirty="0" smtClean="0"/>
              <a:t> </a:t>
            </a:r>
            <a:r>
              <a:rPr lang="en-US" sz="2000" dirty="0" err="1" smtClean="0"/>
              <a:t>bermain</a:t>
            </a:r>
            <a:r>
              <a:rPr lang="en-US" sz="2000" dirty="0" smtClean="0"/>
              <a:t>.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begitu</a:t>
            </a:r>
            <a:r>
              <a:rPr lang="en-US" sz="2000" dirty="0"/>
              <a:t>, </a:t>
            </a:r>
            <a:r>
              <a:rPr lang="en-US" sz="2000" dirty="0" err="1"/>
              <a:t>mainan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hilang</a:t>
            </a:r>
            <a:r>
              <a:rPr lang="en-US" sz="2000" dirty="0"/>
              <a:t>.</a:t>
            </a:r>
          </a:p>
          <a:p>
            <a:pPr>
              <a:spcAft>
                <a:spcPts val="1200"/>
              </a:spcAft>
            </a:pPr>
            <a:r>
              <a:rPr lang="sv-SE" sz="2000" dirty="0"/>
              <a:t>Mainan juga tidak mudah rusak</a:t>
            </a:r>
            <a:r>
              <a:rPr lang="sv-SE" sz="20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sv-SE" sz="2000" dirty="0" smtClean="0"/>
              <a:t>Rumah tampak rapi kembali.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7311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ndah\Buku Kurikulum 2021\ESPS\Gambar ilustrator luar\ESPS PPKN 1\Bab 2 Wedha lengkap\0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23200"/>
            <a:ext cx="5679695" cy="40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30D221-CE2E-48C3-B99D-3C09A6245409}"/>
              </a:ext>
            </a:extLst>
          </p:cNvPr>
          <p:cNvGrpSpPr/>
          <p:nvPr/>
        </p:nvGrpSpPr>
        <p:grpSpPr>
          <a:xfrm>
            <a:off x="191897" y="363322"/>
            <a:ext cx="3820208" cy="685909"/>
            <a:chOff x="191896" y="363322"/>
            <a:chExt cx="4357657" cy="685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6" y="363322"/>
              <a:ext cx="4357657" cy="6859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59305" y="396202"/>
              <a:ext cx="3352800" cy="510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Arti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Aturan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1000" y="125426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Aturan</a:t>
            </a:r>
            <a:r>
              <a:rPr lang="en-US" sz="2000" dirty="0"/>
              <a:t> </a:t>
            </a:r>
            <a:r>
              <a:rPr lang="en-US" sz="2000" dirty="0" err="1"/>
              <a:t>artinya</a:t>
            </a:r>
            <a:r>
              <a:rPr lang="en-US" sz="2000" dirty="0"/>
              <a:t> </a:t>
            </a:r>
            <a:r>
              <a:rPr lang="en-US" sz="2000" dirty="0" err="1" smtClean="0"/>
              <a:t>tindakan</a:t>
            </a:r>
            <a:r>
              <a:rPr lang="en-US" sz="2000" dirty="0" smtClean="0"/>
              <a:t> yang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dilakukan</a:t>
            </a:r>
            <a:r>
              <a:rPr lang="en-US" sz="20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536" y="2092464"/>
            <a:ext cx="3356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Aturan</a:t>
            </a:r>
            <a:r>
              <a:rPr lang="en-US" sz="2000" dirty="0" smtClean="0"/>
              <a:t> di </a:t>
            </a:r>
            <a:r>
              <a:rPr lang="en-US" sz="2000" dirty="0" err="1" smtClean="0"/>
              <a:t>rumah</a:t>
            </a:r>
            <a:r>
              <a:rPr lang="en-US" sz="2000" dirty="0" smtClean="0"/>
              <a:t> </a:t>
            </a:r>
            <a:r>
              <a:rPr lang="en-US" sz="2000" dirty="0" err="1" smtClean="0"/>
              <a:t>harus</a:t>
            </a:r>
            <a:r>
              <a:rPr lang="en-US" sz="2000" dirty="0" smtClean="0"/>
              <a:t> </a:t>
            </a:r>
            <a:r>
              <a:rPr lang="en-US" sz="2000" dirty="0" err="1"/>
              <a:t>ditaati</a:t>
            </a:r>
            <a:endParaRPr lang="en-US" sz="2000" dirty="0"/>
          </a:p>
          <a:p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anggota</a:t>
            </a:r>
            <a:r>
              <a:rPr lang="en-US" sz="2000" dirty="0"/>
              <a:t> </a:t>
            </a:r>
            <a:r>
              <a:rPr lang="en-US" sz="2000" dirty="0" err="1"/>
              <a:t>keluarga</a:t>
            </a:r>
            <a:r>
              <a:rPr lang="en-US" sz="2000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306038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Aturan</a:t>
            </a:r>
            <a:r>
              <a:rPr lang="en-US" sz="2000" dirty="0" smtClean="0"/>
              <a:t> </a:t>
            </a:r>
            <a:r>
              <a:rPr lang="en-US" sz="2000" dirty="0" err="1"/>
              <a:t>membuat</a:t>
            </a:r>
            <a:r>
              <a:rPr lang="en-US" sz="2000" dirty="0"/>
              <a:t> </a:t>
            </a:r>
            <a:r>
              <a:rPr lang="en-US" sz="2000" dirty="0" err="1"/>
              <a:t>hidup</a:t>
            </a:r>
            <a:endParaRPr lang="en-US" sz="2000" dirty="0"/>
          </a:p>
          <a:p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teratur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813279" y="3924240"/>
            <a:ext cx="2717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Keluarga</a:t>
            </a:r>
            <a:r>
              <a:rPr lang="en-US" sz="2000" dirty="0"/>
              <a:t> </a:t>
            </a:r>
            <a:r>
              <a:rPr lang="en-US" sz="2000" dirty="0" err="1" smtClean="0"/>
              <a:t>menjadi</a:t>
            </a:r>
            <a:r>
              <a:rPr lang="en-US" sz="2000" dirty="0" smtClean="0"/>
              <a:t> </a:t>
            </a:r>
            <a:r>
              <a:rPr lang="en-US" sz="2000" dirty="0" err="1" smtClean="0"/>
              <a:t>rukun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447531" y="1984023"/>
            <a:ext cx="2337315" cy="1165061"/>
            <a:chOff x="3447531" y="1984023"/>
            <a:chExt cx="2337315" cy="1165061"/>
          </a:xfrm>
        </p:grpSpPr>
        <p:pic>
          <p:nvPicPr>
            <p:cNvPr id="2051" name="Picture 3" descr="D:\Endah\Video ABC\Video IPS 456\contoh\speech-bubble-4924666_1280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36" r="50525"/>
            <a:stretch/>
          </p:blipFill>
          <p:spPr bwMode="auto">
            <a:xfrm>
              <a:off x="3447531" y="1984023"/>
              <a:ext cx="2337315" cy="116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810000" y="2230219"/>
              <a:ext cx="17081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Kami </a:t>
              </a:r>
              <a:r>
                <a:rPr lang="en-US" dirty="0" err="1" smtClean="0"/>
                <a:t>berangkat</a:t>
              </a:r>
              <a:r>
                <a:rPr lang="en-US" dirty="0" smtClean="0"/>
                <a:t> </a:t>
              </a:r>
              <a:r>
                <a:rPr lang="en-US" dirty="0" err="1" smtClean="0"/>
                <a:t>ya</a:t>
              </a:r>
              <a:r>
                <a:rPr lang="en-US" dirty="0" smtClean="0"/>
                <a:t>, Bu.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30D221-CE2E-48C3-B99D-3C09A6245409}"/>
              </a:ext>
            </a:extLst>
          </p:cNvPr>
          <p:cNvGrpSpPr/>
          <p:nvPr/>
        </p:nvGrpSpPr>
        <p:grpSpPr>
          <a:xfrm>
            <a:off x="191897" y="363322"/>
            <a:ext cx="6361304" cy="685909"/>
            <a:chOff x="191896" y="363322"/>
            <a:chExt cx="4357657" cy="6859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6" y="363322"/>
              <a:ext cx="4357657" cy="6859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6034" y="405241"/>
              <a:ext cx="3885772" cy="510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Aturan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di </a:t>
              </a:r>
              <a:r>
                <a:rPr lang="en-US" sz="2600" b="1" dirty="0" err="1">
                  <a:solidFill>
                    <a:schemeClr val="bg1"/>
                  </a:solidFill>
                </a:rPr>
                <a:t>R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umah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dan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 di </a:t>
              </a:r>
              <a:r>
                <a:rPr lang="en-US" sz="2600" b="1" dirty="0" err="1" smtClean="0">
                  <a:solidFill>
                    <a:schemeClr val="bg1"/>
                  </a:solidFill>
                </a:rPr>
                <a:t>Sekolah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16578" y="1584262"/>
            <a:ext cx="505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Aturan</a:t>
            </a:r>
            <a:r>
              <a:rPr lang="en-US" sz="2400" dirty="0"/>
              <a:t> di </a:t>
            </a:r>
            <a:r>
              <a:rPr lang="en-US" sz="2400" dirty="0" err="1"/>
              <a:t>rumah</a:t>
            </a:r>
            <a:r>
              <a:rPr lang="en-US" sz="2400" dirty="0"/>
              <a:t>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orang </a:t>
            </a:r>
            <a:r>
              <a:rPr lang="en-US" sz="2400" dirty="0" err="1"/>
              <a:t>tua</a:t>
            </a:r>
            <a:r>
              <a:rPr lang="en-US" sz="2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578" y="2343150"/>
            <a:ext cx="4555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Aturan</a:t>
            </a:r>
            <a:r>
              <a:rPr lang="en-US" sz="2400" dirty="0"/>
              <a:t> di </a:t>
            </a:r>
            <a:r>
              <a:rPr lang="en-US" sz="2400" dirty="0" err="1" smtClean="0"/>
              <a:t>sekolah</a:t>
            </a:r>
            <a:r>
              <a:rPr lang="en-US" sz="2400" dirty="0" smtClean="0"/>
              <a:t> </a:t>
            </a:r>
            <a:r>
              <a:rPr lang="en-US" sz="2400" dirty="0" err="1" smtClean="0"/>
              <a:t>dibuat</a:t>
            </a:r>
            <a:r>
              <a:rPr lang="en-US" sz="2400" dirty="0" smtClean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smtClean="0"/>
              <a:t>guru.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41978" y="3405485"/>
            <a:ext cx="3579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Apa</a:t>
            </a:r>
            <a:r>
              <a:rPr lang="en-US" sz="2400" dirty="0" smtClean="0"/>
              <a:t> </a:t>
            </a:r>
            <a:r>
              <a:rPr lang="en-US" sz="2400" dirty="0" err="1" smtClean="0"/>
              <a:t>saja</a:t>
            </a:r>
            <a:r>
              <a:rPr lang="en-US" sz="2400" dirty="0" smtClean="0"/>
              <a:t> </a:t>
            </a:r>
            <a:r>
              <a:rPr lang="en-US" sz="2400" dirty="0" err="1" smtClean="0"/>
              <a:t>aturan-aturan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5122" name="Picture 2" descr="D:\Endah\Video ABC\Video IPS 456\contoh\STOK GAMBAR\EKSPRES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t="5538" r="50000" b="51777"/>
          <a:stretch/>
        </p:blipFill>
        <p:spPr bwMode="auto">
          <a:xfrm>
            <a:off x="6068915" y="770304"/>
            <a:ext cx="3095354" cy="429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5951323-57E0-4ED4-A05E-A6272215D1C0}"/>
              </a:ext>
            </a:extLst>
          </p:cNvPr>
          <p:cNvGrpSpPr/>
          <p:nvPr/>
        </p:nvGrpSpPr>
        <p:grpSpPr>
          <a:xfrm>
            <a:off x="177773" y="182589"/>
            <a:ext cx="3403628" cy="1307411"/>
            <a:chOff x="3366375" y="2716820"/>
            <a:chExt cx="3403628" cy="13074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D48A42D-33D2-4C8D-96B5-9328107DA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/>
          </p:blipFill>
          <p:spPr>
            <a:xfrm>
              <a:off x="3366375" y="2716820"/>
              <a:ext cx="3403628" cy="13074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A81CBCD-0AD8-4AB0-9B84-CDF96A9373D2}"/>
                </a:ext>
              </a:extLst>
            </p:cNvPr>
            <p:cNvSpPr txBox="1"/>
            <p:nvPr/>
          </p:nvSpPr>
          <p:spPr>
            <a:xfrm>
              <a:off x="3645802" y="3044116"/>
              <a:ext cx="285533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n-US" sz="2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Aturan</a:t>
              </a:r>
              <a:r>
                <a:rPr lang="en-US" sz="2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di </a:t>
              </a:r>
              <a:r>
                <a:rPr lang="en-US" sz="2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Rumah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35779" y="1352550"/>
            <a:ext cx="3315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Menjaga</a:t>
            </a:r>
            <a:r>
              <a:rPr lang="en-US" sz="2400" b="1" dirty="0"/>
              <a:t> </a:t>
            </a:r>
            <a:r>
              <a:rPr lang="en-US" sz="2400" b="1" dirty="0" err="1"/>
              <a:t>K</a:t>
            </a:r>
            <a:r>
              <a:rPr lang="en-US" sz="2400" b="1" dirty="0" err="1" smtClean="0"/>
              <a:t>ebersihan</a:t>
            </a:r>
            <a:r>
              <a:rPr lang="en-US" sz="2400" b="1" dirty="0" smtClean="0"/>
              <a:t> </a:t>
            </a:r>
            <a:r>
              <a:rPr lang="en-US" sz="2400" b="1" dirty="0" err="1"/>
              <a:t>D</a:t>
            </a:r>
            <a:r>
              <a:rPr lang="en-US" sz="2400" b="1" dirty="0" err="1" smtClean="0"/>
              <a:t>iri</a:t>
            </a:r>
            <a:endParaRPr lang="en-US" sz="2400" dirty="0"/>
          </a:p>
        </p:txBody>
      </p:sp>
      <p:pic>
        <p:nvPicPr>
          <p:cNvPr id="3074" name="Picture 2" descr="D:\Endah\Buku Kurikulum 2021\ESPS\Gambar ilustrator luar\ESPS PPKN 1\Bab 2 Wedha lengkap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3" y="1793455"/>
            <a:ext cx="3879308" cy="27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28052" y="352769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Hidup</a:t>
            </a:r>
            <a:r>
              <a:rPr lang="en-US" sz="2400" dirty="0"/>
              <a:t> </a:t>
            </a:r>
            <a:r>
              <a:rPr lang="en-US" sz="2400" dirty="0" err="1"/>
              <a:t>bersih</a:t>
            </a:r>
            <a:r>
              <a:rPr lang="en-US" sz="2400" dirty="0"/>
              <a:t> </a:t>
            </a:r>
            <a:r>
              <a:rPr lang="en-US" sz="2400" dirty="0" err="1"/>
              <a:t>membuat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sehat</a:t>
            </a:r>
            <a:r>
              <a:rPr lang="en-US" sz="2400" dirty="0"/>
              <a:t>.</a:t>
            </a:r>
          </a:p>
          <a:p>
            <a:r>
              <a:rPr lang="en-US" sz="2400" dirty="0"/>
              <a:t>Kita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terhindar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294"/>
            <a:ext cx="4088005" cy="258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1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Endah\Buku Kurikulum 2021\ESPS\Gambar ilustrator luar\ESPS PPKN 1\Bab 2 Wedha lengkap\0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305" y="721912"/>
            <a:ext cx="5679695" cy="40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3685" y="608398"/>
            <a:ext cx="3323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Merapikan</a:t>
            </a:r>
            <a:r>
              <a:rPr lang="en-US" sz="2400" b="1" dirty="0"/>
              <a:t> </a:t>
            </a:r>
            <a:r>
              <a:rPr lang="en-US" sz="2400" b="1" dirty="0" err="1"/>
              <a:t>T</a:t>
            </a:r>
            <a:r>
              <a:rPr lang="en-US" sz="2400" b="1" dirty="0" err="1" smtClean="0"/>
              <a:t>empat</a:t>
            </a:r>
            <a:r>
              <a:rPr lang="en-US" sz="2400" b="1" dirty="0" smtClean="0"/>
              <a:t> </a:t>
            </a:r>
            <a:r>
              <a:rPr lang="en-US" sz="2400" b="1" dirty="0" err="1"/>
              <a:t>T</a:t>
            </a:r>
            <a:r>
              <a:rPr lang="en-US" sz="2400" b="1" dirty="0" err="1" smtClean="0"/>
              <a:t>idur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63601" y="142875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Rapikan</a:t>
            </a:r>
            <a:r>
              <a:rPr lang="en-US" sz="2400" dirty="0"/>
              <a:t> </a:t>
            </a:r>
            <a:r>
              <a:rPr lang="en-US" sz="2400" dirty="0" err="1"/>
              <a:t>seprai</a:t>
            </a:r>
            <a:r>
              <a:rPr lang="en-US" sz="2400" dirty="0"/>
              <a:t> </a:t>
            </a:r>
            <a:r>
              <a:rPr lang="en-US" sz="2400" dirty="0" err="1"/>
              <a:t>tempat</a:t>
            </a:r>
            <a:r>
              <a:rPr lang="en-US" sz="2400" dirty="0"/>
              <a:t> </a:t>
            </a:r>
            <a:r>
              <a:rPr lang="en-US" sz="2400" dirty="0" err="1"/>
              <a:t>tidur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Tatalah</a:t>
            </a:r>
            <a:r>
              <a:rPr lang="en-US" sz="2400" dirty="0" smtClean="0"/>
              <a:t> </a:t>
            </a:r>
            <a:r>
              <a:rPr lang="en-US" sz="2400" dirty="0" err="1" smtClean="0"/>
              <a:t>bantal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Kamar</a:t>
            </a:r>
            <a:r>
              <a:rPr lang="en-US" sz="2400" dirty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tampak</a:t>
            </a:r>
            <a:r>
              <a:rPr lang="en-US" sz="2400" dirty="0" smtClean="0"/>
              <a:t> </a:t>
            </a:r>
            <a:r>
              <a:rPr lang="en-US" sz="2400" dirty="0" err="1" smtClean="0"/>
              <a:t>rapi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8370" y="504788"/>
            <a:ext cx="3956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Sarapan</a:t>
            </a:r>
            <a:r>
              <a:rPr lang="en-US" sz="2800" b="1" dirty="0"/>
              <a:t> </a:t>
            </a:r>
            <a:r>
              <a:rPr lang="en-US" sz="2800" b="1" dirty="0" err="1"/>
              <a:t>atau</a:t>
            </a:r>
            <a:r>
              <a:rPr lang="en-US" sz="2800" b="1" dirty="0"/>
              <a:t> </a:t>
            </a:r>
            <a:r>
              <a:rPr lang="en-US" sz="2800" b="1" dirty="0" err="1"/>
              <a:t>M</a:t>
            </a:r>
            <a:r>
              <a:rPr lang="en-US" sz="2800" b="1" dirty="0" err="1" smtClean="0"/>
              <a:t>akan</a:t>
            </a:r>
            <a:r>
              <a:rPr lang="en-US" sz="2800" b="1" dirty="0" smtClean="0"/>
              <a:t>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agi</a:t>
            </a:r>
            <a:endParaRPr lang="en-US" sz="2800" dirty="0"/>
          </a:p>
        </p:txBody>
      </p:sp>
      <p:pic>
        <p:nvPicPr>
          <p:cNvPr id="4098" name="Picture 2" descr="D:\Endah\Buku Kurikulum 2021\ESPS\Gambar ilustrator luar\ESPS PPKN 1\Bab 2 Wedha lengkap\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" y="1428750"/>
            <a:ext cx="4267239" cy="300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1620552"/>
            <a:ext cx="4572000" cy="2251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Makan</a:t>
            </a:r>
            <a:r>
              <a:rPr lang="en-US" sz="2400" dirty="0"/>
              <a:t> </a:t>
            </a:r>
            <a:r>
              <a:rPr lang="en-US" sz="2400" dirty="0" err="1"/>
              <a:t>membuat</a:t>
            </a:r>
            <a:r>
              <a:rPr lang="en-US" sz="2400" dirty="0"/>
              <a:t> </a:t>
            </a:r>
            <a:r>
              <a:rPr lang="en-US" sz="2400" dirty="0" err="1"/>
              <a:t>tubuh</a:t>
            </a:r>
            <a:r>
              <a:rPr lang="en-US" sz="2400" dirty="0"/>
              <a:t> </a:t>
            </a:r>
            <a:r>
              <a:rPr lang="en-US" sz="2400" dirty="0" err="1"/>
              <a:t>sehat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Ambil</a:t>
            </a:r>
            <a:r>
              <a:rPr lang="en-US" sz="2400" dirty="0" smtClean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 </a:t>
            </a:r>
            <a:r>
              <a:rPr lang="en-US" sz="2400" dirty="0" err="1"/>
              <a:t>secukupnya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fi-FI" sz="2400" dirty="0"/>
              <a:t>Habiskan makanan yang </a:t>
            </a:r>
            <a:r>
              <a:rPr lang="fi-FI" sz="2400" dirty="0" smtClean="0"/>
              <a:t> diambil</a:t>
            </a:r>
            <a:r>
              <a:rPr lang="fi-FI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Letakkan</a:t>
            </a:r>
            <a:r>
              <a:rPr lang="en-US" sz="2400" dirty="0"/>
              <a:t> </a:t>
            </a:r>
            <a:r>
              <a:rPr lang="en-US" sz="2400" dirty="0" err="1"/>
              <a:t>piring</a:t>
            </a:r>
            <a:r>
              <a:rPr lang="en-US" sz="2400" dirty="0"/>
              <a:t> </a:t>
            </a:r>
            <a:r>
              <a:rPr lang="en-US" sz="2400" dirty="0" err="1"/>
              <a:t>kotor</a:t>
            </a:r>
            <a:r>
              <a:rPr lang="en-US" sz="2400" dirty="0"/>
              <a:t> di </a:t>
            </a:r>
            <a:r>
              <a:rPr lang="en-US" sz="2400" dirty="0" err="1"/>
              <a:t>dapur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66750"/>
            <a:ext cx="4390161" cy="444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674586"/>
            <a:ext cx="4608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Pamit</a:t>
            </a:r>
            <a:r>
              <a:rPr lang="en-US" sz="2800" b="1" dirty="0"/>
              <a:t> </a:t>
            </a:r>
            <a:r>
              <a:rPr lang="en-US" sz="2800" b="1" dirty="0" err="1"/>
              <a:t>S</a:t>
            </a:r>
            <a:r>
              <a:rPr lang="en-US" sz="2800" b="1" dirty="0" err="1" smtClean="0"/>
              <a:t>ebelum</a:t>
            </a:r>
            <a:r>
              <a:rPr lang="en-US" sz="2800" b="1" dirty="0" smtClean="0"/>
              <a:t> </a:t>
            </a:r>
            <a:r>
              <a:rPr lang="en-US" sz="2800" b="1" dirty="0" err="1"/>
              <a:t>K</a:t>
            </a:r>
            <a:r>
              <a:rPr lang="en-US" sz="2800" b="1" dirty="0" err="1" smtClean="0"/>
              <a:t>eluar</a:t>
            </a:r>
            <a:r>
              <a:rPr lang="en-US" sz="2800" b="1" dirty="0" smtClean="0"/>
              <a:t> </a:t>
            </a:r>
            <a:r>
              <a:rPr lang="en-US" sz="2800" b="1" dirty="0" err="1"/>
              <a:t>R</a:t>
            </a:r>
            <a:r>
              <a:rPr lang="en-US" sz="2800" b="1" dirty="0" err="1" smtClean="0"/>
              <a:t>umah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09600" y="1428750"/>
            <a:ext cx="4572000" cy="2805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/>
              <a:t>Pamitlah </a:t>
            </a:r>
            <a:r>
              <a:rPr lang="it-IT" sz="2400" dirty="0"/>
              <a:t>kepada orang di rumah.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Pamitlah</a:t>
            </a:r>
            <a:r>
              <a:rPr lang="en-US" sz="2400" dirty="0" smtClean="0"/>
              <a:t> </a:t>
            </a:r>
            <a:r>
              <a:rPr lang="en-US" sz="2400" dirty="0" err="1" smtClean="0"/>
              <a:t>sebelum</a:t>
            </a:r>
            <a:r>
              <a:rPr lang="en-US" sz="2400" dirty="0" smtClean="0"/>
              <a:t> </a:t>
            </a:r>
            <a:r>
              <a:rPr lang="en-US" sz="2400" dirty="0" err="1" smtClean="0"/>
              <a:t>berangkat</a:t>
            </a:r>
            <a:r>
              <a:rPr lang="en-US" sz="2400" dirty="0" smtClean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Pamitlah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bermain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di </a:t>
            </a:r>
            <a:r>
              <a:rPr lang="en-US" sz="2400" dirty="0" err="1"/>
              <a:t>luar</a:t>
            </a:r>
            <a:r>
              <a:rPr lang="en-US" sz="2400" dirty="0"/>
              <a:t> </a:t>
            </a:r>
            <a:r>
              <a:rPr lang="en-US" sz="2400" dirty="0" err="1"/>
              <a:t>rumah</a:t>
            </a:r>
            <a:r>
              <a:rPr lang="en-US" sz="24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8800" y="590550"/>
            <a:ext cx="2740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Mengucap</a:t>
            </a:r>
            <a:r>
              <a:rPr lang="en-US" sz="2800" b="1" dirty="0"/>
              <a:t> S</a:t>
            </a:r>
            <a:r>
              <a:rPr lang="en-US" sz="2800" b="1" dirty="0" smtClean="0"/>
              <a:t>alam</a:t>
            </a:r>
            <a:endParaRPr lang="en-US" sz="2800" dirty="0"/>
          </a:p>
        </p:txBody>
      </p:sp>
      <p:pic>
        <p:nvPicPr>
          <p:cNvPr id="6146" name="Picture 2" descr="D:\Endah\Buku Kurikulum 2021\ESPS\Gambar ilustrator luar\ESPS PPKN 1\Bab 2 Wedha lengka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85" y="718142"/>
            <a:ext cx="5679695" cy="40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1530681"/>
            <a:ext cx="3429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/>
              <a:t>Ucapkan</a:t>
            </a:r>
            <a:r>
              <a:rPr lang="en-US" sz="2400" dirty="0"/>
              <a:t> </a:t>
            </a:r>
            <a:r>
              <a:rPr lang="en-US" sz="2400" dirty="0" err="1"/>
              <a:t>salam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masuk</a:t>
            </a:r>
            <a:r>
              <a:rPr lang="en-US" sz="2400" dirty="0" smtClean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rumah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 err="1" smtClean="0"/>
              <a:t>Ketuklah</a:t>
            </a:r>
            <a:r>
              <a:rPr lang="en-US" sz="2400" dirty="0" smtClean="0"/>
              <a:t> </a:t>
            </a:r>
            <a:r>
              <a:rPr lang="en-US" sz="2400" dirty="0" err="1"/>
              <a:t>pintu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perlahan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fi-FI" sz="2400" dirty="0" smtClean="0"/>
              <a:t>Ucapkan juga salam saat </a:t>
            </a:r>
            <a:r>
              <a:rPr lang="fi-FI" sz="2400" dirty="0"/>
              <a:t>keluar rumah.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359072" y="852160"/>
            <a:ext cx="2674256" cy="1539422"/>
            <a:chOff x="4717144" y="-552450"/>
            <a:chExt cx="2674256" cy="1539422"/>
          </a:xfrm>
        </p:grpSpPr>
        <p:pic>
          <p:nvPicPr>
            <p:cNvPr id="1027" name="Picture 3" descr="D:\Endah\Video ABC\Video IPS 456\contoh\speech-bubbles-5312141_1920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9" r="15828" b="72477"/>
            <a:stretch/>
          </p:blipFill>
          <p:spPr bwMode="auto">
            <a:xfrm>
              <a:off x="4717144" y="-552450"/>
              <a:ext cx="2674256" cy="1539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953000" y="-55781"/>
              <a:ext cx="21736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b="1" dirty="0" err="1" smtClean="0">
                  <a:solidFill>
                    <a:schemeClr val="bg1"/>
                  </a:solidFill>
                </a:rPr>
                <a:t>Assalamualaikum</a:t>
              </a:r>
              <a:r>
                <a:rPr lang="en-US" b="1" dirty="0" smtClean="0">
                  <a:solidFill>
                    <a:schemeClr val="bg1"/>
                  </a:solidFill>
                </a:rPr>
                <a:t>, Deli </a:t>
              </a:r>
              <a:r>
                <a:rPr lang="en-US" b="1" dirty="0" err="1" smtClean="0">
                  <a:solidFill>
                    <a:schemeClr val="bg1"/>
                  </a:solidFill>
                </a:rPr>
                <a:t>pulang</a:t>
              </a:r>
              <a:r>
                <a:rPr lang="en-US" b="1" dirty="0" smtClean="0">
                  <a:solidFill>
                    <a:schemeClr val="bg1"/>
                  </a:solidFill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8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697</Words>
  <Application>Microsoft Office PowerPoint</Application>
  <PresentationFormat>On-screen Show (16:9)</PresentationFormat>
  <Paragraphs>130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Endah Wahyuningtias</cp:lastModifiedBy>
  <cp:revision>137</cp:revision>
  <dcterms:created xsi:type="dcterms:W3CDTF">2022-01-17T01:37:52Z</dcterms:created>
  <dcterms:modified xsi:type="dcterms:W3CDTF">2022-05-09T03:25:34Z</dcterms:modified>
</cp:coreProperties>
</file>