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9" r:id="rId4"/>
    <p:sldId id="260" r:id="rId5"/>
    <p:sldId id="261" r:id="rId6"/>
    <p:sldId id="262" r:id="rId7"/>
    <p:sldId id="265" r:id="rId8"/>
    <p:sldId id="270"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441"/>
    <a:srgbClr val="C2E69A"/>
    <a:srgbClr val="906C2E"/>
    <a:srgbClr val="FFFB69"/>
    <a:srgbClr val="FEE709"/>
    <a:srgbClr val="FAD6E5"/>
    <a:srgbClr val="99D556"/>
    <a:srgbClr val="F7BDDA"/>
    <a:srgbClr val="CAB359"/>
    <a:srgbClr val="F8A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091"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1A1C-D490-4786-B96B-6BF9A1B04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91577881-8490-49E2-B347-A152C4A7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CF74205A-92F7-4ADC-9890-28D7FF0D68ED}"/>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1CD7C1BB-29A0-4D6A-A1BC-04B60E736C1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9C12388-1F61-4C21-AEC3-D8C20B3D1589}"/>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42394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AB26-8829-4F9D-8598-5931EF6B2CD3}"/>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6463D169-B379-4113-AB83-C538E6B148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5CD3B9D-C864-4A3A-AF4F-C108AD137754}"/>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0E36DE4D-A4DF-462B-99D1-29C05FD485A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6FF8E338-AE76-4747-ABA0-F9D2D2C2C77B}"/>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75644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8DD1C-9DE1-4B77-A85B-C2E0ACFDFD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8EDC60D-1834-4CAB-B50D-CAEAD084BF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FBF6CF1-0EED-4006-AC76-3C9526BA21D8}"/>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BBE601AA-87E3-4BB0-ADE3-44E8893C5EF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94EC021-B4D6-4064-9F91-02D93671AAFA}"/>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25463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1FCB-07D5-4CA1-9FEB-A48C90E81D2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9672C41-5D70-4D4A-9295-C7B074B8D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2815BAF-F45B-4D8E-94B4-D97E90957B89}"/>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84CC4897-070B-4C55-A81A-320F7F0CD82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39AD874-70BB-4ADC-AC05-157751836343}"/>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94077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3BFD-DB8C-4456-97B2-51C9CFFC10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74369817-32F1-471B-8C91-8FA93FBA8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82948-0187-48CF-9C3A-A2D203A2F7D2}"/>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9941CA6F-D227-47F5-8C33-C453CE5CC5A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6EA4770-E63C-4A03-A99D-8F546F303904}"/>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325227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81C0-50F3-4FBC-89D3-45DA80B5FDD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2D6C4B3-E7F6-42A8-9AC0-38178F6F41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633FB14C-17FD-499A-B2C4-366643ADE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FC608E86-4DFD-499D-A406-5407581232F7}"/>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6" name="Footer Placeholder 5">
            <a:extLst>
              <a:ext uri="{FF2B5EF4-FFF2-40B4-BE49-F238E27FC236}">
                <a16:creationId xmlns:a16="http://schemas.microsoft.com/office/drawing/2014/main" id="{50D56BBB-D9AC-4F85-9AF6-68BA1C46407A}"/>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27CE42D-4D0E-4450-81E4-85DC5BBF9137}"/>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422800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40CF-12E2-4E5C-9197-636611048A26}"/>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9147D3FA-5B0B-45DC-B679-D22B9807D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4A4926-A7BE-42EA-BB86-A689BB2AF9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BE6C0323-3585-42F8-B43E-FE61909620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F64FF0-9B14-4BA4-8172-BE05BFFAF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1A2B26E3-3B2B-42F9-B097-1786A5BCF470}"/>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8" name="Footer Placeholder 7">
            <a:extLst>
              <a:ext uri="{FF2B5EF4-FFF2-40B4-BE49-F238E27FC236}">
                <a16:creationId xmlns:a16="http://schemas.microsoft.com/office/drawing/2014/main" id="{729F97CB-4CB4-4A05-950E-A8025FEA67F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94D5E538-1E06-4730-867A-A4B40C6DD2E5}"/>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26983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DE5F-18FC-4CC7-AE7F-3AED95A86036}"/>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C9CA2DB-63C9-47B4-BA99-BE28AA8F5DDF}"/>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4" name="Footer Placeholder 3">
            <a:extLst>
              <a:ext uri="{FF2B5EF4-FFF2-40B4-BE49-F238E27FC236}">
                <a16:creationId xmlns:a16="http://schemas.microsoft.com/office/drawing/2014/main" id="{5FCD9CA9-813F-4729-9379-7D616BB5B0F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76F34B97-286F-49E6-97FC-C5CB168CF34F}"/>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87323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B6190F-3349-4A83-9850-A97142DD0521}"/>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3" name="Footer Placeholder 2">
            <a:extLst>
              <a:ext uri="{FF2B5EF4-FFF2-40B4-BE49-F238E27FC236}">
                <a16:creationId xmlns:a16="http://schemas.microsoft.com/office/drawing/2014/main" id="{B5BC1870-C7C3-4D6B-BB3F-D4D9A2114E83}"/>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8F640C5E-8EED-41A8-A40E-E5656B413828}"/>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319374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7701-9ECE-464A-9856-63E47EBAC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A7C8A18-47F6-4A79-9D9A-6D85FF896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C614E638-4BCF-4E96-9B09-B2CF4420D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5CB15D-850A-420C-94B6-FF89418A8FDF}"/>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6" name="Footer Placeholder 5">
            <a:extLst>
              <a:ext uri="{FF2B5EF4-FFF2-40B4-BE49-F238E27FC236}">
                <a16:creationId xmlns:a16="http://schemas.microsoft.com/office/drawing/2014/main" id="{7603A202-E723-4021-98F6-B940230F44A7}"/>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EFE73F8-5104-4F34-99C8-A880E895A12D}"/>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1009799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CDB1-9329-4362-BA96-0BAD90033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206EE648-F3D3-48C4-BAE0-7950874E2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EE2C014E-53C5-48DF-AC43-B8ECF6291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5642B-D059-477B-9DC3-616872ED01C3}"/>
              </a:ext>
            </a:extLst>
          </p:cNvPr>
          <p:cNvSpPr>
            <a:spLocks noGrp="1"/>
          </p:cNvSpPr>
          <p:nvPr>
            <p:ph type="dt" sz="half" idx="10"/>
          </p:nvPr>
        </p:nvSpPr>
        <p:spPr/>
        <p:txBody>
          <a:bodyPr/>
          <a:lstStyle/>
          <a:p>
            <a:fld id="{79C970FC-E2EA-4593-B79F-34A46DF8454C}" type="datetimeFigureOut">
              <a:rPr lang="en-ID" smtClean="0"/>
              <a:t>20/04/2022</a:t>
            </a:fld>
            <a:endParaRPr lang="en-ID"/>
          </a:p>
        </p:txBody>
      </p:sp>
      <p:sp>
        <p:nvSpPr>
          <p:cNvPr id="6" name="Footer Placeholder 5">
            <a:extLst>
              <a:ext uri="{FF2B5EF4-FFF2-40B4-BE49-F238E27FC236}">
                <a16:creationId xmlns:a16="http://schemas.microsoft.com/office/drawing/2014/main" id="{7118498F-567D-4CB2-8886-260C682BA5EF}"/>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EB348D5-3A2B-4EB9-A412-490299DCC391}"/>
              </a:ext>
            </a:extLst>
          </p:cNvPr>
          <p:cNvSpPr>
            <a:spLocks noGrp="1"/>
          </p:cNvSpPr>
          <p:nvPr>
            <p:ph type="sldNum" sz="quarter" idx="12"/>
          </p:nvPr>
        </p:nvSpPr>
        <p:spPr/>
        <p:txBody>
          <a:bodyPr/>
          <a:lstStyle/>
          <a:p>
            <a:fld id="{BFBBC900-8FF4-4DAC-A3D8-A042FE57C958}" type="slidenum">
              <a:rPr lang="en-ID" smtClean="0"/>
              <a:t>‹#›</a:t>
            </a:fld>
            <a:endParaRPr lang="en-ID"/>
          </a:p>
        </p:txBody>
      </p:sp>
    </p:spTree>
    <p:extLst>
      <p:ext uri="{BB962C8B-B14F-4D97-AF65-F5344CB8AC3E}">
        <p14:creationId xmlns:p14="http://schemas.microsoft.com/office/powerpoint/2010/main" val="393636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73BA-A746-4CBE-9239-873B6D9D0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DC7A143-F3F7-4D3C-BC30-B3EB4CB2D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F8A0881-4720-430E-B1FB-A3C38F197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970FC-E2EA-4593-B79F-34A46DF8454C}" type="datetimeFigureOut">
              <a:rPr lang="en-ID" smtClean="0"/>
              <a:t>20/04/2022</a:t>
            </a:fld>
            <a:endParaRPr lang="en-ID"/>
          </a:p>
        </p:txBody>
      </p:sp>
      <p:sp>
        <p:nvSpPr>
          <p:cNvPr id="5" name="Footer Placeholder 4">
            <a:extLst>
              <a:ext uri="{FF2B5EF4-FFF2-40B4-BE49-F238E27FC236}">
                <a16:creationId xmlns:a16="http://schemas.microsoft.com/office/drawing/2014/main" id="{A538FC99-D36E-420B-9824-BD59EA314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E7FA6995-0450-44CD-935B-F48708B45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BC900-8FF4-4DAC-A3D8-A042FE57C958}" type="slidenum">
              <a:rPr lang="en-ID" smtClean="0"/>
              <a:t>‹#›</a:t>
            </a:fld>
            <a:endParaRPr lang="en-ID"/>
          </a:p>
        </p:txBody>
      </p:sp>
    </p:spTree>
    <p:extLst>
      <p:ext uri="{BB962C8B-B14F-4D97-AF65-F5344CB8AC3E}">
        <p14:creationId xmlns:p14="http://schemas.microsoft.com/office/powerpoint/2010/main" val="582870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tiff"/><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2">
            <a:extLst>
              <a:ext uri="{FF2B5EF4-FFF2-40B4-BE49-F238E27FC236}">
                <a16:creationId xmlns:a16="http://schemas.microsoft.com/office/drawing/2014/main" id="{1E2DBFCD-5212-47D4-B832-30827C606D62}"/>
              </a:ext>
            </a:extLst>
          </p:cNvPr>
          <p:cNvSpPr/>
          <p:nvPr/>
        </p:nvSpPr>
        <p:spPr>
          <a:xfrm>
            <a:off x="1391479" y="305832"/>
            <a:ext cx="8375373" cy="1522968"/>
          </a:xfrm>
          <a:prstGeom prst="wedgeRoundRectCallout">
            <a:avLst>
              <a:gd name="adj1" fmla="val 35891"/>
              <a:gd name="adj2" fmla="val 73033"/>
              <a:gd name="adj3" fmla="val 16667"/>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Verdana" panose="020B0604030504040204" pitchFamily="34" charset="0"/>
                <a:ea typeface="Verdana" panose="020B0604030504040204" pitchFamily="34" charset="0"/>
              </a:rPr>
              <a:t>Math Is My </a:t>
            </a:r>
          </a:p>
          <a:p>
            <a:pPr algn="ctr"/>
            <a:r>
              <a:rPr lang="en-US" sz="4800" b="1" dirty="0">
                <a:solidFill>
                  <a:schemeClr val="tx1"/>
                </a:solidFill>
                <a:latin typeface="Verdana" panose="020B0604030504040204" pitchFamily="34" charset="0"/>
                <a:ea typeface="Verdana" panose="020B0604030504040204" pitchFamily="34" charset="0"/>
              </a:rPr>
              <a:t>Favorite Subject</a:t>
            </a:r>
            <a:endParaRPr lang="en-ID" sz="4800" b="1" dirty="0">
              <a:solidFill>
                <a:schemeClr val="tx1"/>
              </a:solidFill>
              <a:latin typeface="Verdana" panose="020B0604030504040204" pitchFamily="34" charset="0"/>
              <a:ea typeface="Verdana" panose="020B0604030504040204" pitchFamily="34" charset="0"/>
            </a:endParaRPr>
          </a:p>
        </p:txBody>
      </p:sp>
      <p:sp>
        <p:nvSpPr>
          <p:cNvPr id="7" name="Rounded Rectangle 1">
            <a:extLst>
              <a:ext uri="{FF2B5EF4-FFF2-40B4-BE49-F238E27FC236}">
                <a16:creationId xmlns:a16="http://schemas.microsoft.com/office/drawing/2014/main" id="{5EFF7DEA-FD69-4676-A955-AA4E31E3C986}"/>
              </a:ext>
            </a:extLst>
          </p:cNvPr>
          <p:cNvSpPr/>
          <p:nvPr/>
        </p:nvSpPr>
        <p:spPr>
          <a:xfrm>
            <a:off x="468714" y="710855"/>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2.</a:t>
            </a:r>
          </a:p>
        </p:txBody>
      </p:sp>
      <p:pic>
        <p:nvPicPr>
          <p:cNvPr id="3" name="Picture 2" descr="Diagram&#10;&#10;Description automatically generated">
            <a:extLst>
              <a:ext uri="{FF2B5EF4-FFF2-40B4-BE49-F238E27FC236}">
                <a16:creationId xmlns:a16="http://schemas.microsoft.com/office/drawing/2014/main" id="{F01B187B-7FE6-4D52-9BEE-9A37D7C4C325}"/>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1482" l="9343" r="91748">
                        <a14:foregroundMark x1="9372" y1="34881" x2="9372" y2="49334"/>
                        <a14:foregroundMark x1="66401" y1="11223" x2="57766" y2="10618"/>
                        <a14:foregroundMark x1="57766" y1="10618" x2="56499" y2="11829"/>
                        <a14:foregroundMark x1="61008" y1="27493" x2="64604" y2="29673"/>
                        <a14:foregroundMark x1="69083" y1="48405" x2="72001" y2="55188"/>
                        <a14:foregroundMark x1="54937" y1="49657" x2="50899" y2="63504"/>
                        <a14:foregroundMark x1="51341" y1="49980" x2="50663" y2="65644"/>
                        <a14:foregroundMark x1="75803" y1="73960" x2="71765" y2="78886"/>
                        <a14:foregroundMark x1="91748" y1="73637" x2="90864" y2="71175"/>
                        <a14:foregroundMark x1="90421" y1="40735" x2="89744" y2="54865"/>
                        <a14:foregroundMark x1="89744" y1="54865" x2="89744" y2="54865"/>
                        <a14:foregroundMark x1="38550" y1="36738" x2="30239" y2="36415"/>
                        <a14:foregroundMark x1="54937" y1="29673" x2="53581" y2="33952"/>
                        <a14:foregroundMark x1="26643" y1="35527" x2="30504" y2="52160"/>
                        <a14:foregroundMark x1="30504" y1="52160" x2="25317" y2="42107"/>
                        <a14:foregroundMark x1="25317" y1="42107" x2="25317" y2="41340"/>
                        <a14:foregroundMark x1="42588" y1="65321" x2="56292" y2="77634"/>
                        <a14:foregroundMark x1="29355" y1="59790" x2="32479" y2="60113"/>
                        <a14:foregroundMark x1="29561" y1="53048" x2="30239" y2="60113"/>
                        <a14:foregroundMark x1="38786" y1="29673" x2="30239" y2="39524"/>
                        <a14:foregroundMark x1="30239" y1="39524" x2="30239" y2="39524"/>
                        <a14:foregroundMark x1="40112" y1="29067" x2="32037" y2="36334"/>
                        <a14:foregroundMark x1="32037" y1="36334" x2="31594" y2="37344"/>
                        <a14:foregroundMark x1="31152" y1="35527" x2="33392" y2="33952"/>
                        <a14:foregroundMark x1="39228" y1="62858" x2="59888" y2="73637"/>
                        <a14:foregroundMark x1="63012" y1="91482" x2="56734" y2="90876"/>
                        <a14:foregroundMark x1="68170" y1="69035" x2="59888" y2="70892"/>
                        <a14:foregroundMark x1="34954" y1="60436" x2="37430" y2="62253"/>
                        <a14:foregroundMark x1="53139" y1="68107" x2="61214" y2="67501"/>
                        <a14:foregroundMark x1="33599" y1="61042" x2="39670" y2="60436"/>
                      </a14:backgroundRemoval>
                    </a14:imgEffect>
                  </a14:imgLayer>
                </a14:imgProps>
              </a:ext>
              <a:ext uri="{28A0092B-C50C-407E-A947-70E740481C1C}">
                <a14:useLocalDpi xmlns:a14="http://schemas.microsoft.com/office/drawing/2010/main" val="0"/>
              </a:ext>
            </a:extLst>
          </a:blip>
          <a:stretch>
            <a:fillRect/>
          </a:stretch>
        </p:blipFill>
        <p:spPr>
          <a:xfrm>
            <a:off x="5436963" y="2074413"/>
            <a:ext cx="5903356" cy="4309315"/>
          </a:xfrm>
          <a:prstGeom prst="rect">
            <a:avLst/>
          </a:prstGeom>
        </p:spPr>
      </p:pic>
      <p:sp>
        <p:nvSpPr>
          <p:cNvPr id="13" name="Rectangle: Rounded Corners 12">
            <a:extLst>
              <a:ext uri="{FF2B5EF4-FFF2-40B4-BE49-F238E27FC236}">
                <a16:creationId xmlns:a16="http://schemas.microsoft.com/office/drawing/2014/main" id="{F6309E9D-099A-4FAD-99B7-4270D1BE31AC}"/>
              </a:ext>
            </a:extLst>
          </p:cNvPr>
          <p:cNvSpPr/>
          <p:nvPr/>
        </p:nvSpPr>
        <p:spPr>
          <a:xfrm>
            <a:off x="1076968" y="2781092"/>
            <a:ext cx="4545496" cy="1998698"/>
          </a:xfrm>
          <a:prstGeom prst="roundRect">
            <a:avLst/>
          </a:prstGeom>
          <a:solidFill>
            <a:srgbClr val="C2E69A"/>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b="1" dirty="0">
                <a:solidFill>
                  <a:schemeClr val="tx1"/>
                </a:solidFill>
                <a:latin typeface="Verdana" panose="020B0604030504040204" pitchFamily="34" charset="0"/>
                <a:ea typeface="Verdana" panose="020B0604030504040204" pitchFamily="34" charset="0"/>
              </a:rPr>
              <a:t>Ask and tell </a:t>
            </a:r>
            <a:r>
              <a:rPr lang="en-US" sz="2800" b="1" dirty="0" smtClean="0">
                <a:solidFill>
                  <a:schemeClr val="tx1"/>
                </a:solidFill>
                <a:latin typeface="Verdana" panose="020B0604030504040204" pitchFamily="34" charset="0"/>
                <a:ea typeface="Verdana" panose="020B0604030504040204" pitchFamily="34" charset="0"/>
              </a:rPr>
              <a:t>about days</a:t>
            </a:r>
            <a:endParaRPr lang="en-US" sz="2800" b="1" dirty="0">
              <a:solidFill>
                <a:schemeClr val="tx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800" b="1" dirty="0">
                <a:solidFill>
                  <a:schemeClr val="tx1"/>
                </a:solidFill>
                <a:latin typeface="Verdana" panose="020B0604030504040204" pitchFamily="34" charset="0"/>
                <a:ea typeface="Verdana" panose="020B0604030504040204" pitchFamily="34" charset="0"/>
              </a:rPr>
              <a:t>Ask and tell about favorite subjects</a:t>
            </a:r>
          </a:p>
        </p:txBody>
      </p:sp>
      <p:sp>
        <p:nvSpPr>
          <p:cNvPr id="2" name="TextBox 1">
            <a:extLst>
              <a:ext uri="{FF2B5EF4-FFF2-40B4-BE49-F238E27FC236}">
                <a16:creationId xmlns:a16="http://schemas.microsoft.com/office/drawing/2014/main" id="{30FC1A38-0862-4766-A13F-F11C8551E90F}"/>
              </a:ext>
            </a:extLst>
          </p:cNvPr>
          <p:cNvSpPr txBox="1"/>
          <p:nvPr/>
        </p:nvSpPr>
        <p:spPr>
          <a:xfrm>
            <a:off x="7169441" y="6229231"/>
            <a:ext cx="243840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Theme: Schedule</a:t>
            </a:r>
            <a:endParaRPr lang="en-ID"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63494805"/>
      </p:ext>
    </p:extLst>
  </p:cSld>
  <p:clrMapOvr>
    <a:masterClrMapping/>
  </p:clrMapOvr>
  <mc:AlternateContent xmlns:mc="http://schemas.openxmlformats.org/markup-compatibility/2006" xmlns:p14="http://schemas.microsoft.com/office/powerpoint/2010/main">
    <mc:Choice Requires="p14">
      <p:transition spd="slow" p14:dur="1500" advClick="0" advTm="7000">
        <p:split orient="vert"/>
      </p:transition>
    </mc:Choice>
    <mc:Fallback xmlns="">
      <p:transition spd="slow" advClick="0" advTm="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Effect transition="in" filter="fade">
                                      <p:cBhvr>
                                        <p:cTn id="22" dur="1000"/>
                                        <p:tgtEl>
                                          <p:spTgt spid="3"/>
                                        </p:tgtEl>
                                      </p:cBhvr>
                                    </p:animEffect>
                                  </p:childTnLst>
                                </p:cTn>
                              </p:par>
                              <p:par>
                                <p:cTn id="23" presetID="1" presetClass="entr" presetSubtype="0" fill="hold" grpId="0" nodeType="withEffect">
                                  <p:stCondLst>
                                    <p:cond delay="0"/>
                                  </p:stCondLst>
                                  <p:childTnLst>
                                    <p:set>
                                      <p:cBhvr>
                                        <p:cTn id="24" dur="1" fill="hold">
                                          <p:stCondLst>
                                            <p:cond delay="249"/>
                                          </p:stCondLst>
                                        </p:cTn>
                                        <p:tgtEl>
                                          <p:spTgt spid="2"/>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500"/>
                                  </p:stCondLst>
                                  <p:childTnLst>
                                    <p:set>
                                      <p:cBhvr>
                                        <p:cTn id="27" dur="1" fill="hold">
                                          <p:stCondLst>
                                            <p:cond delay="499"/>
                                          </p:stCondLst>
                                        </p:cTn>
                                        <p:tgtEl>
                                          <p:spTgt spid="13">
                                            <p:bg/>
                                          </p:spTgt>
                                        </p:tgtEl>
                                        <p:attrNameLst>
                                          <p:attrName>style.visibility</p:attrName>
                                        </p:attrNameLst>
                                      </p:cBhvr>
                                      <p:to>
                                        <p:strVal val="visible"/>
                                      </p:to>
                                    </p:set>
                                  </p:childTnLst>
                                </p:cTn>
                              </p:par>
                            </p:childTnLst>
                          </p:cTn>
                        </p:par>
                        <p:par>
                          <p:cTn id="28" fill="hold">
                            <p:stCondLst>
                              <p:cond delay="3000"/>
                            </p:stCondLst>
                            <p:childTnLst>
                              <p:par>
                                <p:cTn id="29" presetID="42" presetClass="entr" presetSubtype="0" fill="hold" nodeType="afterEffect">
                                  <p:stCondLst>
                                    <p:cond delay="75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1000"/>
                                        <p:tgtEl>
                                          <p:spTgt spid="13">
                                            <p:txEl>
                                              <p:pRg st="0" end="0"/>
                                            </p:txEl>
                                          </p:spTgt>
                                        </p:tgtEl>
                                      </p:cBhvr>
                                    </p:animEffect>
                                    <p:anim calcmode="lin" valueType="num">
                                      <p:cBhvr>
                                        <p:cTn id="3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4750"/>
                            </p:stCondLst>
                            <p:childTnLst>
                              <p:par>
                                <p:cTn id="35" presetID="42" presetClass="entr" presetSubtype="0" fill="hold" nodeType="afterEffect">
                                  <p:stCondLst>
                                    <p:cond delay="50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fade">
                                      <p:cBhvr>
                                        <p:cTn id="37" dur="1000"/>
                                        <p:tgtEl>
                                          <p:spTgt spid="13">
                                            <p:txEl>
                                              <p:pRg st="1" end="1"/>
                                            </p:txEl>
                                          </p:spTgt>
                                        </p:tgtEl>
                                      </p:cBhvr>
                                    </p:animEffect>
                                    <p:anim calcmode="lin" valueType="num">
                                      <p:cBhvr>
                                        <p:cTn id="3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3" grpId="0" uiExpand="1" build="allAtOnce"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
            <a:extLst>
              <a:ext uri="{FF2B5EF4-FFF2-40B4-BE49-F238E27FC236}">
                <a16:creationId xmlns:a16="http://schemas.microsoft.com/office/drawing/2014/main" id="{42C8556A-27CA-47E0-853B-C940773C1E88}"/>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B.</a:t>
            </a:r>
          </a:p>
        </p:txBody>
      </p:sp>
      <p:pic>
        <p:nvPicPr>
          <p:cNvPr id="5" name="Picture 4" descr="A picture containing toy, doll&#10;&#10;Description automatically generated">
            <a:extLst>
              <a:ext uri="{FF2B5EF4-FFF2-40B4-BE49-F238E27FC236}">
                <a16:creationId xmlns:a16="http://schemas.microsoft.com/office/drawing/2014/main" id="{5F1166CE-3B0D-48D4-A101-2F59ED9BC55E}"/>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6993" b="96039" l="28791" r="71711">
                        <a14:foregroundMark x1="56047" y1="11803" x2="53215" y2="26718"/>
                        <a14:foregroundMark x1="54956" y1="6993" x2="51032" y2="7922"/>
                        <a14:foregroundMark x1="56490" y1="25546" x2="45133" y2="27041"/>
                        <a14:foregroundMark x1="51917" y1="31811" x2="51917" y2="31528"/>
                        <a14:foregroundMark x1="53009" y1="12369" x2="45575" y2="18351"/>
                        <a14:foregroundMark x1="46460" y1="80517" x2="45811" y2="85004"/>
                        <a14:foregroundMark x1="50826" y1="32094" x2="55398" y2="31811"/>
                        <a14:foregroundMark x1="54956" y1="83791" x2="60206" y2="88884"/>
                        <a14:foregroundMark x1="55162" y1="79911" x2="60855" y2="87106"/>
                        <a14:foregroundMark x1="43628" y1="87106" x2="44926" y2="88278"/>
                        <a14:foregroundMark x1="62596" y1="91876" x2="46667" y2="90057"/>
                        <a14:foregroundMark x1="47316" y1="82013" x2="42950" y2="84398"/>
                        <a14:foregroundMark x1="59115" y1="19846" x2="55398" y2="13864"/>
                        <a14:foregroundMark x1="56696" y1="6993" x2="50590" y2="9701"/>
                        <a14:foregroundMark x1="43628" y1="84398" x2="44277" y2="85893"/>
                        <a14:foregroundMark x1="61062" y1="95150" x2="49941" y2="94503"/>
                        <a14:foregroundMark x1="49941" y1="94503" x2="59764" y2="96039"/>
                        <a14:foregroundMark x1="47552" y1="80517" x2="45575" y2="89167"/>
                        <a14:foregroundMark x1="52773" y1="38682" x2="54071" y2="38965"/>
                        <a14:foregroundMark x1="51917" y1="38399" x2="50826" y2="38965"/>
                        <a14:foregroundMark x1="51475" y1="32417" x2="53215" y2="32417"/>
                      </a14:backgroundRemoval>
                    </a14:imgEffect>
                  </a14:imgLayer>
                </a14:imgProps>
              </a:ext>
              <a:ext uri="{28A0092B-C50C-407E-A947-70E740481C1C}">
                <a14:useLocalDpi xmlns:a14="http://schemas.microsoft.com/office/drawing/2010/main" val="0"/>
              </a:ext>
            </a:extLst>
          </a:blip>
          <a:srcRect l="23461" r="22903"/>
          <a:stretch/>
        </p:blipFill>
        <p:spPr>
          <a:xfrm>
            <a:off x="948827" y="934890"/>
            <a:ext cx="3258738" cy="4435074"/>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do.</a:t>
            </a:r>
            <a:endParaRPr lang="en-ID" sz="4000" b="1" dirty="0">
              <a:latin typeface="Verdana" panose="020B0604030504040204" pitchFamily="34" charset="0"/>
              <a:ea typeface="Verdana" panose="020B0604030504040204" pitchFamily="34" charset="0"/>
            </a:endParaRPr>
          </a:p>
        </p:txBody>
      </p:sp>
      <p:sp>
        <p:nvSpPr>
          <p:cNvPr id="26" name="Flowchart: Alternate Process 25">
            <a:extLst>
              <a:ext uri="{FF2B5EF4-FFF2-40B4-BE49-F238E27FC236}">
                <a16:creationId xmlns:a16="http://schemas.microsoft.com/office/drawing/2014/main" id="{8ED92BEB-CD82-4F2D-9A7B-1DD28D1D20C6}"/>
              </a:ext>
            </a:extLst>
          </p:cNvPr>
          <p:cNvSpPr/>
          <p:nvPr/>
        </p:nvSpPr>
        <p:spPr>
          <a:xfrm>
            <a:off x="1260254" y="5442119"/>
            <a:ext cx="2635885" cy="640629"/>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Stand up.</a:t>
            </a:r>
            <a:endParaRPr lang="en-ID" sz="2800" b="1" dirty="0">
              <a:solidFill>
                <a:schemeClr val="tx1"/>
              </a:solidFill>
              <a:latin typeface="Verdana" panose="020B0604030504040204" pitchFamily="34" charset="0"/>
              <a:ea typeface="Verdana" panose="020B0604030504040204" pitchFamily="34" charset="0"/>
            </a:endParaRPr>
          </a:p>
        </p:txBody>
      </p:sp>
      <p:sp>
        <p:nvSpPr>
          <p:cNvPr id="28" name="Flowchart: Alternate Process 27">
            <a:extLst>
              <a:ext uri="{FF2B5EF4-FFF2-40B4-BE49-F238E27FC236}">
                <a16:creationId xmlns:a16="http://schemas.microsoft.com/office/drawing/2014/main" id="{2BF39A8D-7894-47A0-8964-DF2465F53808}"/>
              </a:ext>
            </a:extLst>
          </p:cNvPr>
          <p:cNvSpPr/>
          <p:nvPr/>
        </p:nvSpPr>
        <p:spPr>
          <a:xfrm>
            <a:off x="6445167" y="5442119"/>
            <a:ext cx="4550823" cy="640629"/>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Swing your arms up.</a:t>
            </a:r>
            <a:endParaRPr lang="en-ID" sz="2800" b="1" dirty="0">
              <a:solidFill>
                <a:schemeClr val="tx1"/>
              </a:solidFill>
              <a:latin typeface="Verdana" panose="020B0604030504040204" pitchFamily="34" charset="0"/>
              <a:ea typeface="Verdana" panose="020B0604030504040204" pitchFamily="34" charset="0"/>
            </a:endParaRPr>
          </a:p>
        </p:txBody>
      </p:sp>
      <p:pic>
        <p:nvPicPr>
          <p:cNvPr id="12" name="Picture 11" descr="A picture containing text, vector graphics&#10;&#10;Description automatically generated">
            <a:extLst>
              <a:ext uri="{FF2B5EF4-FFF2-40B4-BE49-F238E27FC236}">
                <a16:creationId xmlns:a16="http://schemas.microsoft.com/office/drawing/2014/main" id="{204D8121-C2E5-451B-98A7-1ADD94C168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161" r="23203"/>
          <a:stretch/>
        </p:blipFill>
        <p:spPr>
          <a:xfrm>
            <a:off x="7091210" y="934890"/>
            <a:ext cx="3258739" cy="4435074"/>
          </a:xfrm>
          <a:prstGeom prst="rect">
            <a:avLst/>
          </a:prstGeom>
        </p:spPr>
      </p:pic>
    </p:spTree>
    <p:extLst>
      <p:ext uri="{BB962C8B-B14F-4D97-AF65-F5344CB8AC3E}">
        <p14:creationId xmlns:p14="http://schemas.microsoft.com/office/powerpoint/2010/main" val="3231360603"/>
      </p:ext>
    </p:extLst>
  </p:cSld>
  <p:clrMapOvr>
    <a:masterClrMapping/>
  </p:clrMapOvr>
  <mc:AlternateContent xmlns:mc="http://schemas.openxmlformats.org/markup-compatibility/2006" xmlns:p14="http://schemas.microsoft.com/office/powerpoint/2010/main">
    <mc:Choice Requires="p14">
      <p:transition spd="slow" p14:dur="2500" advClick="0" advTm="7000">
        <p:checker/>
      </p:transition>
    </mc:Choice>
    <mc:Fallback xmlns="">
      <p:transition spd="slow" advClick="0" advTm="7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2000"/>
                            </p:stCondLst>
                            <p:childTnLst>
                              <p:par>
                                <p:cTn id="18" presetID="53" presetClass="entr" presetSubtype="16" fill="hold" grpId="0" nodeType="afterEffect">
                                  <p:stCondLst>
                                    <p:cond delay="500"/>
                                  </p:stCondLst>
                                  <p:childTnLst>
                                    <p:set>
                                      <p:cBhvr>
                                        <p:cTn id="19" dur="1" fill="hold">
                                          <p:stCondLst>
                                            <p:cond delay="0"/>
                                          </p:stCondLst>
                                        </p:cTn>
                                        <p:tgtEl>
                                          <p:spTgt spid="26"/>
                                        </p:tgtEl>
                                        <p:attrNameLst>
                                          <p:attrName>style.visibility</p:attrName>
                                        </p:attrNameLst>
                                      </p:cBhvr>
                                      <p:to>
                                        <p:strVal val="visible"/>
                                      </p:to>
                                    </p:set>
                                    <p:anim calcmode="lin" valueType="num">
                                      <p:cBhvr>
                                        <p:cTn id="20" dur="1000" fill="hold"/>
                                        <p:tgtEl>
                                          <p:spTgt spid="26"/>
                                        </p:tgtEl>
                                        <p:attrNameLst>
                                          <p:attrName>ppt_w</p:attrName>
                                        </p:attrNameLst>
                                      </p:cBhvr>
                                      <p:tavLst>
                                        <p:tav tm="0">
                                          <p:val>
                                            <p:fltVal val="0"/>
                                          </p:val>
                                        </p:tav>
                                        <p:tav tm="100000">
                                          <p:val>
                                            <p:strVal val="#ppt_w"/>
                                          </p:val>
                                        </p:tav>
                                      </p:tavLst>
                                    </p:anim>
                                    <p:anim calcmode="lin" valueType="num">
                                      <p:cBhvr>
                                        <p:cTn id="21" dur="1000" fill="hold"/>
                                        <p:tgtEl>
                                          <p:spTgt spid="26"/>
                                        </p:tgtEl>
                                        <p:attrNameLst>
                                          <p:attrName>ppt_h</p:attrName>
                                        </p:attrNameLst>
                                      </p:cBhvr>
                                      <p:tavLst>
                                        <p:tav tm="0">
                                          <p:val>
                                            <p:fltVal val="0"/>
                                          </p:val>
                                        </p:tav>
                                        <p:tav tm="100000">
                                          <p:val>
                                            <p:strVal val="#ppt_h"/>
                                          </p:val>
                                        </p:tav>
                                      </p:tavLst>
                                    </p:anim>
                                    <p:animEffect transition="in" filter="fade">
                                      <p:cBhvr>
                                        <p:cTn id="22" dur="1000"/>
                                        <p:tgtEl>
                                          <p:spTgt spid="26"/>
                                        </p:tgtEl>
                                      </p:cBhvr>
                                    </p:animEffect>
                                  </p:childTnLst>
                                </p:cTn>
                              </p:par>
                            </p:childTnLst>
                          </p:cTn>
                        </p:par>
                        <p:par>
                          <p:cTn id="23" fill="hold">
                            <p:stCondLst>
                              <p:cond delay="3500"/>
                            </p:stCondLst>
                            <p:childTnLst>
                              <p:par>
                                <p:cTn id="24" presetID="53" presetClass="entr" presetSubtype="16" fill="hold" nodeType="afterEffect">
                                  <p:stCondLst>
                                    <p:cond delay="75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Effect transition="in" filter="fade">
                                      <p:cBhvr>
                                        <p:cTn id="28" dur="1000"/>
                                        <p:tgtEl>
                                          <p:spTgt spid="12"/>
                                        </p:tgtEl>
                                      </p:cBhvr>
                                    </p:animEffect>
                                  </p:childTnLst>
                                </p:cTn>
                              </p:par>
                            </p:childTnLst>
                          </p:cTn>
                        </p:par>
                        <p:par>
                          <p:cTn id="29" fill="hold">
                            <p:stCondLst>
                              <p:cond delay="525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Effect transition="in" filter="fade">
                                      <p:cBhvr>
                                        <p:cTn id="34" dur="1000"/>
                                        <p:tgtEl>
                                          <p:spTgt spid="28"/>
                                        </p:tgtEl>
                                      </p:cBhvr>
                                    </p:animEffect>
                                  </p:childTnLst>
                                </p:cTn>
                              </p:par>
                              <p:par>
                                <p:cTn id="35" presetID="32" presetClass="emph" presetSubtype="0" fill="hold" grpId="0" nodeType="with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6"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7CC84FED-8264-4054-B347-A7324CC6C10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264" r="25223"/>
          <a:stretch/>
        </p:blipFill>
        <p:spPr>
          <a:xfrm>
            <a:off x="1142281" y="1007045"/>
            <a:ext cx="3008244" cy="4435074"/>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do.</a:t>
            </a:r>
            <a:endParaRPr lang="en-ID" sz="4000" b="1" dirty="0">
              <a:latin typeface="Verdana" panose="020B0604030504040204" pitchFamily="34" charset="0"/>
              <a:ea typeface="Verdana" panose="020B0604030504040204" pitchFamily="34" charset="0"/>
            </a:endParaRPr>
          </a:p>
        </p:txBody>
      </p:sp>
      <p:pic>
        <p:nvPicPr>
          <p:cNvPr id="6" name="Picture 5" descr="A picture containing text, toy, doll&#10;&#10;Description automatically generated">
            <a:extLst>
              <a:ext uri="{FF2B5EF4-FFF2-40B4-BE49-F238E27FC236}">
                <a16:creationId xmlns:a16="http://schemas.microsoft.com/office/drawing/2014/main" id="{7C6A1B9D-A4A9-4206-9BE2-EA5897CB103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738" r="20189"/>
          <a:stretch/>
        </p:blipFill>
        <p:spPr>
          <a:xfrm>
            <a:off x="6785113" y="1007045"/>
            <a:ext cx="3710609" cy="4435074"/>
          </a:xfrm>
          <a:prstGeom prst="rect">
            <a:avLst/>
          </a:prstGeom>
        </p:spPr>
      </p:pic>
      <p:sp>
        <p:nvSpPr>
          <p:cNvPr id="28" name="Flowchart: Alternate Process 27">
            <a:extLst>
              <a:ext uri="{FF2B5EF4-FFF2-40B4-BE49-F238E27FC236}">
                <a16:creationId xmlns:a16="http://schemas.microsoft.com/office/drawing/2014/main" id="{2BF39A8D-7894-47A0-8964-DF2465F53808}"/>
              </a:ext>
            </a:extLst>
          </p:cNvPr>
          <p:cNvSpPr/>
          <p:nvPr/>
        </p:nvSpPr>
        <p:spPr>
          <a:xfrm>
            <a:off x="7073996" y="5375859"/>
            <a:ext cx="3132841" cy="839410"/>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Reach up for the sky.</a:t>
            </a:r>
            <a:endParaRPr lang="en-ID" sz="2800" b="1" dirty="0">
              <a:solidFill>
                <a:schemeClr val="tx1"/>
              </a:solidFill>
              <a:latin typeface="Verdana" panose="020B0604030504040204" pitchFamily="34" charset="0"/>
              <a:ea typeface="Verdana" panose="020B0604030504040204" pitchFamily="34" charset="0"/>
            </a:endParaRPr>
          </a:p>
        </p:txBody>
      </p:sp>
      <p:sp>
        <p:nvSpPr>
          <p:cNvPr id="26" name="Flowchart: Alternate Process 25">
            <a:extLst>
              <a:ext uri="{FF2B5EF4-FFF2-40B4-BE49-F238E27FC236}">
                <a16:creationId xmlns:a16="http://schemas.microsoft.com/office/drawing/2014/main" id="{8ED92BEB-CD82-4F2D-9A7B-1DD28D1D20C6}"/>
              </a:ext>
            </a:extLst>
          </p:cNvPr>
          <p:cNvSpPr/>
          <p:nvPr/>
        </p:nvSpPr>
        <p:spPr>
          <a:xfrm>
            <a:off x="894781" y="5375858"/>
            <a:ext cx="3503244" cy="839411"/>
          </a:xfrm>
          <a:prstGeom prst="flowChartAlternateProcess">
            <a:avLst/>
          </a:prstGeom>
          <a:solidFill>
            <a:srgbClr val="FFF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erdana" panose="020B0604030504040204" pitchFamily="34" charset="0"/>
                <a:ea typeface="Verdana" panose="020B0604030504040204" pitchFamily="34" charset="0"/>
              </a:rPr>
              <a:t>Rise up on your toes.</a:t>
            </a:r>
            <a:endParaRPr lang="en-ID" sz="2800" b="1" dirty="0">
              <a:solidFill>
                <a:schemeClr val="tx1"/>
              </a:solidFill>
              <a:latin typeface="Verdana" panose="020B0604030504040204" pitchFamily="34" charset="0"/>
              <a:ea typeface="Verdana" panose="020B0604030504040204" pitchFamily="34" charset="0"/>
            </a:endParaRPr>
          </a:p>
        </p:txBody>
      </p:sp>
      <p:sp>
        <p:nvSpPr>
          <p:cNvPr id="8" name="Rounded Rectangle 1">
            <a:extLst>
              <a:ext uri="{FF2B5EF4-FFF2-40B4-BE49-F238E27FC236}">
                <a16:creationId xmlns:a16="http://schemas.microsoft.com/office/drawing/2014/main" id="{DB77C130-6BBF-41C0-9E35-C40A4B07FBFD}"/>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B.</a:t>
            </a:r>
          </a:p>
        </p:txBody>
      </p:sp>
    </p:spTree>
    <p:extLst>
      <p:ext uri="{BB962C8B-B14F-4D97-AF65-F5344CB8AC3E}">
        <p14:creationId xmlns:p14="http://schemas.microsoft.com/office/powerpoint/2010/main" val="42375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2000"/>
                            </p:stCondLst>
                            <p:childTnLst>
                              <p:par>
                                <p:cTn id="11" presetID="53" presetClass="entr" presetSubtype="16" fill="hold" grpId="0" nodeType="afterEffect">
                                  <p:stCondLst>
                                    <p:cond delay="75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Effect transition="in" filter="fade">
                                      <p:cBhvr>
                                        <p:cTn id="15" dur="1000"/>
                                        <p:tgtEl>
                                          <p:spTgt spid="26"/>
                                        </p:tgtEl>
                                      </p:cBhvr>
                                    </p:animEffect>
                                  </p:childTnLst>
                                </p:cTn>
                              </p:par>
                            </p:childTnLst>
                          </p:cTn>
                        </p:par>
                        <p:par>
                          <p:cTn id="16" fill="hold">
                            <p:stCondLst>
                              <p:cond delay="3750"/>
                            </p:stCondLst>
                            <p:childTnLst>
                              <p:par>
                                <p:cTn id="17" presetID="53" presetClass="entr" presetSubtype="16" fill="hold" nodeType="after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5500"/>
                            </p:stCondLst>
                            <p:childTnLst>
                              <p:par>
                                <p:cTn id="23" presetID="53" presetClass="entr" presetSubtype="1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Effect transition="in" filter="fade">
                                      <p:cBhvr>
                                        <p:cTn id="2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circle&#10;&#10;Description automatically generated">
            <a:extLst>
              <a:ext uri="{FF2B5EF4-FFF2-40B4-BE49-F238E27FC236}">
                <a16:creationId xmlns:a16="http://schemas.microsoft.com/office/drawing/2014/main" id="{4E8D4332-B028-4305-8CF3-72AE0B4E0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270" y="1143749"/>
            <a:ext cx="8875010" cy="5657569"/>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Say a chant.</a:t>
            </a:r>
            <a:endParaRPr lang="en-ID" sz="4000" b="1" dirty="0">
              <a:latin typeface="Verdana" panose="020B0604030504040204" pitchFamily="34" charset="0"/>
              <a:ea typeface="Verdana" panose="020B0604030504040204" pitchFamily="34" charset="0"/>
            </a:endParaRPr>
          </a:p>
        </p:txBody>
      </p:sp>
      <p:pic>
        <p:nvPicPr>
          <p:cNvPr id="9" name="Picture 8" descr="A picture containing diagram&#10;&#10;Description automatically generated">
            <a:extLst>
              <a:ext uri="{FF2B5EF4-FFF2-40B4-BE49-F238E27FC236}">
                <a16:creationId xmlns:a16="http://schemas.microsoft.com/office/drawing/2014/main" id="{487E64E9-EADA-4A2C-B518-E0A82DD54E2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447" b="91603" l="9962" r="89950">
                        <a14:foregroundMark x1="44916" y1="9487" x2="51842" y2="9487"/>
                        <a14:foregroundMark x1="37577" y1="15826" x2="38609" y2="30602"/>
                        <a14:foregroundMark x1="38609" y1="30602" x2="39699" y2="32660"/>
                        <a14:foregroundMark x1="43649" y1="10416" x2="42794" y2="29956"/>
                        <a14:foregroundMark x1="44061" y1="35365" x2="49985" y2="41058"/>
                        <a14:foregroundMark x1="49985" y1="41058" x2="53964" y2="33993"/>
                        <a14:foregroundMark x1="57324" y1="15826" x2="59741" y2="26605"/>
                        <a14:foregroundMark x1="59741" y1="26605" x2="56351" y2="32459"/>
                        <a14:foregroundMark x1="56351" y1="32459" x2="55084" y2="33629"/>
                        <a14:foregroundMark x1="52107" y1="10052" x2="55438" y2="16472"/>
                        <a14:foregroundMark x1="55438" y1="16472" x2="55497" y2="19338"/>
                        <a14:foregroundMark x1="43383" y1="37667" x2="46655" y2="44651"/>
                        <a14:foregroundMark x1="46655" y1="44651" x2="53286" y2="39564"/>
                        <a14:foregroundMark x1="53286" y1="39564" x2="53522" y2="38635"/>
                        <a14:foregroundMark x1="43796" y1="43884" x2="46036" y2="67057"/>
                        <a14:foregroundMark x1="53109" y1="46387" x2="49573" y2="49092"/>
                        <a14:foregroundMark x1="43649" y1="84053" x2="44769" y2="79814"/>
                        <a14:foregroundMark x1="55939" y1="84820" x2="53375" y2="80178"/>
                        <a14:foregroundMark x1="56911" y1="87525" x2="51547" y2="82721"/>
                        <a14:foregroundMark x1="41821" y1="87727" x2="42234" y2="87323"/>
                        <a14:foregroundMark x1="42941" y1="87525" x2="45211" y2="85426"/>
                        <a14:foregroundMark x1="57913" y1="81147" x2="55320" y2="92693"/>
                        <a14:foregroundMark x1="55320" y1="92693" x2="43354" y2="91603"/>
                        <a14:foregroundMark x1="43354" y1="91603" x2="38403" y2="86435"/>
                        <a14:foregroundMark x1="38403" y1="86435" x2="39994" y2="80783"/>
                        <a14:foregroundMark x1="54642" y1="52927" x2="54377" y2="70125"/>
                      </a14:backgroundRemoval>
                    </a14:imgEffect>
                  </a14:imgLayer>
                </a14:imgProps>
              </a:ext>
              <a:ext uri="{28A0092B-C50C-407E-A947-70E740481C1C}">
                <a14:useLocalDpi xmlns:a14="http://schemas.microsoft.com/office/drawing/2010/main" val="0"/>
              </a:ext>
            </a:extLst>
          </a:blip>
          <a:stretch>
            <a:fillRect/>
          </a:stretch>
        </p:blipFill>
        <p:spPr>
          <a:xfrm>
            <a:off x="1902822" y="1103711"/>
            <a:ext cx="2242047" cy="1636643"/>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37A40B1E-8256-4EC6-ACCE-9473641966A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46301" y1="37142" x2="33333" y2="55793"/>
                        <a14:backgroundMark x1="33333" y1="55793" x2="33333" y2="57368"/>
                        <a14:backgroundMark x1="58562" y1="47033" x2="54229" y2="60840"/>
                        <a14:backgroundMark x1="43413" y1="36657" x2="31152" y2="55228"/>
                        <a14:backgroundMark x1="31152" y1="55228" x2="31152" y2="56399"/>
                      </a14:backgroundRemoval>
                    </a14:imgEffect>
                  </a14:imgLayer>
                </a14:imgProps>
              </a:ext>
              <a:ext uri="{28A0092B-C50C-407E-A947-70E740481C1C}">
                <a14:useLocalDpi xmlns:a14="http://schemas.microsoft.com/office/drawing/2010/main" val="0"/>
              </a:ext>
            </a:extLst>
          </a:blip>
          <a:stretch>
            <a:fillRect/>
          </a:stretch>
        </p:blipFill>
        <p:spPr>
          <a:xfrm>
            <a:off x="612838" y="3272718"/>
            <a:ext cx="3093895" cy="2258473"/>
          </a:xfrm>
          <a:prstGeom prst="rect">
            <a:avLst/>
          </a:prstGeom>
        </p:spPr>
      </p:pic>
      <p:sp>
        <p:nvSpPr>
          <p:cNvPr id="18" name="TextBox 17">
            <a:extLst>
              <a:ext uri="{FF2B5EF4-FFF2-40B4-BE49-F238E27FC236}">
                <a16:creationId xmlns:a16="http://schemas.microsoft.com/office/drawing/2014/main" id="{07A1C390-EE1A-4728-852A-5B3DC0013E6A}"/>
              </a:ext>
            </a:extLst>
          </p:cNvPr>
          <p:cNvSpPr txBox="1"/>
          <p:nvPr/>
        </p:nvSpPr>
        <p:spPr>
          <a:xfrm>
            <a:off x="2416749" y="2118594"/>
            <a:ext cx="4753112" cy="3293209"/>
          </a:xfrm>
          <a:prstGeom prst="rect">
            <a:avLst/>
          </a:prstGeom>
          <a:noFill/>
        </p:spPr>
        <p:txBody>
          <a:bodyPr wrap="square" rtlCol="0">
            <a:spAutoFit/>
          </a:bodyPr>
          <a:lstStyle/>
          <a:p>
            <a:pPr algn="ctr"/>
            <a:r>
              <a:rPr lang="en-US" sz="2800" b="1" dirty="0">
                <a:solidFill>
                  <a:srgbClr val="906C2E"/>
                </a:solidFill>
                <a:latin typeface="Verdana" panose="020B0604030504040204" pitchFamily="34" charset="0"/>
                <a:ea typeface="Verdana" panose="020B0604030504040204" pitchFamily="34" charset="0"/>
              </a:rPr>
              <a:t>Reach! High!</a:t>
            </a:r>
          </a:p>
          <a:p>
            <a:pPr algn="ctr"/>
            <a:endParaRPr lang="en-US" sz="2000" dirty="0">
              <a:latin typeface="Verdana" panose="020B0604030504040204" pitchFamily="34" charset="0"/>
              <a:ea typeface="Verdana" panose="020B0604030504040204" pitchFamily="34" charset="0"/>
            </a:endParaRPr>
          </a:p>
          <a:p>
            <a:pPr algn="ctr"/>
            <a:r>
              <a:rPr lang="en-US" sz="2000" dirty="0">
                <a:latin typeface="Verdana" panose="020B0604030504040204" pitchFamily="34" charset="0"/>
                <a:ea typeface="Verdana" panose="020B0604030504040204" pitchFamily="34" charset="0"/>
              </a:rPr>
              <a:t>Reach high! Touch your head!</a:t>
            </a:r>
          </a:p>
          <a:p>
            <a:pPr algn="ctr"/>
            <a:r>
              <a:rPr lang="en-US" sz="2000" dirty="0">
                <a:solidFill>
                  <a:srgbClr val="1173C2"/>
                </a:solidFill>
                <a:latin typeface="Verdana" panose="020B0604030504040204" pitchFamily="34" charset="0"/>
                <a:ea typeface="Verdana" panose="020B0604030504040204" pitchFamily="34" charset="0"/>
              </a:rPr>
              <a:t>Stretch, stretch, stretch</a:t>
            </a:r>
          </a:p>
          <a:p>
            <a:pPr algn="ctr"/>
            <a:r>
              <a:rPr lang="en-US" sz="2000" dirty="0">
                <a:latin typeface="Verdana" panose="020B0604030504040204" pitchFamily="34" charset="0"/>
                <a:ea typeface="Verdana" panose="020B0604030504040204" pitchFamily="34" charset="0"/>
              </a:rPr>
              <a:t>Reach high! Touch your ears!</a:t>
            </a:r>
          </a:p>
          <a:p>
            <a:pPr algn="ctr"/>
            <a:r>
              <a:rPr lang="en-US" sz="2000" dirty="0">
                <a:solidFill>
                  <a:srgbClr val="1173C2"/>
                </a:solidFill>
                <a:latin typeface="Verdana" panose="020B0604030504040204" pitchFamily="34" charset="0"/>
                <a:ea typeface="Verdana" panose="020B0604030504040204" pitchFamily="34" charset="0"/>
              </a:rPr>
              <a:t>Stretch, stretch, stretch</a:t>
            </a:r>
          </a:p>
          <a:p>
            <a:pPr algn="ctr"/>
            <a:r>
              <a:rPr lang="en-US" sz="2000" dirty="0">
                <a:latin typeface="Verdana" panose="020B0604030504040204" pitchFamily="34" charset="0"/>
                <a:ea typeface="Verdana" panose="020B0604030504040204" pitchFamily="34" charset="0"/>
              </a:rPr>
              <a:t>Reach high! Touch your knees!</a:t>
            </a:r>
          </a:p>
          <a:p>
            <a:pPr algn="ctr"/>
            <a:r>
              <a:rPr lang="en-US" sz="2000" dirty="0">
                <a:solidFill>
                  <a:srgbClr val="1173C2"/>
                </a:solidFill>
                <a:latin typeface="Verdana" panose="020B0604030504040204" pitchFamily="34" charset="0"/>
                <a:ea typeface="Verdana" panose="020B0604030504040204" pitchFamily="34" charset="0"/>
              </a:rPr>
              <a:t>Stretch, stretch, stretch</a:t>
            </a:r>
          </a:p>
          <a:p>
            <a:pPr algn="ctr"/>
            <a:r>
              <a:rPr lang="en-US" sz="2000" dirty="0">
                <a:latin typeface="Verdana" panose="020B0604030504040204" pitchFamily="34" charset="0"/>
                <a:ea typeface="Verdana" panose="020B0604030504040204" pitchFamily="34" charset="0"/>
              </a:rPr>
              <a:t>Reach high! Touch your toes!</a:t>
            </a:r>
          </a:p>
          <a:p>
            <a:pPr algn="ctr"/>
            <a:r>
              <a:rPr lang="en-US" sz="2000" dirty="0">
                <a:solidFill>
                  <a:srgbClr val="1173C2"/>
                </a:solidFill>
                <a:latin typeface="Verdana" panose="020B0604030504040204" pitchFamily="34" charset="0"/>
                <a:ea typeface="Verdana" panose="020B0604030504040204" pitchFamily="34" charset="0"/>
              </a:rPr>
              <a:t>Stretch, stretch, stretch</a:t>
            </a:r>
          </a:p>
        </p:txBody>
      </p:sp>
      <p:pic>
        <p:nvPicPr>
          <p:cNvPr id="12" name="Picture 11" descr="A picture containing vector graphics, clipart&#10;&#10;Description automatically generated">
            <a:extLst>
              <a:ext uri="{FF2B5EF4-FFF2-40B4-BE49-F238E27FC236}">
                <a16:creationId xmlns:a16="http://schemas.microsoft.com/office/drawing/2014/main" id="{78025FF9-8A89-49BF-A333-BF6C1D989972}"/>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2" b="90634" l="9991" r="89979">
                        <a14:foregroundMark x1="54229" y1="18369" x2="44444" y2="16633"/>
                        <a14:foregroundMark x1="44444" y1="16633" x2="43649" y2="20307"/>
                        <a14:foregroundMark x1="51547" y1="13524" x2="55880" y2="18086"/>
                        <a14:foregroundMark x1="55880" y1="18086" x2="56911" y2="23375"/>
                        <a14:foregroundMark x1="55231" y1="17602" x2="50575" y2="13524"/>
                        <a14:foregroundMark x1="56351" y1="90028" x2="44503" y2="90634"/>
                        <a14:foregroundMark x1="51282" y1="13524" x2="42529" y2="18369"/>
                      </a14:backgroundRemoval>
                    </a14:imgEffect>
                  </a14:imgLayer>
                </a14:imgProps>
              </a:ext>
              <a:ext uri="{28A0092B-C50C-407E-A947-70E740481C1C}">
                <a14:useLocalDpi xmlns:a14="http://schemas.microsoft.com/office/drawing/2010/main" val="0"/>
              </a:ext>
            </a:extLst>
          </a:blip>
          <a:stretch>
            <a:fillRect/>
          </a:stretch>
        </p:blipFill>
        <p:spPr>
          <a:xfrm>
            <a:off x="6520423" y="2240220"/>
            <a:ext cx="2828851" cy="2064997"/>
          </a:xfrm>
          <a:prstGeom prst="rect">
            <a:avLst/>
          </a:prstGeom>
        </p:spPr>
      </p:pic>
      <p:pic>
        <p:nvPicPr>
          <p:cNvPr id="5" name="Picture 4" descr="Diagram&#10;&#10;Description automatically generated">
            <a:extLst>
              <a:ext uri="{FF2B5EF4-FFF2-40B4-BE49-F238E27FC236}">
                <a16:creationId xmlns:a16="http://schemas.microsoft.com/office/drawing/2014/main" id="{A842DF12-9156-42F7-A0EC-9AAF330CF55F}"/>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59479" y1="15299" x2="46354" y2="14743"/>
                        <a14:backgroundMark x1="79896" y1="39291" x2="78594" y2="51599"/>
                        <a14:backgroundMark x1="78594" y1="51599" x2="69115" y2="65716"/>
                        <a14:backgroundMark x1="69115" y1="65716" x2="65000" y2="64812"/>
                        <a14:backgroundMark x1="28594" y1="23227" x2="23750" y2="38317"/>
                        <a14:backgroundMark x1="23750" y1="38317" x2="25625" y2="58206"/>
                        <a14:backgroundMark x1="25625" y1="58206" x2="26146" y2="59527"/>
                        <a14:backgroundMark x1="44792" y1="40473" x2="44896" y2="64673"/>
                        <a14:backgroundMark x1="44896" y1="64673" x2="43698" y2="65090"/>
                        <a14:backgroundMark x1="63021" y1="16481" x2="69583" y2="22323"/>
                        <a14:backgroundMark x1="69583" y1="22323" x2="75260" y2="23505"/>
                        <a14:backgroundMark x1="73333" y1="63352" x2="60729" y2="63630"/>
                        <a14:backgroundMark x1="60729" y1="63630" x2="56667" y2="57163"/>
                        <a14:backgroundMark x1="75729" y1="62448" x2="68021" y2="70167"/>
                        <a14:backgroundMark x1="68021" y1="70167" x2="52188" y2="60779"/>
                        <a14:backgroundMark x1="52188" y1="60779" x2="54219" y2="53964"/>
                        <a14:backgroundMark x1="54688" y1="42837" x2="53125" y2="51043"/>
                        <a14:backgroundMark x1="55104" y1="41655" x2="53333" y2="49861"/>
                        <a14:backgroundMark x1="21771" y1="46314" x2="27708" y2="61266"/>
                        <a14:backgroundMark x1="23333" y1="60083" x2="31406" y2="69193"/>
                        <a14:backgroundMark x1="43021" y1="74478" x2="42813" y2="63004"/>
                      </a14:backgroundRemoval>
                    </a14:imgEffect>
                  </a14:imgLayer>
                </a14:imgProps>
              </a:ext>
              <a:ext uri="{28A0092B-C50C-407E-A947-70E740481C1C}">
                <a14:useLocalDpi xmlns:a14="http://schemas.microsoft.com/office/drawing/2010/main" val="0"/>
              </a:ext>
            </a:extLst>
          </a:blip>
          <a:stretch>
            <a:fillRect/>
          </a:stretch>
        </p:blipFill>
        <p:spPr>
          <a:xfrm>
            <a:off x="3799497" y="5181038"/>
            <a:ext cx="2389305" cy="1789490"/>
          </a:xfrm>
          <a:prstGeom prst="rect">
            <a:avLst/>
          </a:prstGeom>
        </p:spPr>
      </p:pic>
      <p:sp>
        <p:nvSpPr>
          <p:cNvPr id="11" name="Rounded Rectangle 1">
            <a:extLst>
              <a:ext uri="{FF2B5EF4-FFF2-40B4-BE49-F238E27FC236}">
                <a16:creationId xmlns:a16="http://schemas.microsoft.com/office/drawing/2014/main" id="{D8BD5BE3-A273-4E96-AC44-8F4FF72F1C3A}"/>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C.</a:t>
            </a:r>
          </a:p>
        </p:txBody>
      </p:sp>
    </p:spTree>
    <p:extLst>
      <p:ext uri="{BB962C8B-B14F-4D97-AF65-F5344CB8AC3E}">
        <p14:creationId xmlns:p14="http://schemas.microsoft.com/office/powerpoint/2010/main" val="31653268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999"/>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999"/>
                                          </p:stCondLst>
                                        </p:cTn>
                                        <p:tgtEl>
                                          <p:spTgt spid="18">
                                            <p:txEl>
                                              <p:pRg st="0" end="0"/>
                                            </p:txEl>
                                          </p:spTgt>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750"/>
                                  </p:stCondLst>
                                  <p:childTnLst>
                                    <p:set>
                                      <p:cBhvr>
                                        <p:cTn id="24" dur="1" fill="hold">
                                          <p:stCondLst>
                                            <p:cond delay="2499"/>
                                          </p:stCondLst>
                                        </p:cTn>
                                        <p:tgtEl>
                                          <p:spTgt spid="18">
                                            <p:txEl>
                                              <p:pRg st="2" end="2"/>
                                            </p:txEl>
                                          </p:spTgt>
                                        </p:tgtEl>
                                        <p:attrNameLst>
                                          <p:attrName>style.visibility</p:attrName>
                                        </p:attrNameLst>
                                      </p:cBhvr>
                                      <p:to>
                                        <p:strVal val="visible"/>
                                      </p:to>
                                    </p:set>
                                  </p:childTnLst>
                                </p:cTn>
                              </p:par>
                              <p:par>
                                <p:cTn id="25" presetID="1" presetClass="entr" presetSubtype="0" fill="hold" nodeType="withEffect">
                                  <p:stCondLst>
                                    <p:cond delay="750"/>
                                  </p:stCondLst>
                                  <p:childTnLst>
                                    <p:set>
                                      <p:cBhvr>
                                        <p:cTn id="26" dur="1" fill="hold">
                                          <p:stCondLst>
                                            <p:cond delay="2499"/>
                                          </p:stCondLst>
                                        </p:cTn>
                                        <p:tgtEl>
                                          <p:spTgt spid="9"/>
                                        </p:tgtEl>
                                        <p:attrNameLst>
                                          <p:attrName>style.visibility</p:attrName>
                                        </p:attrNameLst>
                                      </p:cBhvr>
                                      <p:to>
                                        <p:strVal val="visible"/>
                                      </p:to>
                                    </p:set>
                                  </p:childTnLst>
                                </p:cTn>
                              </p:par>
                            </p:childTnLst>
                          </p:cTn>
                        </p:par>
                        <p:par>
                          <p:cTn id="27" fill="hold">
                            <p:stCondLst>
                              <p:cond delay="5250"/>
                            </p:stCondLst>
                            <p:childTnLst>
                              <p:par>
                                <p:cTn id="28" presetID="1" presetClass="entr" presetSubtype="0" fill="hold" nodeType="afterEffect">
                                  <p:stCondLst>
                                    <p:cond delay="0"/>
                                  </p:stCondLst>
                                  <p:childTnLst>
                                    <p:set>
                                      <p:cBhvr>
                                        <p:cTn id="29" dur="1" fill="hold">
                                          <p:stCondLst>
                                            <p:cond delay="2499"/>
                                          </p:stCondLst>
                                        </p:cTn>
                                        <p:tgtEl>
                                          <p:spTgt spid="18">
                                            <p:txEl>
                                              <p:pRg st="3" end="3"/>
                                            </p:txEl>
                                          </p:spTgt>
                                        </p:tgtEl>
                                        <p:attrNameLst>
                                          <p:attrName>style.visibility</p:attrName>
                                        </p:attrNameLst>
                                      </p:cBhvr>
                                      <p:to>
                                        <p:strVal val="visible"/>
                                      </p:to>
                                    </p:set>
                                  </p:childTnLst>
                                </p:cTn>
                              </p:par>
                            </p:childTnLst>
                          </p:cTn>
                        </p:par>
                        <p:par>
                          <p:cTn id="30" fill="hold">
                            <p:stCondLst>
                              <p:cond delay="7750"/>
                            </p:stCondLst>
                            <p:childTnLst>
                              <p:par>
                                <p:cTn id="31" presetID="1" presetClass="entr" presetSubtype="0" fill="hold" nodeType="afterEffect">
                                  <p:stCondLst>
                                    <p:cond delay="0"/>
                                  </p:stCondLst>
                                  <p:childTnLst>
                                    <p:set>
                                      <p:cBhvr>
                                        <p:cTn id="32" dur="1" fill="hold">
                                          <p:stCondLst>
                                            <p:cond delay="2499"/>
                                          </p:stCondLst>
                                        </p:cTn>
                                        <p:tgtEl>
                                          <p:spTgt spid="1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2499"/>
                                          </p:stCondLst>
                                        </p:cTn>
                                        <p:tgtEl>
                                          <p:spTgt spid="12"/>
                                        </p:tgtEl>
                                        <p:attrNameLst>
                                          <p:attrName>style.visibility</p:attrName>
                                        </p:attrNameLst>
                                      </p:cBhvr>
                                      <p:to>
                                        <p:strVal val="visible"/>
                                      </p:to>
                                    </p:set>
                                  </p:childTnLst>
                                </p:cTn>
                              </p:par>
                            </p:childTnLst>
                          </p:cTn>
                        </p:par>
                        <p:par>
                          <p:cTn id="35" fill="hold">
                            <p:stCondLst>
                              <p:cond delay="10250"/>
                            </p:stCondLst>
                            <p:childTnLst>
                              <p:par>
                                <p:cTn id="36" presetID="1" presetClass="entr" presetSubtype="0" fill="hold" nodeType="afterEffect">
                                  <p:stCondLst>
                                    <p:cond delay="0"/>
                                  </p:stCondLst>
                                  <p:childTnLst>
                                    <p:set>
                                      <p:cBhvr>
                                        <p:cTn id="37" dur="1" fill="hold">
                                          <p:stCondLst>
                                            <p:cond delay="2499"/>
                                          </p:stCondLst>
                                        </p:cTn>
                                        <p:tgtEl>
                                          <p:spTgt spid="18">
                                            <p:txEl>
                                              <p:pRg st="5" end="5"/>
                                            </p:txEl>
                                          </p:spTgt>
                                        </p:tgtEl>
                                        <p:attrNameLst>
                                          <p:attrName>style.visibility</p:attrName>
                                        </p:attrNameLst>
                                      </p:cBhvr>
                                      <p:to>
                                        <p:strVal val="visible"/>
                                      </p:to>
                                    </p:set>
                                  </p:childTnLst>
                                </p:cTn>
                              </p:par>
                            </p:childTnLst>
                          </p:cTn>
                        </p:par>
                        <p:par>
                          <p:cTn id="38" fill="hold">
                            <p:stCondLst>
                              <p:cond delay="12750"/>
                            </p:stCondLst>
                            <p:childTnLst>
                              <p:par>
                                <p:cTn id="39" presetID="1" presetClass="entr" presetSubtype="0" fill="hold" nodeType="afterEffect">
                                  <p:stCondLst>
                                    <p:cond delay="0"/>
                                  </p:stCondLst>
                                  <p:childTnLst>
                                    <p:set>
                                      <p:cBhvr>
                                        <p:cTn id="40" dur="1" fill="hold">
                                          <p:stCondLst>
                                            <p:cond delay="2499"/>
                                          </p:stCondLst>
                                        </p:cTn>
                                        <p:tgtEl>
                                          <p:spTgt spid="18">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2499"/>
                                          </p:stCondLst>
                                        </p:cTn>
                                        <p:tgtEl>
                                          <p:spTgt spid="17"/>
                                        </p:tgtEl>
                                        <p:attrNameLst>
                                          <p:attrName>style.visibility</p:attrName>
                                        </p:attrNameLst>
                                      </p:cBhvr>
                                      <p:to>
                                        <p:strVal val="visible"/>
                                      </p:to>
                                    </p:set>
                                  </p:childTnLst>
                                </p:cTn>
                              </p:par>
                            </p:childTnLst>
                          </p:cTn>
                        </p:par>
                        <p:par>
                          <p:cTn id="43" fill="hold">
                            <p:stCondLst>
                              <p:cond delay="15250"/>
                            </p:stCondLst>
                            <p:childTnLst>
                              <p:par>
                                <p:cTn id="44" presetID="1" presetClass="entr" presetSubtype="0" fill="hold" nodeType="afterEffect">
                                  <p:stCondLst>
                                    <p:cond delay="0"/>
                                  </p:stCondLst>
                                  <p:childTnLst>
                                    <p:set>
                                      <p:cBhvr>
                                        <p:cTn id="45" dur="1" fill="hold">
                                          <p:stCondLst>
                                            <p:cond delay="2499"/>
                                          </p:stCondLst>
                                        </p:cTn>
                                        <p:tgtEl>
                                          <p:spTgt spid="18">
                                            <p:txEl>
                                              <p:pRg st="7" end="7"/>
                                            </p:txEl>
                                          </p:spTgt>
                                        </p:tgtEl>
                                        <p:attrNameLst>
                                          <p:attrName>style.visibility</p:attrName>
                                        </p:attrNameLst>
                                      </p:cBhvr>
                                      <p:to>
                                        <p:strVal val="visible"/>
                                      </p:to>
                                    </p:set>
                                  </p:childTnLst>
                                </p:cTn>
                              </p:par>
                            </p:childTnLst>
                          </p:cTn>
                        </p:par>
                        <p:par>
                          <p:cTn id="46" fill="hold">
                            <p:stCondLst>
                              <p:cond delay="17750"/>
                            </p:stCondLst>
                            <p:childTnLst>
                              <p:par>
                                <p:cTn id="47" presetID="1" presetClass="entr" presetSubtype="0" fill="hold" nodeType="afterEffect">
                                  <p:stCondLst>
                                    <p:cond delay="0"/>
                                  </p:stCondLst>
                                  <p:childTnLst>
                                    <p:set>
                                      <p:cBhvr>
                                        <p:cTn id="48" dur="1" fill="hold">
                                          <p:stCondLst>
                                            <p:cond delay="2499"/>
                                          </p:stCondLst>
                                        </p:cTn>
                                        <p:tgtEl>
                                          <p:spTgt spid="18">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2499"/>
                                          </p:stCondLst>
                                        </p:cTn>
                                        <p:tgtEl>
                                          <p:spTgt spid="5"/>
                                        </p:tgtEl>
                                        <p:attrNameLst>
                                          <p:attrName>style.visibility</p:attrName>
                                        </p:attrNameLst>
                                      </p:cBhvr>
                                      <p:to>
                                        <p:strVal val="visible"/>
                                      </p:to>
                                    </p:set>
                                  </p:childTnLst>
                                </p:cTn>
                              </p:par>
                            </p:childTnLst>
                          </p:cTn>
                        </p:par>
                        <p:par>
                          <p:cTn id="51" fill="hold">
                            <p:stCondLst>
                              <p:cond delay="20250"/>
                            </p:stCondLst>
                            <p:childTnLst>
                              <p:par>
                                <p:cTn id="52" presetID="1" presetClass="entr" presetSubtype="0" fill="hold" nodeType="afterEffect">
                                  <p:stCondLst>
                                    <p:cond delay="0"/>
                                  </p:stCondLst>
                                  <p:childTnLst>
                                    <p:set>
                                      <p:cBhvr>
                                        <p:cTn id="53" dur="1" fill="hold">
                                          <p:stCondLst>
                                            <p:cond delay="2499"/>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uiExpand="1" build="allAtOnce"/>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Read </a:t>
            </a:r>
            <a:r>
              <a:rPr lang="en-US" sz="4000" b="1" dirty="0" smtClean="0">
                <a:latin typeface="Verdana" panose="020B0604030504040204" pitchFamily="34" charset="0"/>
                <a:ea typeface="Verdana" panose="020B0604030504040204" pitchFamily="34" charset="0"/>
              </a:rPr>
              <a:t>aloud</a:t>
            </a:r>
            <a:r>
              <a:rPr lang="en-US" sz="4000" b="1" dirty="0">
                <a:latin typeface="Verdana" panose="020B0604030504040204" pitchFamily="34" charset="0"/>
                <a:ea typeface="Verdana" panose="020B0604030504040204" pitchFamily="34" charset="0"/>
              </a:rPr>
              <a:t>.</a:t>
            </a:r>
            <a:endParaRPr lang="en-ID" sz="4000" b="1" dirty="0">
              <a:latin typeface="Verdana" panose="020B0604030504040204" pitchFamily="34" charset="0"/>
              <a:ea typeface="Verdana" panose="020B0604030504040204" pitchFamily="34" charset="0"/>
            </a:endParaRPr>
          </a:p>
        </p:txBody>
      </p:sp>
      <p:pic>
        <p:nvPicPr>
          <p:cNvPr id="6" name="Picture 5" descr="A picture containing furniture&#10;&#10;Description automatically generated">
            <a:extLst>
              <a:ext uri="{FF2B5EF4-FFF2-40B4-BE49-F238E27FC236}">
                <a16:creationId xmlns:a16="http://schemas.microsoft.com/office/drawing/2014/main" id="{F1F7DD1E-9009-42D6-9AE2-72CCB67D8FD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29034" l="87" r="31842">
                        <a14:foregroundMark x1="24848" y1="5661" x2="348" y2="4488"/>
                        <a14:foregroundMark x1="30017" y1="6429" x2="5864" y2="2022"/>
                        <a14:foregroundMark x1="5864" y1="2022" x2="1390" y2="2386"/>
                        <a14:foregroundMark x1="30452" y1="1779" x2="738" y2="809"/>
                        <a14:foregroundMark x1="956" y1="1213" x2="14987" y2="607"/>
                        <a14:foregroundMark x1="14987" y1="607" x2="26977" y2="647"/>
                        <a14:foregroundMark x1="26977" y1="647" x2="30626" y2="6996"/>
                        <a14:foregroundMark x1="30626" y1="6996" x2="30626" y2="6996"/>
                        <a14:foregroundMark x1="30452" y1="1577" x2="30235" y2="1981"/>
                        <a14:foregroundMark x1="30017" y1="809" x2="30843" y2="1779"/>
                        <a14:foregroundMark x1="27715" y1="809" x2="31017" y2="7683"/>
                        <a14:foregroundMark x1="31017" y1="7683" x2="29583" y2="27093"/>
                        <a14:foregroundMark x1="30452" y1="9341" x2="30017" y2="26365"/>
                        <a14:foregroundMark x1="30017" y1="26365" x2="2911" y2="27618"/>
                        <a14:foregroundMark x1="2911" y1="27618" x2="1998" y2="27497"/>
                        <a14:foregroundMark x1="29583" y1="8532" x2="30235" y2="27295"/>
                        <a14:foregroundMark x1="1781" y1="27295" x2="1390" y2="9341"/>
                        <a14:foregroundMark x1="1390" y1="9705" x2="2346" y2="22887"/>
                        <a14:foregroundMark x1="2346" y1="22887" x2="1434" y2="13789"/>
                        <a14:foregroundMark x1="1434" y1="13789" x2="6342" y2="9139"/>
                        <a14:foregroundMark x1="3866" y1="8532" x2="1043" y2="18277"/>
                        <a14:foregroundMark x1="1043" y1="18277" x2="1390" y2="24019"/>
                        <a14:foregroundMark x1="1390" y1="10877" x2="5517" y2="9139"/>
                        <a14:foregroundMark x1="738" y1="9705" x2="2215" y2="17994"/>
                        <a14:foregroundMark x1="2215" y1="17994" x2="1781" y2="7400"/>
                        <a14:foregroundMark x1="1390" y1="9139" x2="1781" y2="27093"/>
                        <a14:foregroundMark x1="1781" y1="27093" x2="1781" y2="27093"/>
                        <a14:foregroundMark x1="1390" y1="8937" x2="1390" y2="27497"/>
                        <a14:foregroundMark x1="4909" y1="8937" x2="25022" y2="8168"/>
                        <a14:foregroundMark x1="25022" y1="8168" x2="31060" y2="8370"/>
                        <a14:foregroundMark x1="7385" y1="8532" x2="16203" y2="8532"/>
                        <a14:foregroundMark x1="16203" y1="8532" x2="26716" y2="8370"/>
                        <a14:foregroundMark x1="24631" y1="8532" x2="1694" y2="8775"/>
                        <a14:foregroundMark x1="1694" y1="8775" x2="1520" y2="15892"/>
                        <a14:foregroundMark x1="1520" y1="15892" x2="956" y2="12414"/>
                        <a14:foregroundMark x1="31277" y1="1577" x2="1868" y2="687"/>
                        <a14:foregroundMark x1="1868" y1="687" x2="21503" y2="40"/>
                        <a14:foregroundMark x1="12772" y1="809" x2="2693" y2="202"/>
                        <a14:foregroundMark x1="2693" y1="202" x2="3432" y2="445"/>
                        <a14:foregroundMark x1="6777" y1="809" x2="14726" y2="364"/>
                        <a14:foregroundMark x1="14726" y1="364" x2="5864" y2="243"/>
                        <a14:foregroundMark x1="5864" y1="243" x2="5126" y2="445"/>
                        <a14:foregroundMark x1="3649" y1="647" x2="130" y2="6834"/>
                        <a14:foregroundMark x1="130" y1="6834" x2="1390" y2="9503"/>
                        <a14:foregroundMark x1="31060" y1="1779" x2="30235" y2="8532"/>
                        <a14:foregroundMark x1="30452" y1="1415" x2="9253" y2="243"/>
                        <a14:foregroundMark x1="30843" y1="1415" x2="22111" y2="243"/>
                        <a14:foregroundMark x1="31060" y1="1779" x2="21286" y2="243"/>
                        <a14:foregroundMark x1="31277" y1="2750" x2="30626" y2="8370"/>
                        <a14:foregroundMark x1="31451" y1="1981" x2="31060" y2="8168"/>
                        <a14:foregroundMark x1="30843" y1="1981" x2="21590" y2="243"/>
                        <a14:foregroundMark x1="21590" y1="243" x2="30365" y2="1698"/>
                        <a14:foregroundMark x1="30365" y1="1698" x2="31277" y2="6025"/>
                        <a14:foregroundMark x1="31277" y1="1779" x2="608" y2="1496"/>
                        <a14:foregroundMark x1="608" y1="1496" x2="130" y2="647"/>
                        <a14:foregroundMark x1="31277" y1="3720" x2="31885" y2="3154"/>
                        <a14:foregroundMark x1="29800" y1="243" x2="30843" y2="6025"/>
                        <a14:foregroundMark x1="30452" y1="1213" x2="29800" y2="809"/>
                        <a14:foregroundMark x1="31451" y1="2548" x2="23067" y2="485"/>
                        <a14:foregroundMark x1="23067" y1="485" x2="30886" y2="3033"/>
                        <a14:foregroundMark x1="30886" y1="3033" x2="31060" y2="7966"/>
                        <a14:foregroundMark x1="30235" y1="1011" x2="20243" y2="243"/>
                        <a14:foregroundMark x1="30452" y1="809" x2="21373" y2="647"/>
                        <a14:foregroundMark x1="21373" y1="647" x2="22763" y2="647"/>
                        <a14:foregroundMark x1="30626" y1="809" x2="31060" y2="4125"/>
                        <a14:foregroundMark x1="30235" y1="1011" x2="22763" y2="890"/>
                        <a14:foregroundMark x1="22763" y1="890" x2="31060" y2="1011"/>
                        <a14:foregroundMark x1="30843" y1="647" x2="27107" y2="40"/>
                        <a14:foregroundMark x1="30235" y1="809" x2="21416" y2="485"/>
                        <a14:foregroundMark x1="21416" y1="485" x2="27715" y2="647"/>
                        <a14:foregroundMark x1="25673" y1="243" x2="20678" y2="243"/>
                        <a14:foregroundMark x1="27932" y1="40" x2="18723" y2="404"/>
                        <a14:foregroundMark x1="18723" y1="404" x2="20243" y2="445"/>
                        <a14:foregroundMark x1="30017" y1="27093" x2="2780" y2="28467"/>
                        <a14:foregroundMark x1="2780" y1="28467" x2="22850" y2="28063"/>
                        <a14:foregroundMark x1="22850" y1="28063" x2="29409" y2="29034"/>
                        <a14:foregroundMark x1="29192" y1="28265" x2="1781" y2="28629"/>
                        <a14:foregroundMark x1="3258" y1="28467" x2="1390" y2="25556"/>
                        <a14:foregroundMark x1="1173" y1="14557" x2="1173" y2="20906"/>
                        <a14:foregroundMark x1="30452" y1="18035" x2="29583" y2="24788"/>
                      </a14:backgroundRemoval>
                    </a14:imgEffect>
                  </a14:imgLayer>
                </a14:imgProps>
              </a:ext>
              <a:ext uri="{28A0092B-C50C-407E-A947-70E740481C1C}">
                <a14:useLocalDpi xmlns:a14="http://schemas.microsoft.com/office/drawing/2010/main" val="0"/>
              </a:ext>
            </a:extLst>
          </a:blip>
          <a:srcRect t="-2126" r="65986" b="70241"/>
          <a:stretch/>
        </p:blipFill>
        <p:spPr>
          <a:xfrm>
            <a:off x="1569174" y="1242393"/>
            <a:ext cx="2171191" cy="2186608"/>
          </a:xfrm>
          <a:prstGeom prst="rect">
            <a:avLst/>
          </a:prstGeom>
        </p:spPr>
      </p:pic>
      <p:pic>
        <p:nvPicPr>
          <p:cNvPr id="14" name="Picture 13" descr="A picture containing furniture&#10;&#10;Description automatically generated">
            <a:extLst>
              <a:ext uri="{FF2B5EF4-FFF2-40B4-BE49-F238E27FC236}">
                <a16:creationId xmlns:a16="http://schemas.microsoft.com/office/drawing/2014/main" id="{CAED6E23-54A4-4BEF-AE32-15DE35CC4C63}"/>
              </a:ext>
            </a:extLst>
          </p:cNvPr>
          <p:cNvPicPr>
            <a:picLocks noChangeAspect="1"/>
          </p:cNvPicPr>
          <p:nvPr/>
        </p:nvPicPr>
        <p:blipFill rotWithShape="1">
          <a:blip r:embed="rId4">
            <a:extLst>
              <a:ext uri="{28A0092B-C50C-407E-A947-70E740481C1C}">
                <a14:useLocalDpi xmlns:a14="http://schemas.microsoft.com/office/drawing/2010/main" val="0"/>
              </a:ext>
            </a:extLst>
          </a:blip>
          <a:srcRect l="31712" r="33618" b="68116"/>
          <a:stretch/>
        </p:blipFill>
        <p:spPr>
          <a:xfrm>
            <a:off x="4426440" y="1388165"/>
            <a:ext cx="2213113" cy="2186609"/>
          </a:xfrm>
          <a:prstGeom prst="rect">
            <a:avLst/>
          </a:prstGeom>
        </p:spPr>
      </p:pic>
      <p:pic>
        <p:nvPicPr>
          <p:cNvPr id="18" name="Picture 17" descr="A picture containing furniture&#10;&#10;Description automatically generated">
            <a:extLst>
              <a:ext uri="{FF2B5EF4-FFF2-40B4-BE49-F238E27FC236}">
                <a16:creationId xmlns:a16="http://schemas.microsoft.com/office/drawing/2014/main" id="{D1A51AF0-A36E-4CC7-BBCA-8D2E7E86F731}"/>
              </a:ext>
            </a:extLst>
          </p:cNvPr>
          <p:cNvPicPr>
            <a:picLocks noChangeAspect="1"/>
          </p:cNvPicPr>
          <p:nvPr/>
        </p:nvPicPr>
        <p:blipFill rotWithShape="1">
          <a:blip r:embed="rId4">
            <a:extLst>
              <a:ext uri="{28A0092B-C50C-407E-A947-70E740481C1C}">
                <a14:useLocalDpi xmlns:a14="http://schemas.microsoft.com/office/drawing/2010/main" val="0"/>
              </a:ext>
            </a:extLst>
          </a:blip>
          <a:srcRect l="67005" b="69469"/>
          <a:stretch/>
        </p:blipFill>
        <p:spPr>
          <a:xfrm>
            <a:off x="7711227" y="1361660"/>
            <a:ext cx="2106138" cy="2093844"/>
          </a:xfrm>
          <a:prstGeom prst="rect">
            <a:avLst/>
          </a:prstGeom>
        </p:spPr>
      </p:pic>
      <p:pic>
        <p:nvPicPr>
          <p:cNvPr id="19" name="Picture 18" descr="A picture containing furniture&#10;&#10;Description automatically generated">
            <a:extLst>
              <a:ext uri="{FF2B5EF4-FFF2-40B4-BE49-F238E27FC236}">
                <a16:creationId xmlns:a16="http://schemas.microsoft.com/office/drawing/2014/main" id="{52A45272-6BEF-4183-8F9C-6FDFAB2B0A7C}"/>
              </a:ext>
            </a:extLst>
          </p:cNvPr>
          <p:cNvPicPr>
            <a:picLocks noChangeAspect="1"/>
          </p:cNvPicPr>
          <p:nvPr/>
        </p:nvPicPr>
        <p:blipFill rotWithShape="1">
          <a:blip r:embed="rId4">
            <a:extLst>
              <a:ext uri="{28A0092B-C50C-407E-A947-70E740481C1C}">
                <a14:useLocalDpi xmlns:a14="http://schemas.microsoft.com/office/drawing/2010/main" val="0"/>
              </a:ext>
            </a:extLst>
          </a:blip>
          <a:srcRect l="7836" t="30531" r="49189" b="35652"/>
          <a:stretch/>
        </p:blipFill>
        <p:spPr>
          <a:xfrm>
            <a:off x="402894" y="3455504"/>
            <a:ext cx="2855530" cy="2319130"/>
          </a:xfrm>
          <a:prstGeom prst="rect">
            <a:avLst/>
          </a:prstGeom>
        </p:spPr>
      </p:pic>
      <p:pic>
        <p:nvPicPr>
          <p:cNvPr id="20" name="Picture 19" descr="A picture containing furniture&#10;&#10;Description automatically generated">
            <a:extLst>
              <a:ext uri="{FF2B5EF4-FFF2-40B4-BE49-F238E27FC236}">
                <a16:creationId xmlns:a16="http://schemas.microsoft.com/office/drawing/2014/main" id="{7E4C0B1A-8483-4CB1-8775-556724CBE662}"/>
              </a:ext>
            </a:extLst>
          </p:cNvPr>
          <p:cNvPicPr>
            <a:picLocks noChangeAspect="1"/>
          </p:cNvPicPr>
          <p:nvPr/>
        </p:nvPicPr>
        <p:blipFill rotWithShape="1">
          <a:blip r:embed="rId4">
            <a:extLst>
              <a:ext uri="{28A0092B-C50C-407E-A947-70E740481C1C}">
                <a14:useLocalDpi xmlns:a14="http://schemas.microsoft.com/office/drawing/2010/main" val="0"/>
              </a:ext>
            </a:extLst>
          </a:blip>
          <a:srcRect l="50790" t="30724" r="10119" b="35266"/>
          <a:stretch/>
        </p:blipFill>
        <p:spPr>
          <a:xfrm>
            <a:off x="3136927" y="3455504"/>
            <a:ext cx="2495247" cy="2332383"/>
          </a:xfrm>
          <a:prstGeom prst="rect">
            <a:avLst/>
          </a:prstGeom>
        </p:spPr>
      </p:pic>
      <p:pic>
        <p:nvPicPr>
          <p:cNvPr id="21" name="Picture 20" descr="A picture containing furniture&#10;&#10;Description automatically generated">
            <a:extLst>
              <a:ext uri="{FF2B5EF4-FFF2-40B4-BE49-F238E27FC236}">
                <a16:creationId xmlns:a16="http://schemas.microsoft.com/office/drawing/2014/main" id="{6155A4F9-8698-4991-9477-4B469976A988}"/>
              </a:ext>
            </a:extLst>
          </p:cNvPr>
          <p:cNvPicPr>
            <a:picLocks noChangeAspect="1"/>
          </p:cNvPicPr>
          <p:nvPr/>
        </p:nvPicPr>
        <p:blipFill rotWithShape="1">
          <a:blip r:embed="rId4">
            <a:extLst>
              <a:ext uri="{28A0092B-C50C-407E-A947-70E740481C1C}">
                <a14:useLocalDpi xmlns:a14="http://schemas.microsoft.com/office/drawing/2010/main" val="0"/>
              </a:ext>
            </a:extLst>
          </a:blip>
          <a:srcRect l="6878" t="66860" r="53133"/>
          <a:stretch/>
        </p:blipFill>
        <p:spPr>
          <a:xfrm>
            <a:off x="5992274" y="3425687"/>
            <a:ext cx="2552552" cy="2272747"/>
          </a:xfrm>
          <a:prstGeom prst="rect">
            <a:avLst/>
          </a:prstGeom>
        </p:spPr>
      </p:pic>
      <p:pic>
        <p:nvPicPr>
          <p:cNvPr id="22" name="Picture 21" descr="A picture containing furniture&#10;&#10;Description automatically generated">
            <a:extLst>
              <a:ext uri="{FF2B5EF4-FFF2-40B4-BE49-F238E27FC236}">
                <a16:creationId xmlns:a16="http://schemas.microsoft.com/office/drawing/2014/main" id="{D0B8180F-7C3D-4BEA-A126-B3A597CA4542}"/>
              </a:ext>
            </a:extLst>
          </p:cNvPr>
          <p:cNvPicPr>
            <a:picLocks noChangeAspect="1"/>
          </p:cNvPicPr>
          <p:nvPr/>
        </p:nvPicPr>
        <p:blipFill rotWithShape="1">
          <a:blip r:embed="rId4">
            <a:extLst>
              <a:ext uri="{28A0092B-C50C-407E-A947-70E740481C1C}">
                <a14:useLocalDpi xmlns:a14="http://schemas.microsoft.com/office/drawing/2010/main" val="0"/>
              </a:ext>
            </a:extLst>
          </a:blip>
          <a:srcRect r="65986" b="70241"/>
          <a:stretch/>
        </p:blipFill>
        <p:spPr>
          <a:xfrm>
            <a:off x="8983765" y="3747052"/>
            <a:ext cx="2171191" cy="2040835"/>
          </a:xfrm>
          <a:prstGeom prst="rect">
            <a:avLst/>
          </a:prstGeom>
        </p:spPr>
      </p:pic>
      <p:sp>
        <p:nvSpPr>
          <p:cNvPr id="7" name="TextBox 6">
            <a:extLst>
              <a:ext uri="{FF2B5EF4-FFF2-40B4-BE49-F238E27FC236}">
                <a16:creationId xmlns:a16="http://schemas.microsoft.com/office/drawing/2014/main" id="{F230BCEA-5208-43E5-B52C-50F4AA67A934}"/>
              </a:ext>
            </a:extLst>
          </p:cNvPr>
          <p:cNvSpPr txBox="1"/>
          <p:nvPr/>
        </p:nvSpPr>
        <p:spPr>
          <a:xfrm>
            <a:off x="1994066" y="2281414"/>
            <a:ext cx="1264358" cy="400110"/>
          </a:xfrm>
          <a:prstGeom prst="rect">
            <a:avLst/>
          </a:prstGeom>
          <a:noFill/>
        </p:spPr>
        <p:txBody>
          <a:bodyPr wrap="square" rtlCol="0">
            <a:spAutoFit/>
          </a:bodyPr>
          <a:lstStyle/>
          <a:p>
            <a:r>
              <a:rPr lang="en-US" sz="2000" b="1" dirty="0">
                <a:solidFill>
                  <a:srgbClr val="FF0000"/>
                </a:solidFill>
                <a:latin typeface="Verdana" panose="020B0604030504040204" pitchFamily="34" charset="0"/>
                <a:ea typeface="Verdana" panose="020B0604030504040204" pitchFamily="34" charset="0"/>
              </a:rPr>
              <a:t>Sunday</a:t>
            </a:r>
            <a:endParaRPr lang="en-ID" sz="2000" b="1" dirty="0">
              <a:solidFill>
                <a:srgbClr val="FF0000"/>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77FCD5EF-3EBA-448F-9F36-43EC4067C874}"/>
              </a:ext>
            </a:extLst>
          </p:cNvPr>
          <p:cNvSpPr txBox="1"/>
          <p:nvPr/>
        </p:nvSpPr>
        <p:spPr>
          <a:xfrm>
            <a:off x="4906017" y="2281414"/>
            <a:ext cx="1452314"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Monday</a:t>
            </a:r>
            <a:endParaRPr lang="en-ID" sz="2000" b="1" dirty="0">
              <a:latin typeface="Verdana" panose="020B0604030504040204" pitchFamily="34" charset="0"/>
              <a:ea typeface="Verdana" panose="020B0604030504040204" pitchFamily="34" charset="0"/>
            </a:endParaRPr>
          </a:p>
        </p:txBody>
      </p:sp>
      <p:sp>
        <p:nvSpPr>
          <p:cNvPr id="24" name="TextBox 23">
            <a:extLst>
              <a:ext uri="{FF2B5EF4-FFF2-40B4-BE49-F238E27FC236}">
                <a16:creationId xmlns:a16="http://schemas.microsoft.com/office/drawing/2014/main" id="{9153855C-564D-4573-93B1-E9C78ABB6185}"/>
              </a:ext>
            </a:extLst>
          </p:cNvPr>
          <p:cNvSpPr txBox="1"/>
          <p:nvPr/>
        </p:nvSpPr>
        <p:spPr>
          <a:xfrm>
            <a:off x="8132117" y="2283454"/>
            <a:ext cx="1533669"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Tuesday</a:t>
            </a:r>
            <a:endParaRPr lang="en-ID" sz="2000" b="1" dirty="0">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3CD946D7-96BD-4502-83D8-C19591913D17}"/>
              </a:ext>
            </a:extLst>
          </p:cNvPr>
          <p:cNvSpPr txBox="1"/>
          <p:nvPr/>
        </p:nvSpPr>
        <p:spPr>
          <a:xfrm>
            <a:off x="927651" y="4615069"/>
            <a:ext cx="1849175"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Wednesday</a:t>
            </a:r>
            <a:endParaRPr lang="en-ID" sz="2000" b="1" dirty="0">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D662288D-5380-42B2-8EA8-6E6DF485982C}"/>
              </a:ext>
            </a:extLst>
          </p:cNvPr>
          <p:cNvSpPr txBox="1"/>
          <p:nvPr/>
        </p:nvSpPr>
        <p:spPr>
          <a:xfrm>
            <a:off x="3740365" y="4621695"/>
            <a:ext cx="1517453"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Thursday</a:t>
            </a:r>
            <a:endParaRPr lang="en-ID" sz="2000" b="1" dirty="0">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74745935-CF1F-4509-8FDA-D3EDF900F9AC}"/>
              </a:ext>
            </a:extLst>
          </p:cNvPr>
          <p:cNvSpPr txBox="1"/>
          <p:nvPr/>
        </p:nvSpPr>
        <p:spPr>
          <a:xfrm>
            <a:off x="6823652" y="4621695"/>
            <a:ext cx="1264358"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Friday</a:t>
            </a:r>
            <a:endParaRPr lang="en-ID" sz="2000" b="1" dirty="0">
              <a:latin typeface="Verdana" panose="020B0604030504040204" pitchFamily="34" charset="0"/>
              <a:ea typeface="Verdana" panose="020B0604030504040204" pitchFamily="34" charset="0"/>
            </a:endParaRPr>
          </a:p>
        </p:txBody>
      </p:sp>
      <p:sp>
        <p:nvSpPr>
          <p:cNvPr id="28" name="TextBox 27">
            <a:extLst>
              <a:ext uri="{FF2B5EF4-FFF2-40B4-BE49-F238E27FC236}">
                <a16:creationId xmlns:a16="http://schemas.microsoft.com/office/drawing/2014/main" id="{5FEB8537-A0ED-4BFB-A012-5189CE751FEC}"/>
              </a:ext>
            </a:extLst>
          </p:cNvPr>
          <p:cNvSpPr txBox="1"/>
          <p:nvPr/>
        </p:nvSpPr>
        <p:spPr>
          <a:xfrm>
            <a:off x="9236766" y="4621695"/>
            <a:ext cx="1506074"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Saturday</a:t>
            </a:r>
            <a:endParaRPr lang="en-ID" sz="2000" b="1" dirty="0">
              <a:latin typeface="Verdana" panose="020B0604030504040204" pitchFamily="34" charset="0"/>
              <a:ea typeface="Verdana" panose="020B0604030504040204" pitchFamily="34" charset="0"/>
            </a:endParaRPr>
          </a:p>
        </p:txBody>
      </p:sp>
      <p:sp>
        <p:nvSpPr>
          <p:cNvPr id="29" name="Rounded Rectangle 1">
            <a:extLst>
              <a:ext uri="{FF2B5EF4-FFF2-40B4-BE49-F238E27FC236}">
                <a16:creationId xmlns:a16="http://schemas.microsoft.com/office/drawing/2014/main" id="{50A8FEF6-D4B5-4CD5-B385-D4E4A472429C}"/>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D.</a:t>
            </a:r>
          </a:p>
        </p:txBody>
      </p:sp>
    </p:spTree>
    <p:extLst>
      <p:ext uri="{BB962C8B-B14F-4D97-AF65-F5344CB8AC3E}">
        <p14:creationId xmlns:p14="http://schemas.microsoft.com/office/powerpoint/2010/main" val="34291050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par>
                          <p:cTn id="17" fill="hold">
                            <p:stCondLst>
                              <p:cond delay="1000"/>
                            </p:stCondLst>
                            <p:childTnLst>
                              <p:par>
                                <p:cTn id="18" presetID="45"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ppt_w</p:attrName>
                                        </p:attrNameLst>
                                      </p:cBhvr>
                                      <p:tavLst>
                                        <p:tav tm="0" fmla="#ppt_w*sin(2.5*pi*$)">
                                          <p:val>
                                            <p:fltVal val="0"/>
                                          </p:val>
                                        </p:tav>
                                        <p:tav tm="100000">
                                          <p:val>
                                            <p:fltVal val="1"/>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childTnLst>
                                </p:cTn>
                              </p:par>
                              <p:par>
                                <p:cTn id="23" presetID="1" presetClass="entr" presetSubtype="0" fill="hold" grpId="1" nodeType="withEffect">
                                  <p:stCondLst>
                                    <p:cond delay="0"/>
                                  </p:stCondLst>
                                  <p:childTnLst>
                                    <p:set>
                                      <p:cBhvr>
                                        <p:cTn id="24" dur="1" fill="hold">
                                          <p:stCondLst>
                                            <p:cond delay="1999"/>
                                          </p:stCondLst>
                                        </p:cTn>
                                        <p:tgtEl>
                                          <p:spTgt spid="7"/>
                                        </p:tgtEl>
                                        <p:attrNameLst>
                                          <p:attrName>style.visibility</p:attrName>
                                        </p:attrNameLst>
                                      </p:cBhvr>
                                      <p:to>
                                        <p:strVal val="visibl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7"/>
                                        </p:tgtEl>
                                        <p:attrNameLst>
                                          <p:attrName>style.color</p:attrName>
                                        </p:attrNameLst>
                                      </p:cBhvr>
                                      <p:to>
                                        <a:schemeClr val="bg1"/>
                                      </p:to>
                                    </p:animClr>
                                    <p:animClr clrSpc="rgb" dir="cw">
                                      <p:cBhvr>
                                        <p:cTn id="27" dur="250" autoRev="1" fill="remove"/>
                                        <p:tgtEl>
                                          <p:spTgt spid="7"/>
                                        </p:tgtEl>
                                        <p:attrNameLst>
                                          <p:attrName>fillcolor</p:attrName>
                                        </p:attrNameLst>
                                      </p:cBhvr>
                                      <p:to>
                                        <a:schemeClr val="bg1"/>
                                      </p:to>
                                    </p:animClr>
                                    <p:set>
                                      <p:cBhvr>
                                        <p:cTn id="28" dur="250" autoRev="1" fill="remove"/>
                                        <p:tgtEl>
                                          <p:spTgt spid="7"/>
                                        </p:tgtEl>
                                        <p:attrNameLst>
                                          <p:attrName>fill.type</p:attrName>
                                        </p:attrNameLst>
                                      </p:cBhvr>
                                      <p:to>
                                        <p:strVal val="solid"/>
                                      </p:to>
                                    </p:set>
                                    <p:set>
                                      <p:cBhvr>
                                        <p:cTn id="29" dur="250" autoRev="1" fill="remove"/>
                                        <p:tgtEl>
                                          <p:spTgt spid="7"/>
                                        </p:tgtEl>
                                        <p:attrNameLst>
                                          <p:attrName>fill.on</p:attrName>
                                        </p:attrNameLst>
                                      </p:cBhvr>
                                      <p:to>
                                        <p:strVal val="true"/>
                                      </p:to>
                                    </p:set>
                                  </p:childTnLst>
                                </p:cTn>
                              </p:par>
                            </p:childTnLst>
                          </p:cTn>
                        </p:par>
                        <p:par>
                          <p:cTn id="30" fill="hold">
                            <p:stCondLst>
                              <p:cond delay="3000"/>
                            </p:stCondLst>
                            <p:childTnLst>
                              <p:par>
                                <p:cTn id="31" presetID="45"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anim calcmode="lin" valueType="num">
                                      <p:cBhvr>
                                        <p:cTn id="34" dur="2000" fill="hold"/>
                                        <p:tgtEl>
                                          <p:spTgt spid="14"/>
                                        </p:tgtEl>
                                        <p:attrNameLst>
                                          <p:attrName>ppt_w</p:attrName>
                                        </p:attrNameLst>
                                      </p:cBhvr>
                                      <p:tavLst>
                                        <p:tav tm="0" fmla="#ppt_w*sin(2.5*pi*$)">
                                          <p:val>
                                            <p:fltVal val="0"/>
                                          </p:val>
                                        </p:tav>
                                        <p:tav tm="100000">
                                          <p:val>
                                            <p:fltVal val="1"/>
                                          </p:val>
                                        </p:tav>
                                      </p:tavLst>
                                    </p:anim>
                                    <p:anim calcmode="lin" valueType="num">
                                      <p:cBhvr>
                                        <p:cTn id="35" dur="2000" fill="hold"/>
                                        <p:tgtEl>
                                          <p:spTgt spid="14"/>
                                        </p:tgtEl>
                                        <p:attrNameLst>
                                          <p:attrName>ppt_h</p:attrName>
                                        </p:attrNameLst>
                                      </p:cBhvr>
                                      <p:tavLst>
                                        <p:tav tm="0">
                                          <p:val>
                                            <p:strVal val="#ppt_h"/>
                                          </p:val>
                                        </p:tav>
                                        <p:tav tm="100000">
                                          <p:val>
                                            <p:strVal val="#ppt_h"/>
                                          </p:val>
                                        </p:tav>
                                      </p:tavLst>
                                    </p:anim>
                                  </p:childTnLst>
                                </p:cTn>
                              </p:par>
                              <p:par>
                                <p:cTn id="36" presetID="1" presetClass="entr" presetSubtype="0" fill="hold" grpId="1" nodeType="withEffect">
                                  <p:stCondLst>
                                    <p:cond delay="0"/>
                                  </p:stCondLst>
                                  <p:childTnLst>
                                    <p:set>
                                      <p:cBhvr>
                                        <p:cTn id="37" dur="1" fill="hold">
                                          <p:stCondLst>
                                            <p:cond delay="1999"/>
                                          </p:stCondLst>
                                        </p:cTn>
                                        <p:tgtEl>
                                          <p:spTgt spid="23"/>
                                        </p:tgtEl>
                                        <p:attrNameLst>
                                          <p:attrName>style.visibility</p:attrName>
                                        </p:attrNameLst>
                                      </p:cBhvr>
                                      <p:to>
                                        <p:strVal val="visible"/>
                                      </p:to>
                                    </p:set>
                                  </p:childTnLst>
                                </p:cTn>
                              </p:par>
                              <p:par>
                                <p:cTn id="38" presetID="27" presetClass="emph" presetSubtype="0" fill="remove" grpId="0" nodeType="withEffect">
                                  <p:stCondLst>
                                    <p:cond delay="0"/>
                                  </p:stCondLst>
                                  <p:childTnLst>
                                    <p:animClr clrSpc="rgb" dir="cw">
                                      <p:cBhvr override="childStyle">
                                        <p:cTn id="39" dur="250" autoRev="1" fill="remove"/>
                                        <p:tgtEl>
                                          <p:spTgt spid="23"/>
                                        </p:tgtEl>
                                        <p:attrNameLst>
                                          <p:attrName>style.color</p:attrName>
                                        </p:attrNameLst>
                                      </p:cBhvr>
                                      <p:to>
                                        <a:schemeClr val="bg1"/>
                                      </p:to>
                                    </p:animClr>
                                    <p:animClr clrSpc="rgb" dir="cw">
                                      <p:cBhvr>
                                        <p:cTn id="40" dur="250" autoRev="1" fill="remove"/>
                                        <p:tgtEl>
                                          <p:spTgt spid="23"/>
                                        </p:tgtEl>
                                        <p:attrNameLst>
                                          <p:attrName>fillcolor</p:attrName>
                                        </p:attrNameLst>
                                      </p:cBhvr>
                                      <p:to>
                                        <a:schemeClr val="bg1"/>
                                      </p:to>
                                    </p:animClr>
                                    <p:set>
                                      <p:cBhvr>
                                        <p:cTn id="41" dur="250" autoRev="1" fill="remove"/>
                                        <p:tgtEl>
                                          <p:spTgt spid="23"/>
                                        </p:tgtEl>
                                        <p:attrNameLst>
                                          <p:attrName>fill.type</p:attrName>
                                        </p:attrNameLst>
                                      </p:cBhvr>
                                      <p:to>
                                        <p:strVal val="solid"/>
                                      </p:to>
                                    </p:set>
                                    <p:set>
                                      <p:cBhvr>
                                        <p:cTn id="42" dur="250" autoRev="1" fill="remove"/>
                                        <p:tgtEl>
                                          <p:spTgt spid="23"/>
                                        </p:tgtEl>
                                        <p:attrNameLst>
                                          <p:attrName>fill.on</p:attrName>
                                        </p:attrNameLst>
                                      </p:cBhvr>
                                      <p:to>
                                        <p:strVal val="true"/>
                                      </p:to>
                                    </p:set>
                                  </p:childTnLst>
                                </p:cTn>
                              </p:par>
                            </p:childTnLst>
                          </p:cTn>
                        </p:par>
                        <p:par>
                          <p:cTn id="43" fill="hold">
                            <p:stCondLst>
                              <p:cond delay="5000"/>
                            </p:stCondLst>
                            <p:childTnLst>
                              <p:par>
                                <p:cTn id="44" presetID="45"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ppt_w</p:attrName>
                                        </p:attrNameLst>
                                      </p:cBhvr>
                                      <p:tavLst>
                                        <p:tav tm="0" fmla="#ppt_w*sin(2.5*pi*$)">
                                          <p:val>
                                            <p:fltVal val="0"/>
                                          </p:val>
                                        </p:tav>
                                        <p:tav tm="100000">
                                          <p:val>
                                            <p:fltVal val="1"/>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childTnLst>
                                </p:cTn>
                              </p:par>
                              <p:par>
                                <p:cTn id="49" presetID="1" presetClass="entr" presetSubtype="0" fill="hold" grpId="1" nodeType="withEffect">
                                  <p:stCondLst>
                                    <p:cond delay="0"/>
                                  </p:stCondLst>
                                  <p:childTnLst>
                                    <p:set>
                                      <p:cBhvr>
                                        <p:cTn id="50" dur="1" fill="hold">
                                          <p:stCondLst>
                                            <p:cond delay="1999"/>
                                          </p:stCondLst>
                                        </p:cTn>
                                        <p:tgtEl>
                                          <p:spTgt spid="24"/>
                                        </p:tgtEl>
                                        <p:attrNameLst>
                                          <p:attrName>style.visibility</p:attrName>
                                        </p:attrNameLst>
                                      </p:cBhvr>
                                      <p:to>
                                        <p:strVal val="visible"/>
                                      </p:to>
                                    </p:set>
                                  </p:childTnLst>
                                </p:cTn>
                              </p:par>
                              <p:par>
                                <p:cTn id="51" presetID="27" presetClass="emph" presetSubtype="0" fill="remove" grpId="0" nodeType="withEffect">
                                  <p:stCondLst>
                                    <p:cond delay="0"/>
                                  </p:stCondLst>
                                  <p:childTnLst>
                                    <p:animClr clrSpc="rgb" dir="cw">
                                      <p:cBhvr override="childStyle">
                                        <p:cTn id="52" dur="250" autoRev="1" fill="remove"/>
                                        <p:tgtEl>
                                          <p:spTgt spid="24"/>
                                        </p:tgtEl>
                                        <p:attrNameLst>
                                          <p:attrName>style.color</p:attrName>
                                        </p:attrNameLst>
                                      </p:cBhvr>
                                      <p:to>
                                        <a:schemeClr val="bg1"/>
                                      </p:to>
                                    </p:animClr>
                                    <p:animClr clrSpc="rgb" dir="cw">
                                      <p:cBhvr>
                                        <p:cTn id="53" dur="250" autoRev="1" fill="remove"/>
                                        <p:tgtEl>
                                          <p:spTgt spid="24"/>
                                        </p:tgtEl>
                                        <p:attrNameLst>
                                          <p:attrName>fillcolor</p:attrName>
                                        </p:attrNameLst>
                                      </p:cBhvr>
                                      <p:to>
                                        <a:schemeClr val="bg1"/>
                                      </p:to>
                                    </p:animClr>
                                    <p:set>
                                      <p:cBhvr>
                                        <p:cTn id="54" dur="250" autoRev="1" fill="remove"/>
                                        <p:tgtEl>
                                          <p:spTgt spid="24"/>
                                        </p:tgtEl>
                                        <p:attrNameLst>
                                          <p:attrName>fill.type</p:attrName>
                                        </p:attrNameLst>
                                      </p:cBhvr>
                                      <p:to>
                                        <p:strVal val="solid"/>
                                      </p:to>
                                    </p:set>
                                    <p:set>
                                      <p:cBhvr>
                                        <p:cTn id="55" dur="250" autoRev="1" fill="remove"/>
                                        <p:tgtEl>
                                          <p:spTgt spid="24"/>
                                        </p:tgtEl>
                                        <p:attrNameLst>
                                          <p:attrName>fill.on</p:attrName>
                                        </p:attrNameLst>
                                      </p:cBhvr>
                                      <p:to>
                                        <p:strVal val="true"/>
                                      </p:to>
                                    </p:set>
                                  </p:childTnLst>
                                </p:cTn>
                              </p:par>
                            </p:childTnLst>
                          </p:cTn>
                        </p:par>
                        <p:par>
                          <p:cTn id="56" fill="hold">
                            <p:stCondLst>
                              <p:cond delay="7000"/>
                            </p:stCondLst>
                            <p:childTnLst>
                              <p:par>
                                <p:cTn id="57" presetID="45"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000"/>
                                        <p:tgtEl>
                                          <p:spTgt spid="19"/>
                                        </p:tgtEl>
                                      </p:cBhvr>
                                    </p:animEffect>
                                    <p:anim calcmode="lin" valueType="num">
                                      <p:cBhvr>
                                        <p:cTn id="60" dur="2000" fill="hold"/>
                                        <p:tgtEl>
                                          <p:spTgt spid="19"/>
                                        </p:tgtEl>
                                        <p:attrNameLst>
                                          <p:attrName>ppt_w</p:attrName>
                                        </p:attrNameLst>
                                      </p:cBhvr>
                                      <p:tavLst>
                                        <p:tav tm="0" fmla="#ppt_w*sin(2.5*pi*$)">
                                          <p:val>
                                            <p:fltVal val="0"/>
                                          </p:val>
                                        </p:tav>
                                        <p:tav tm="100000">
                                          <p:val>
                                            <p:fltVal val="1"/>
                                          </p:val>
                                        </p:tav>
                                      </p:tavLst>
                                    </p:anim>
                                    <p:anim calcmode="lin" valueType="num">
                                      <p:cBhvr>
                                        <p:cTn id="61" dur="2000" fill="hold"/>
                                        <p:tgtEl>
                                          <p:spTgt spid="19"/>
                                        </p:tgtEl>
                                        <p:attrNameLst>
                                          <p:attrName>ppt_h</p:attrName>
                                        </p:attrNameLst>
                                      </p:cBhvr>
                                      <p:tavLst>
                                        <p:tav tm="0">
                                          <p:val>
                                            <p:strVal val="#ppt_h"/>
                                          </p:val>
                                        </p:tav>
                                        <p:tav tm="100000">
                                          <p:val>
                                            <p:strVal val="#ppt_h"/>
                                          </p:val>
                                        </p:tav>
                                      </p:tavLst>
                                    </p:anim>
                                  </p:childTnLst>
                                </p:cTn>
                              </p:par>
                              <p:par>
                                <p:cTn id="62" presetID="1" presetClass="entr" presetSubtype="0" fill="hold" grpId="1" nodeType="withEffect">
                                  <p:stCondLst>
                                    <p:cond delay="0"/>
                                  </p:stCondLst>
                                  <p:childTnLst>
                                    <p:set>
                                      <p:cBhvr>
                                        <p:cTn id="63" dur="1" fill="hold">
                                          <p:stCondLst>
                                            <p:cond delay="1999"/>
                                          </p:stCondLst>
                                        </p:cTn>
                                        <p:tgtEl>
                                          <p:spTgt spid="25"/>
                                        </p:tgtEl>
                                        <p:attrNameLst>
                                          <p:attrName>style.visibility</p:attrName>
                                        </p:attrNameLst>
                                      </p:cBhvr>
                                      <p:to>
                                        <p:strVal val="visible"/>
                                      </p:to>
                                    </p:set>
                                  </p:childTnLst>
                                </p:cTn>
                              </p:par>
                              <p:par>
                                <p:cTn id="64" presetID="27" presetClass="emph" presetSubtype="0" fill="remove" grpId="0" nodeType="withEffect">
                                  <p:stCondLst>
                                    <p:cond delay="0"/>
                                  </p:stCondLst>
                                  <p:childTnLst>
                                    <p:animClr clrSpc="rgb" dir="cw">
                                      <p:cBhvr override="childStyle">
                                        <p:cTn id="65" dur="250" autoRev="1" fill="remove"/>
                                        <p:tgtEl>
                                          <p:spTgt spid="25"/>
                                        </p:tgtEl>
                                        <p:attrNameLst>
                                          <p:attrName>style.color</p:attrName>
                                        </p:attrNameLst>
                                      </p:cBhvr>
                                      <p:to>
                                        <a:schemeClr val="bg1"/>
                                      </p:to>
                                    </p:animClr>
                                    <p:animClr clrSpc="rgb" dir="cw">
                                      <p:cBhvr>
                                        <p:cTn id="66" dur="250" autoRev="1" fill="remove"/>
                                        <p:tgtEl>
                                          <p:spTgt spid="25"/>
                                        </p:tgtEl>
                                        <p:attrNameLst>
                                          <p:attrName>fillcolor</p:attrName>
                                        </p:attrNameLst>
                                      </p:cBhvr>
                                      <p:to>
                                        <a:schemeClr val="bg1"/>
                                      </p:to>
                                    </p:animClr>
                                    <p:set>
                                      <p:cBhvr>
                                        <p:cTn id="67" dur="250" autoRev="1" fill="remove"/>
                                        <p:tgtEl>
                                          <p:spTgt spid="25"/>
                                        </p:tgtEl>
                                        <p:attrNameLst>
                                          <p:attrName>fill.type</p:attrName>
                                        </p:attrNameLst>
                                      </p:cBhvr>
                                      <p:to>
                                        <p:strVal val="solid"/>
                                      </p:to>
                                    </p:set>
                                    <p:set>
                                      <p:cBhvr>
                                        <p:cTn id="68" dur="250" autoRev="1" fill="remove"/>
                                        <p:tgtEl>
                                          <p:spTgt spid="25"/>
                                        </p:tgtEl>
                                        <p:attrNameLst>
                                          <p:attrName>fill.on</p:attrName>
                                        </p:attrNameLst>
                                      </p:cBhvr>
                                      <p:to>
                                        <p:strVal val="true"/>
                                      </p:to>
                                    </p:set>
                                  </p:childTnLst>
                                </p:cTn>
                              </p:par>
                            </p:childTnLst>
                          </p:cTn>
                        </p:par>
                        <p:par>
                          <p:cTn id="69" fill="hold">
                            <p:stCondLst>
                              <p:cond delay="9000"/>
                            </p:stCondLst>
                            <p:childTnLst>
                              <p:par>
                                <p:cTn id="70" presetID="45"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2000"/>
                                        <p:tgtEl>
                                          <p:spTgt spid="20"/>
                                        </p:tgtEl>
                                      </p:cBhvr>
                                    </p:animEffect>
                                    <p:anim calcmode="lin" valueType="num">
                                      <p:cBhvr>
                                        <p:cTn id="73" dur="2000" fill="hold"/>
                                        <p:tgtEl>
                                          <p:spTgt spid="20"/>
                                        </p:tgtEl>
                                        <p:attrNameLst>
                                          <p:attrName>ppt_w</p:attrName>
                                        </p:attrNameLst>
                                      </p:cBhvr>
                                      <p:tavLst>
                                        <p:tav tm="0" fmla="#ppt_w*sin(2.5*pi*$)">
                                          <p:val>
                                            <p:fltVal val="0"/>
                                          </p:val>
                                        </p:tav>
                                        <p:tav tm="100000">
                                          <p:val>
                                            <p:fltVal val="1"/>
                                          </p:val>
                                        </p:tav>
                                      </p:tavLst>
                                    </p:anim>
                                    <p:anim calcmode="lin" valueType="num">
                                      <p:cBhvr>
                                        <p:cTn id="74" dur="2000" fill="hold"/>
                                        <p:tgtEl>
                                          <p:spTgt spid="20"/>
                                        </p:tgtEl>
                                        <p:attrNameLst>
                                          <p:attrName>ppt_h</p:attrName>
                                        </p:attrNameLst>
                                      </p:cBhvr>
                                      <p:tavLst>
                                        <p:tav tm="0">
                                          <p:val>
                                            <p:strVal val="#ppt_h"/>
                                          </p:val>
                                        </p:tav>
                                        <p:tav tm="100000">
                                          <p:val>
                                            <p:strVal val="#ppt_h"/>
                                          </p:val>
                                        </p:tav>
                                      </p:tavLst>
                                    </p:anim>
                                  </p:childTnLst>
                                </p:cTn>
                              </p:par>
                              <p:par>
                                <p:cTn id="75" presetID="1" presetClass="entr" presetSubtype="0" fill="hold" grpId="1" nodeType="withEffect">
                                  <p:stCondLst>
                                    <p:cond delay="0"/>
                                  </p:stCondLst>
                                  <p:childTnLst>
                                    <p:set>
                                      <p:cBhvr>
                                        <p:cTn id="76" dur="1" fill="hold">
                                          <p:stCondLst>
                                            <p:cond delay="1999"/>
                                          </p:stCondLst>
                                        </p:cTn>
                                        <p:tgtEl>
                                          <p:spTgt spid="26"/>
                                        </p:tgtEl>
                                        <p:attrNameLst>
                                          <p:attrName>style.visibility</p:attrName>
                                        </p:attrNameLst>
                                      </p:cBhvr>
                                      <p:to>
                                        <p:strVal val="visible"/>
                                      </p:to>
                                    </p:set>
                                  </p:childTnLst>
                                </p:cTn>
                              </p:par>
                              <p:par>
                                <p:cTn id="77" presetID="27" presetClass="emph" presetSubtype="0" fill="remove" grpId="0" nodeType="withEffect">
                                  <p:stCondLst>
                                    <p:cond delay="0"/>
                                  </p:stCondLst>
                                  <p:childTnLst>
                                    <p:animClr clrSpc="rgb" dir="cw">
                                      <p:cBhvr override="childStyle">
                                        <p:cTn id="78" dur="250" autoRev="1" fill="remove"/>
                                        <p:tgtEl>
                                          <p:spTgt spid="26"/>
                                        </p:tgtEl>
                                        <p:attrNameLst>
                                          <p:attrName>style.color</p:attrName>
                                        </p:attrNameLst>
                                      </p:cBhvr>
                                      <p:to>
                                        <a:schemeClr val="bg1"/>
                                      </p:to>
                                    </p:animClr>
                                    <p:animClr clrSpc="rgb" dir="cw">
                                      <p:cBhvr>
                                        <p:cTn id="79" dur="250" autoRev="1" fill="remove"/>
                                        <p:tgtEl>
                                          <p:spTgt spid="26"/>
                                        </p:tgtEl>
                                        <p:attrNameLst>
                                          <p:attrName>fillcolor</p:attrName>
                                        </p:attrNameLst>
                                      </p:cBhvr>
                                      <p:to>
                                        <a:schemeClr val="bg1"/>
                                      </p:to>
                                    </p:animClr>
                                    <p:set>
                                      <p:cBhvr>
                                        <p:cTn id="80" dur="250" autoRev="1" fill="remove"/>
                                        <p:tgtEl>
                                          <p:spTgt spid="26"/>
                                        </p:tgtEl>
                                        <p:attrNameLst>
                                          <p:attrName>fill.type</p:attrName>
                                        </p:attrNameLst>
                                      </p:cBhvr>
                                      <p:to>
                                        <p:strVal val="solid"/>
                                      </p:to>
                                    </p:set>
                                    <p:set>
                                      <p:cBhvr>
                                        <p:cTn id="81" dur="250" autoRev="1" fill="remove"/>
                                        <p:tgtEl>
                                          <p:spTgt spid="26"/>
                                        </p:tgtEl>
                                        <p:attrNameLst>
                                          <p:attrName>fill.on</p:attrName>
                                        </p:attrNameLst>
                                      </p:cBhvr>
                                      <p:to>
                                        <p:strVal val="true"/>
                                      </p:to>
                                    </p:set>
                                  </p:childTnLst>
                                </p:cTn>
                              </p:par>
                            </p:childTnLst>
                          </p:cTn>
                        </p:par>
                        <p:par>
                          <p:cTn id="82" fill="hold">
                            <p:stCondLst>
                              <p:cond delay="11000"/>
                            </p:stCondLst>
                            <p:childTnLst>
                              <p:par>
                                <p:cTn id="83" presetID="45" presetClass="entr" presetSubtype="0"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2000"/>
                                        <p:tgtEl>
                                          <p:spTgt spid="21"/>
                                        </p:tgtEl>
                                      </p:cBhvr>
                                    </p:animEffect>
                                    <p:anim calcmode="lin" valueType="num">
                                      <p:cBhvr>
                                        <p:cTn id="86" dur="2000" fill="hold"/>
                                        <p:tgtEl>
                                          <p:spTgt spid="21"/>
                                        </p:tgtEl>
                                        <p:attrNameLst>
                                          <p:attrName>ppt_w</p:attrName>
                                        </p:attrNameLst>
                                      </p:cBhvr>
                                      <p:tavLst>
                                        <p:tav tm="0" fmla="#ppt_w*sin(2.5*pi*$)">
                                          <p:val>
                                            <p:fltVal val="0"/>
                                          </p:val>
                                        </p:tav>
                                        <p:tav tm="100000">
                                          <p:val>
                                            <p:fltVal val="1"/>
                                          </p:val>
                                        </p:tav>
                                      </p:tavLst>
                                    </p:anim>
                                    <p:anim calcmode="lin" valueType="num">
                                      <p:cBhvr>
                                        <p:cTn id="87" dur="2000" fill="hold"/>
                                        <p:tgtEl>
                                          <p:spTgt spid="21"/>
                                        </p:tgtEl>
                                        <p:attrNameLst>
                                          <p:attrName>ppt_h</p:attrName>
                                        </p:attrNameLst>
                                      </p:cBhvr>
                                      <p:tavLst>
                                        <p:tav tm="0">
                                          <p:val>
                                            <p:strVal val="#ppt_h"/>
                                          </p:val>
                                        </p:tav>
                                        <p:tav tm="100000">
                                          <p:val>
                                            <p:strVal val="#ppt_h"/>
                                          </p:val>
                                        </p:tav>
                                      </p:tavLst>
                                    </p:anim>
                                  </p:childTnLst>
                                </p:cTn>
                              </p:par>
                              <p:par>
                                <p:cTn id="88" presetID="1" presetClass="entr" presetSubtype="0" fill="hold" grpId="1" nodeType="withEffect">
                                  <p:stCondLst>
                                    <p:cond delay="0"/>
                                  </p:stCondLst>
                                  <p:childTnLst>
                                    <p:set>
                                      <p:cBhvr>
                                        <p:cTn id="89" dur="1" fill="hold">
                                          <p:stCondLst>
                                            <p:cond delay="1999"/>
                                          </p:stCondLst>
                                        </p:cTn>
                                        <p:tgtEl>
                                          <p:spTgt spid="27"/>
                                        </p:tgtEl>
                                        <p:attrNameLst>
                                          <p:attrName>style.visibility</p:attrName>
                                        </p:attrNameLst>
                                      </p:cBhvr>
                                      <p:to>
                                        <p:strVal val="visible"/>
                                      </p:to>
                                    </p:set>
                                  </p:childTnLst>
                                </p:cTn>
                              </p:par>
                              <p:par>
                                <p:cTn id="90" presetID="27" presetClass="emph" presetSubtype="0" fill="remove" grpId="0" nodeType="withEffect">
                                  <p:stCondLst>
                                    <p:cond delay="0"/>
                                  </p:stCondLst>
                                  <p:childTnLst>
                                    <p:animClr clrSpc="rgb" dir="cw">
                                      <p:cBhvr override="childStyle">
                                        <p:cTn id="91" dur="250" autoRev="1" fill="remove"/>
                                        <p:tgtEl>
                                          <p:spTgt spid="27"/>
                                        </p:tgtEl>
                                        <p:attrNameLst>
                                          <p:attrName>style.color</p:attrName>
                                        </p:attrNameLst>
                                      </p:cBhvr>
                                      <p:to>
                                        <a:schemeClr val="bg1"/>
                                      </p:to>
                                    </p:animClr>
                                    <p:animClr clrSpc="rgb" dir="cw">
                                      <p:cBhvr>
                                        <p:cTn id="92" dur="250" autoRev="1" fill="remove"/>
                                        <p:tgtEl>
                                          <p:spTgt spid="27"/>
                                        </p:tgtEl>
                                        <p:attrNameLst>
                                          <p:attrName>fillcolor</p:attrName>
                                        </p:attrNameLst>
                                      </p:cBhvr>
                                      <p:to>
                                        <a:schemeClr val="bg1"/>
                                      </p:to>
                                    </p:animClr>
                                    <p:set>
                                      <p:cBhvr>
                                        <p:cTn id="93" dur="250" autoRev="1" fill="remove"/>
                                        <p:tgtEl>
                                          <p:spTgt spid="27"/>
                                        </p:tgtEl>
                                        <p:attrNameLst>
                                          <p:attrName>fill.type</p:attrName>
                                        </p:attrNameLst>
                                      </p:cBhvr>
                                      <p:to>
                                        <p:strVal val="solid"/>
                                      </p:to>
                                    </p:set>
                                    <p:set>
                                      <p:cBhvr>
                                        <p:cTn id="94" dur="250" autoRev="1" fill="remove"/>
                                        <p:tgtEl>
                                          <p:spTgt spid="27"/>
                                        </p:tgtEl>
                                        <p:attrNameLst>
                                          <p:attrName>fill.on</p:attrName>
                                        </p:attrNameLst>
                                      </p:cBhvr>
                                      <p:to>
                                        <p:strVal val="true"/>
                                      </p:to>
                                    </p:set>
                                  </p:childTnLst>
                                </p:cTn>
                              </p:par>
                            </p:childTnLst>
                          </p:cTn>
                        </p:par>
                        <p:par>
                          <p:cTn id="95" fill="hold">
                            <p:stCondLst>
                              <p:cond delay="13000"/>
                            </p:stCondLst>
                            <p:childTnLst>
                              <p:par>
                                <p:cTn id="96" presetID="45" presetClass="entr" presetSubtype="0" fill="hold" nodeType="after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2000"/>
                                        <p:tgtEl>
                                          <p:spTgt spid="22"/>
                                        </p:tgtEl>
                                      </p:cBhvr>
                                    </p:animEffect>
                                    <p:anim calcmode="lin" valueType="num">
                                      <p:cBhvr>
                                        <p:cTn id="99" dur="2000" fill="hold"/>
                                        <p:tgtEl>
                                          <p:spTgt spid="22"/>
                                        </p:tgtEl>
                                        <p:attrNameLst>
                                          <p:attrName>ppt_w</p:attrName>
                                        </p:attrNameLst>
                                      </p:cBhvr>
                                      <p:tavLst>
                                        <p:tav tm="0" fmla="#ppt_w*sin(2.5*pi*$)">
                                          <p:val>
                                            <p:fltVal val="0"/>
                                          </p:val>
                                        </p:tav>
                                        <p:tav tm="100000">
                                          <p:val>
                                            <p:fltVal val="1"/>
                                          </p:val>
                                        </p:tav>
                                      </p:tavLst>
                                    </p:anim>
                                    <p:anim calcmode="lin" valueType="num">
                                      <p:cBhvr>
                                        <p:cTn id="100" dur="2000" fill="hold"/>
                                        <p:tgtEl>
                                          <p:spTgt spid="22"/>
                                        </p:tgtEl>
                                        <p:attrNameLst>
                                          <p:attrName>ppt_h</p:attrName>
                                        </p:attrNameLst>
                                      </p:cBhvr>
                                      <p:tavLst>
                                        <p:tav tm="0">
                                          <p:val>
                                            <p:strVal val="#ppt_h"/>
                                          </p:val>
                                        </p:tav>
                                        <p:tav tm="100000">
                                          <p:val>
                                            <p:strVal val="#ppt_h"/>
                                          </p:val>
                                        </p:tav>
                                      </p:tavLst>
                                    </p:anim>
                                  </p:childTnLst>
                                </p:cTn>
                              </p:par>
                              <p:par>
                                <p:cTn id="101" presetID="1" presetClass="entr" presetSubtype="0" fill="hold" grpId="1" nodeType="withEffect">
                                  <p:stCondLst>
                                    <p:cond delay="0"/>
                                  </p:stCondLst>
                                  <p:childTnLst>
                                    <p:set>
                                      <p:cBhvr>
                                        <p:cTn id="102" dur="1" fill="hold">
                                          <p:stCondLst>
                                            <p:cond delay="1999"/>
                                          </p:stCondLst>
                                        </p:cTn>
                                        <p:tgtEl>
                                          <p:spTgt spid="28"/>
                                        </p:tgtEl>
                                        <p:attrNameLst>
                                          <p:attrName>style.visibility</p:attrName>
                                        </p:attrNameLst>
                                      </p:cBhvr>
                                      <p:to>
                                        <p:strVal val="visible"/>
                                      </p:to>
                                    </p:set>
                                  </p:childTnLst>
                                </p:cTn>
                              </p:par>
                              <p:par>
                                <p:cTn id="103" presetID="27" presetClass="emph" presetSubtype="0" fill="remove" grpId="0" nodeType="withEffect">
                                  <p:stCondLst>
                                    <p:cond delay="0"/>
                                  </p:stCondLst>
                                  <p:childTnLst>
                                    <p:animClr clrSpc="rgb" dir="cw">
                                      <p:cBhvr override="childStyle">
                                        <p:cTn id="104" dur="250" autoRev="1" fill="remove"/>
                                        <p:tgtEl>
                                          <p:spTgt spid="28"/>
                                        </p:tgtEl>
                                        <p:attrNameLst>
                                          <p:attrName>style.color</p:attrName>
                                        </p:attrNameLst>
                                      </p:cBhvr>
                                      <p:to>
                                        <a:schemeClr val="bg1"/>
                                      </p:to>
                                    </p:animClr>
                                    <p:animClr clrSpc="rgb" dir="cw">
                                      <p:cBhvr>
                                        <p:cTn id="105" dur="250" autoRev="1" fill="remove"/>
                                        <p:tgtEl>
                                          <p:spTgt spid="28"/>
                                        </p:tgtEl>
                                        <p:attrNameLst>
                                          <p:attrName>fillcolor</p:attrName>
                                        </p:attrNameLst>
                                      </p:cBhvr>
                                      <p:to>
                                        <a:schemeClr val="bg1"/>
                                      </p:to>
                                    </p:animClr>
                                    <p:set>
                                      <p:cBhvr>
                                        <p:cTn id="106" dur="250" autoRev="1" fill="remove"/>
                                        <p:tgtEl>
                                          <p:spTgt spid="28"/>
                                        </p:tgtEl>
                                        <p:attrNameLst>
                                          <p:attrName>fill.type</p:attrName>
                                        </p:attrNameLst>
                                      </p:cBhvr>
                                      <p:to>
                                        <p:strVal val="solid"/>
                                      </p:to>
                                    </p:set>
                                    <p:set>
                                      <p:cBhvr>
                                        <p:cTn id="107"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23" grpId="0"/>
      <p:bldP spid="23" grpId="1"/>
      <p:bldP spid="24" grpId="0"/>
      <p:bldP spid="24" grpId="1"/>
      <p:bldP spid="25" grpId="0"/>
      <p:bldP spid="25" grpId="1"/>
      <p:bldP spid="26" grpId="0"/>
      <p:bldP spid="26" grpId="1"/>
      <p:bldP spid="27" grpId="0"/>
      <p:bldP spid="27" grpId="1"/>
      <p:bldP spid="28" grpId="0"/>
      <p:bldP spid="28" grpId="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View and sing.</a:t>
            </a:r>
            <a:endParaRPr lang="en-ID" sz="4000" b="1" dirty="0">
              <a:latin typeface="Verdana" panose="020B0604030504040204" pitchFamily="34" charset="0"/>
              <a:ea typeface="Verdana" panose="020B0604030504040204" pitchFamily="34" charset="0"/>
            </a:endParaRPr>
          </a:p>
        </p:txBody>
      </p:sp>
      <p:pic>
        <p:nvPicPr>
          <p:cNvPr id="5" name="Picture 4" descr="Diagram&#10;&#10;Description automatically generated">
            <a:extLst>
              <a:ext uri="{FF2B5EF4-FFF2-40B4-BE49-F238E27FC236}">
                <a16:creationId xmlns:a16="http://schemas.microsoft.com/office/drawing/2014/main" id="{05F0577D-753B-458F-AA86-117577782DF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22715" y="1146595"/>
            <a:ext cx="6546570" cy="5474560"/>
          </a:xfrm>
          <a:prstGeom prst="rect">
            <a:avLst/>
          </a:prstGeom>
        </p:spPr>
      </p:pic>
      <p:sp>
        <p:nvSpPr>
          <p:cNvPr id="7" name="TextBox 6">
            <a:extLst>
              <a:ext uri="{FF2B5EF4-FFF2-40B4-BE49-F238E27FC236}">
                <a16:creationId xmlns:a16="http://schemas.microsoft.com/office/drawing/2014/main" id="{67194F9F-2D39-4562-81E8-62FE632883E0}"/>
              </a:ext>
            </a:extLst>
          </p:cNvPr>
          <p:cNvSpPr txBox="1"/>
          <p:nvPr/>
        </p:nvSpPr>
        <p:spPr>
          <a:xfrm>
            <a:off x="3372679" y="2681615"/>
            <a:ext cx="5446642" cy="3939540"/>
          </a:xfrm>
          <a:prstGeom prst="rect">
            <a:avLst/>
          </a:prstGeom>
          <a:noFill/>
        </p:spPr>
        <p:txBody>
          <a:bodyPr wrap="square" rtlCol="0">
            <a:spAutoFit/>
          </a:bodyPr>
          <a:lstStyle/>
          <a:p>
            <a:pPr algn="ctr"/>
            <a:r>
              <a:rPr lang="en-US" sz="2400" b="1" dirty="0">
                <a:solidFill>
                  <a:srgbClr val="92D050"/>
                </a:solidFill>
                <a:latin typeface="Verdana" panose="020B0604030504040204" pitchFamily="34" charset="0"/>
                <a:ea typeface="Verdana" panose="020B0604030504040204" pitchFamily="34" charset="0"/>
              </a:rPr>
              <a:t>Days of the Week</a:t>
            </a:r>
          </a:p>
          <a:p>
            <a:pPr algn="ctr"/>
            <a:endParaRPr lang="en-US" sz="2400" dirty="0">
              <a:latin typeface="Verdana" panose="020B0604030504040204" pitchFamily="34" charset="0"/>
              <a:ea typeface="Verdana" panose="020B0604030504040204" pitchFamily="34" charset="0"/>
            </a:endParaRPr>
          </a:p>
          <a:p>
            <a:pPr algn="ctr"/>
            <a:r>
              <a:rPr lang="en-US" sz="2200" dirty="0">
                <a:latin typeface="Verdana" panose="020B0604030504040204" pitchFamily="34" charset="0"/>
                <a:ea typeface="Verdana" panose="020B0604030504040204" pitchFamily="34" charset="0"/>
              </a:rPr>
              <a:t>Sunday, Monday, </a:t>
            </a:r>
          </a:p>
          <a:p>
            <a:pPr algn="ctr"/>
            <a:r>
              <a:rPr lang="en-US" sz="2200" dirty="0">
                <a:latin typeface="Verdana" panose="020B0604030504040204" pitchFamily="34" charset="0"/>
                <a:ea typeface="Verdana" panose="020B0604030504040204" pitchFamily="34" charset="0"/>
              </a:rPr>
              <a:t>Tuesday, Wednesday</a:t>
            </a:r>
          </a:p>
          <a:p>
            <a:pPr algn="ctr"/>
            <a:r>
              <a:rPr lang="en-US" sz="2200" dirty="0">
                <a:latin typeface="Verdana" panose="020B0604030504040204" pitchFamily="34" charset="0"/>
                <a:ea typeface="Verdana" panose="020B0604030504040204" pitchFamily="34" charset="0"/>
              </a:rPr>
              <a:t>Thursday, Friday, Saturday</a:t>
            </a:r>
          </a:p>
          <a:p>
            <a:pPr algn="ctr"/>
            <a:endParaRPr lang="en-US" sz="2200" dirty="0">
              <a:latin typeface="Verdana" panose="020B0604030504040204" pitchFamily="34" charset="0"/>
              <a:ea typeface="Verdana" panose="020B0604030504040204" pitchFamily="34" charset="0"/>
            </a:endParaRPr>
          </a:p>
          <a:p>
            <a:pPr algn="ctr"/>
            <a:r>
              <a:rPr lang="en-US" sz="2200" dirty="0">
                <a:latin typeface="Verdana" panose="020B0604030504040204" pitchFamily="34" charset="0"/>
                <a:ea typeface="Verdana" panose="020B0604030504040204" pitchFamily="34" charset="0"/>
              </a:rPr>
              <a:t>Sunday, Monday, </a:t>
            </a:r>
          </a:p>
          <a:p>
            <a:pPr algn="ctr"/>
            <a:r>
              <a:rPr lang="en-US" sz="2200" dirty="0">
                <a:latin typeface="Verdana" panose="020B0604030504040204" pitchFamily="34" charset="0"/>
                <a:ea typeface="Verdana" panose="020B0604030504040204" pitchFamily="34" charset="0"/>
              </a:rPr>
              <a:t>Tuesday, Wednesday</a:t>
            </a:r>
          </a:p>
          <a:p>
            <a:pPr algn="ctr"/>
            <a:r>
              <a:rPr lang="en-US" sz="2200" dirty="0">
                <a:latin typeface="Verdana" panose="020B0604030504040204" pitchFamily="34" charset="0"/>
                <a:ea typeface="Verdana" panose="020B0604030504040204" pitchFamily="34" charset="0"/>
              </a:rPr>
              <a:t>Thursday, Friday, Saturday</a:t>
            </a:r>
          </a:p>
          <a:p>
            <a:pPr algn="ctr"/>
            <a:endParaRPr lang="en-US" sz="2400" dirty="0">
              <a:latin typeface="Verdana" panose="020B0604030504040204" pitchFamily="34" charset="0"/>
              <a:ea typeface="Verdana" panose="020B0604030504040204" pitchFamily="34" charset="0"/>
            </a:endParaRPr>
          </a:p>
          <a:p>
            <a:pPr algn="ctr"/>
            <a:endParaRPr lang="en-ID" sz="2400" dirty="0">
              <a:latin typeface="Verdana" panose="020B0604030504040204" pitchFamily="34" charset="0"/>
              <a:ea typeface="Verdana" panose="020B0604030504040204" pitchFamily="34" charset="0"/>
            </a:endParaRPr>
          </a:p>
        </p:txBody>
      </p:sp>
      <p:sp>
        <p:nvSpPr>
          <p:cNvPr id="6" name="Rounded Rectangle 1">
            <a:extLst>
              <a:ext uri="{FF2B5EF4-FFF2-40B4-BE49-F238E27FC236}">
                <a16:creationId xmlns:a16="http://schemas.microsoft.com/office/drawing/2014/main" id="{AEC770D5-7100-4CE4-9261-D462E85E52FF}"/>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E.</a:t>
            </a:r>
          </a:p>
        </p:txBody>
      </p:sp>
    </p:spTree>
    <p:extLst>
      <p:ext uri="{BB962C8B-B14F-4D97-AF65-F5344CB8AC3E}">
        <p14:creationId xmlns:p14="http://schemas.microsoft.com/office/powerpoint/2010/main" val="29706094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6" dur="1500"/>
                                        <p:tgtEl>
                                          <p:spTgt spid="7">
                                            <p:txEl>
                                              <p:pRg st="2" end="2"/>
                                            </p:txEl>
                                          </p:spTgt>
                                        </p:tgtEl>
                                      </p:cBhvr>
                                    </p:animEffect>
                                  </p:childTnLst>
                                </p:cTn>
                              </p:par>
                            </p:childTnLst>
                          </p:cTn>
                        </p:par>
                        <p:par>
                          <p:cTn id="27" fill="hold">
                            <p:stCondLst>
                              <p:cond delay="3500"/>
                            </p:stCondLst>
                            <p:childTnLst>
                              <p:par>
                                <p:cTn id="28" presetID="14" presetClass="entr" presetSubtype="10"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0" dur="1500"/>
                                        <p:tgtEl>
                                          <p:spTgt spid="7">
                                            <p:txEl>
                                              <p:pRg st="3" end="3"/>
                                            </p:txEl>
                                          </p:spTgt>
                                        </p:tgtEl>
                                      </p:cBhvr>
                                    </p:animEffect>
                                  </p:childTnLst>
                                </p:cTn>
                              </p:par>
                            </p:childTnLst>
                          </p:cTn>
                        </p:par>
                        <p:par>
                          <p:cTn id="31" fill="hold">
                            <p:stCondLst>
                              <p:cond delay="5000"/>
                            </p:stCondLst>
                            <p:childTnLst>
                              <p:par>
                                <p:cTn id="32" presetID="14" presetClass="entr" presetSubtype="10" fill="hold" nodeType="after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4" dur="1500"/>
                                        <p:tgtEl>
                                          <p:spTgt spid="7">
                                            <p:txEl>
                                              <p:pRg st="4" end="4"/>
                                            </p:txEl>
                                          </p:spTgt>
                                        </p:tgtEl>
                                      </p:cBhvr>
                                    </p:animEffect>
                                  </p:childTnLst>
                                </p:cTn>
                              </p:par>
                            </p:childTnLst>
                          </p:cTn>
                        </p:par>
                        <p:par>
                          <p:cTn id="35" fill="hold">
                            <p:stCondLst>
                              <p:cond delay="6500"/>
                            </p:stCondLst>
                            <p:childTnLst>
                              <p:par>
                                <p:cTn id="36" presetID="14" presetClass="entr" presetSubtype="10" fill="hold" nodeType="after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8" dur="1500"/>
                                        <p:tgtEl>
                                          <p:spTgt spid="7">
                                            <p:txEl>
                                              <p:pRg st="6" end="6"/>
                                            </p:txEl>
                                          </p:spTgt>
                                        </p:tgtEl>
                                      </p:cBhvr>
                                    </p:animEffect>
                                  </p:childTnLst>
                                </p:cTn>
                              </p:par>
                            </p:childTnLst>
                          </p:cTn>
                        </p:par>
                        <p:par>
                          <p:cTn id="39" fill="hold">
                            <p:stCondLst>
                              <p:cond delay="8000"/>
                            </p:stCondLst>
                            <p:childTnLst>
                              <p:par>
                                <p:cTn id="40" presetID="14" presetClass="entr" presetSubtype="10" fill="hold"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randombar(horizontal)">
                                      <p:cBhvr>
                                        <p:cTn id="42" dur="1500"/>
                                        <p:tgtEl>
                                          <p:spTgt spid="7">
                                            <p:txEl>
                                              <p:pRg st="7" end="7"/>
                                            </p:txEl>
                                          </p:spTgt>
                                        </p:tgtEl>
                                      </p:cBhvr>
                                    </p:animEffect>
                                  </p:childTnLst>
                                </p:cTn>
                              </p:par>
                            </p:childTnLst>
                          </p:cTn>
                        </p:par>
                        <p:par>
                          <p:cTn id="43" fill="hold">
                            <p:stCondLst>
                              <p:cond delay="9500"/>
                            </p:stCondLst>
                            <p:childTnLst>
                              <p:par>
                                <p:cTn id="44" presetID="14" presetClass="entr" presetSubtype="10" fill="hold" nodeType="after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Effect transition="in" filter="randombar(horizontal)">
                                      <p:cBhvr>
                                        <p:cTn id="46" dur="1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2C5C20FE-38B1-4719-95FC-29C01AB708DC}"/>
              </a:ext>
            </a:extLst>
          </p:cNvPr>
          <p:cNvPicPr>
            <a:picLocks noChangeAspect="1"/>
          </p:cNvPicPr>
          <p:nvPr/>
        </p:nvPicPr>
        <p:blipFill rotWithShape="1">
          <a:blip r:embed="rId2">
            <a:extLst>
              <a:ext uri="{28A0092B-C50C-407E-A947-70E740481C1C}">
                <a14:useLocalDpi xmlns:a14="http://schemas.microsoft.com/office/drawing/2010/main" val="0"/>
              </a:ext>
            </a:extLst>
          </a:blip>
          <a:srcRect l="54512" t="19517" r="7006" b="22705"/>
          <a:stretch/>
        </p:blipFill>
        <p:spPr>
          <a:xfrm>
            <a:off x="6427304" y="2092670"/>
            <a:ext cx="4081670" cy="39624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9D713A1-BF98-4E5F-83D8-06A4B8189111}"/>
              </a:ext>
            </a:extLst>
          </p:cNvPr>
          <p:cNvPicPr>
            <a:picLocks noChangeAspect="1"/>
          </p:cNvPicPr>
          <p:nvPr/>
        </p:nvPicPr>
        <p:blipFill rotWithShape="1">
          <a:blip r:embed="rId2">
            <a:extLst>
              <a:ext uri="{28A0092B-C50C-407E-A947-70E740481C1C}">
                <a14:useLocalDpi xmlns:a14="http://schemas.microsoft.com/office/drawing/2010/main" val="0"/>
              </a:ext>
            </a:extLst>
          </a:blip>
          <a:srcRect l="8541" t="19517" r="52977" b="22705"/>
          <a:stretch/>
        </p:blipFill>
        <p:spPr>
          <a:xfrm>
            <a:off x="1465063" y="2092670"/>
            <a:ext cx="4081670" cy="3962400"/>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Listen and talk.</a:t>
            </a:r>
            <a:endParaRPr lang="en-ID" sz="4000" b="1" dirty="0">
              <a:latin typeface="Verdana" panose="020B0604030504040204" pitchFamily="34" charset="0"/>
              <a:ea typeface="Verdana" panose="020B0604030504040204" pitchFamily="34" charset="0"/>
            </a:endParaRPr>
          </a:p>
        </p:txBody>
      </p:sp>
      <p:sp>
        <p:nvSpPr>
          <p:cNvPr id="13" name="Speech Bubble: Rectangle with Corners Rounded 12">
            <a:extLst>
              <a:ext uri="{FF2B5EF4-FFF2-40B4-BE49-F238E27FC236}">
                <a16:creationId xmlns:a16="http://schemas.microsoft.com/office/drawing/2014/main" id="{53EFD45C-CD7D-44F8-A9EA-6160AA4C5CB8}"/>
              </a:ext>
            </a:extLst>
          </p:cNvPr>
          <p:cNvSpPr/>
          <p:nvPr/>
        </p:nvSpPr>
        <p:spPr>
          <a:xfrm>
            <a:off x="7500730" y="1022190"/>
            <a:ext cx="4287860" cy="1230680"/>
          </a:xfrm>
          <a:prstGeom prst="wedgeRoundRectCallout">
            <a:avLst>
              <a:gd name="adj1" fmla="val 2050"/>
              <a:gd name="adj2" fmla="val 66277"/>
              <a:gd name="adj3" fmla="val 16667"/>
            </a:avLst>
          </a:prstGeom>
          <a:no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Well, I like math. What about you? Do you like math, too?</a:t>
            </a:r>
            <a:endParaRPr lang="en-ID" sz="2400" dirty="0">
              <a:solidFill>
                <a:schemeClr val="tx1"/>
              </a:solidFill>
              <a:latin typeface="Verdana" panose="020B0604030504040204" pitchFamily="34" charset="0"/>
              <a:ea typeface="Verdana" panose="020B0604030504040204" pitchFamily="34" charset="0"/>
            </a:endParaRPr>
          </a:p>
        </p:txBody>
      </p:sp>
      <p:sp>
        <p:nvSpPr>
          <p:cNvPr id="20" name="Speech Bubble: Rectangle with Corners Rounded 19">
            <a:extLst>
              <a:ext uri="{FF2B5EF4-FFF2-40B4-BE49-F238E27FC236}">
                <a16:creationId xmlns:a16="http://schemas.microsoft.com/office/drawing/2014/main" id="{E2C7F131-CC67-4909-A77C-842F839D450D}"/>
              </a:ext>
            </a:extLst>
          </p:cNvPr>
          <p:cNvSpPr/>
          <p:nvPr/>
        </p:nvSpPr>
        <p:spPr>
          <a:xfrm>
            <a:off x="472926" y="1382137"/>
            <a:ext cx="5954378" cy="761236"/>
          </a:xfrm>
          <a:prstGeom prst="wedgeRoundRectCallout">
            <a:avLst>
              <a:gd name="adj1" fmla="val -6165"/>
              <a:gd name="adj2" fmla="val 78094"/>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What’s your favorite subject, Hana?</a:t>
            </a:r>
            <a:endParaRPr lang="en-ID" sz="2400" dirty="0">
              <a:solidFill>
                <a:schemeClr val="tx1"/>
              </a:solidFill>
              <a:latin typeface="Verdana" panose="020B0604030504040204" pitchFamily="34" charset="0"/>
              <a:ea typeface="Verdana" panose="020B0604030504040204" pitchFamily="34" charset="0"/>
            </a:endParaRPr>
          </a:p>
        </p:txBody>
      </p:sp>
      <p:sp>
        <p:nvSpPr>
          <p:cNvPr id="21" name="Speech Bubble: Rectangle with Corners Rounded 20">
            <a:extLst>
              <a:ext uri="{FF2B5EF4-FFF2-40B4-BE49-F238E27FC236}">
                <a16:creationId xmlns:a16="http://schemas.microsoft.com/office/drawing/2014/main" id="{2FE6CB80-F54E-4EFC-99B6-EF085DA32A04}"/>
              </a:ext>
            </a:extLst>
          </p:cNvPr>
          <p:cNvSpPr/>
          <p:nvPr/>
        </p:nvSpPr>
        <p:spPr>
          <a:xfrm>
            <a:off x="3963698" y="5835810"/>
            <a:ext cx="4287860" cy="761236"/>
          </a:xfrm>
          <a:prstGeom prst="wedgeRoundRectCallout">
            <a:avLst>
              <a:gd name="adj1" fmla="val -38489"/>
              <a:gd name="adj2" fmla="val -84847"/>
              <a:gd name="adj3" fmla="val 16667"/>
            </a:avLst>
          </a:prstGeom>
          <a:no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Not really. I love social studies and Indonesian.</a:t>
            </a:r>
            <a:endParaRPr lang="en-ID" sz="2400" dirty="0">
              <a:solidFill>
                <a:schemeClr val="tx1"/>
              </a:solidFill>
              <a:latin typeface="Verdana" panose="020B0604030504040204" pitchFamily="34" charset="0"/>
              <a:ea typeface="Verdana" panose="020B0604030504040204" pitchFamily="34" charset="0"/>
            </a:endParaRPr>
          </a:p>
        </p:txBody>
      </p:sp>
      <p:sp>
        <p:nvSpPr>
          <p:cNvPr id="10" name="Rounded Rectangle 1">
            <a:extLst>
              <a:ext uri="{FF2B5EF4-FFF2-40B4-BE49-F238E27FC236}">
                <a16:creationId xmlns:a16="http://schemas.microsoft.com/office/drawing/2014/main" id="{38C27767-1A64-416A-8CEA-CDAEBC32EECB}"/>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I.</a:t>
            </a:r>
          </a:p>
        </p:txBody>
      </p:sp>
    </p:spTree>
    <p:extLst>
      <p:ext uri="{BB962C8B-B14F-4D97-AF65-F5344CB8AC3E}">
        <p14:creationId xmlns:p14="http://schemas.microsoft.com/office/powerpoint/2010/main" val="15654800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3"/>
                                        </p:tgtEl>
                                      </p:cBhvr>
                                    </p:animEffect>
                                    <p:set>
                                      <p:cBhvr>
                                        <p:cTn id="45" dur="1" fill="hold">
                                          <p:stCondLst>
                                            <p:cond delay="999"/>
                                          </p:stCondLst>
                                        </p:cTn>
                                        <p:tgtEl>
                                          <p:spTgt spid="13"/>
                                        </p:tgtEl>
                                        <p:attrNameLst>
                                          <p:attrName>style.visibility</p:attrName>
                                        </p:attrNameLst>
                                      </p:cBhvr>
                                      <p:to>
                                        <p:strVal val="hidden"/>
                                      </p:to>
                                    </p:set>
                                  </p:childTnLst>
                                </p:cTn>
                              </p:par>
                              <p:par>
                                <p:cTn id="46" presetID="14" presetClass="entr" presetSubtype="1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randombar(horizontal)">
                                      <p:cBhvr>
                                        <p:cTn id="4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3" grpId="1" animBg="1"/>
      <p:bldP spid="20" grpId="0" animBg="1"/>
      <p:bldP spid="20" grpId="1" animBg="1"/>
      <p:bldP spid="21"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oom, gambling house&#10;&#10;Description automatically generated">
            <a:extLst>
              <a:ext uri="{FF2B5EF4-FFF2-40B4-BE49-F238E27FC236}">
                <a16:creationId xmlns:a16="http://schemas.microsoft.com/office/drawing/2014/main" id="{D56A12E5-83C4-46EA-97DA-FBB6A49D63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6719" b="4927"/>
          <a:stretch/>
        </p:blipFill>
        <p:spPr>
          <a:xfrm>
            <a:off x="2031139" y="1533777"/>
            <a:ext cx="8129721" cy="4649890"/>
          </a:xfrm>
          <a:prstGeom prst="rect">
            <a:avLst/>
          </a:prstGeom>
        </p:spPr>
      </p:pic>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Ask your friend.</a:t>
            </a:r>
            <a:endParaRPr lang="en-ID" sz="4000" b="1" dirty="0">
              <a:latin typeface="Verdana" panose="020B0604030504040204" pitchFamily="34" charset="0"/>
              <a:ea typeface="Verdana" panose="020B0604030504040204" pitchFamily="34" charset="0"/>
            </a:endParaRPr>
          </a:p>
        </p:txBody>
      </p:sp>
      <p:sp>
        <p:nvSpPr>
          <p:cNvPr id="13" name="Speech Bubble: Rectangle with Corners Rounded 12">
            <a:extLst>
              <a:ext uri="{FF2B5EF4-FFF2-40B4-BE49-F238E27FC236}">
                <a16:creationId xmlns:a16="http://schemas.microsoft.com/office/drawing/2014/main" id="{53EFD45C-CD7D-44F8-A9EA-6160AA4C5CB8}"/>
              </a:ext>
            </a:extLst>
          </p:cNvPr>
          <p:cNvSpPr/>
          <p:nvPr/>
        </p:nvSpPr>
        <p:spPr>
          <a:xfrm>
            <a:off x="8608859" y="1191632"/>
            <a:ext cx="2656986" cy="967969"/>
          </a:xfrm>
          <a:prstGeom prst="wedgeRoundRectCallout">
            <a:avLst>
              <a:gd name="adj1" fmla="val -35856"/>
              <a:gd name="adj2" fmla="val 68020"/>
              <a:gd name="adj3" fmla="val 16667"/>
            </a:avLst>
          </a:prstGeom>
          <a:solidFill>
            <a:srgbClr val="FAD6E5"/>
          </a:solidFill>
          <a:ln w="38100">
            <a:solidFill>
              <a:srgbClr val="EC2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I like science and English.</a:t>
            </a:r>
            <a:endParaRPr lang="en-ID" sz="2400" dirty="0">
              <a:solidFill>
                <a:schemeClr val="tx1"/>
              </a:solidFill>
              <a:latin typeface="Verdana" panose="020B0604030504040204" pitchFamily="34" charset="0"/>
              <a:ea typeface="Verdana" panose="020B0604030504040204" pitchFamily="34" charset="0"/>
            </a:endParaRPr>
          </a:p>
        </p:txBody>
      </p:sp>
      <p:sp>
        <p:nvSpPr>
          <p:cNvPr id="20" name="Speech Bubble: Rectangle with Corners Rounded 19">
            <a:extLst>
              <a:ext uri="{FF2B5EF4-FFF2-40B4-BE49-F238E27FC236}">
                <a16:creationId xmlns:a16="http://schemas.microsoft.com/office/drawing/2014/main" id="{E2C7F131-CC67-4909-A77C-842F839D450D}"/>
              </a:ext>
            </a:extLst>
          </p:cNvPr>
          <p:cNvSpPr/>
          <p:nvPr/>
        </p:nvSpPr>
        <p:spPr>
          <a:xfrm>
            <a:off x="164869" y="1510470"/>
            <a:ext cx="2856626" cy="1246396"/>
          </a:xfrm>
          <a:prstGeom prst="wedgeRoundRectCallout">
            <a:avLst>
              <a:gd name="adj1" fmla="val 59440"/>
              <a:gd name="adj2" fmla="val -9436"/>
              <a:gd name="adj3" fmla="val 16667"/>
            </a:avLst>
          </a:prstGeom>
          <a:solidFill>
            <a:srgbClr val="D0E7AB"/>
          </a:solid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What’s your favorite subject at school?</a:t>
            </a:r>
            <a:endParaRPr lang="en-ID" sz="2400" dirty="0">
              <a:solidFill>
                <a:schemeClr val="tx1"/>
              </a:solidFill>
              <a:latin typeface="Verdana" panose="020B0604030504040204" pitchFamily="34" charset="0"/>
              <a:ea typeface="Verdana" panose="020B0604030504040204" pitchFamily="34" charset="0"/>
            </a:endParaRPr>
          </a:p>
        </p:txBody>
      </p:sp>
      <p:sp>
        <p:nvSpPr>
          <p:cNvPr id="21" name="Speech Bubble: Rectangle with Corners Rounded 20">
            <a:extLst>
              <a:ext uri="{FF2B5EF4-FFF2-40B4-BE49-F238E27FC236}">
                <a16:creationId xmlns:a16="http://schemas.microsoft.com/office/drawing/2014/main" id="{2FE6CB80-F54E-4EFC-99B6-EF085DA32A04}"/>
              </a:ext>
            </a:extLst>
          </p:cNvPr>
          <p:cNvSpPr/>
          <p:nvPr/>
        </p:nvSpPr>
        <p:spPr>
          <a:xfrm>
            <a:off x="5178137" y="5559847"/>
            <a:ext cx="5569376" cy="623820"/>
          </a:xfrm>
          <a:prstGeom prst="wedgeRoundRectCallout">
            <a:avLst>
              <a:gd name="adj1" fmla="val -38489"/>
              <a:gd name="adj2" fmla="val -84847"/>
              <a:gd name="adj3" fmla="val 16667"/>
            </a:avLst>
          </a:prstGeom>
          <a:solidFill>
            <a:schemeClr val="accent4">
              <a:lumMod val="40000"/>
              <a:lumOff val="60000"/>
            </a:schemeClr>
          </a:solidFill>
          <a:ln w="38100">
            <a:solidFill>
              <a:srgbClr val="008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ea typeface="Verdana" panose="020B0604030504040204" pitchFamily="34" charset="0"/>
              </a:rPr>
              <a:t>Math. Math is my favorite subject.</a:t>
            </a:r>
            <a:endParaRPr lang="en-ID" sz="2400" dirty="0">
              <a:solidFill>
                <a:schemeClr val="tx1"/>
              </a:solidFill>
              <a:latin typeface="Verdana" panose="020B0604030504040204" pitchFamily="34" charset="0"/>
              <a:ea typeface="Verdana" panose="020B0604030504040204" pitchFamily="34" charset="0"/>
            </a:endParaRPr>
          </a:p>
        </p:txBody>
      </p:sp>
      <p:sp>
        <p:nvSpPr>
          <p:cNvPr id="8" name="Rounded Rectangle 1">
            <a:extLst>
              <a:ext uri="{FF2B5EF4-FFF2-40B4-BE49-F238E27FC236}">
                <a16:creationId xmlns:a16="http://schemas.microsoft.com/office/drawing/2014/main" id="{6042920F-45CB-43BA-9CC5-86FB644F6066}"/>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J.</a:t>
            </a:r>
          </a:p>
        </p:txBody>
      </p:sp>
    </p:spTree>
    <p:extLst>
      <p:ext uri="{BB962C8B-B14F-4D97-AF65-F5344CB8AC3E}">
        <p14:creationId xmlns:p14="http://schemas.microsoft.com/office/powerpoint/2010/main" val="31024600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500" fill="hold"/>
                                        <p:tgtEl>
                                          <p:spTgt spid="20"/>
                                        </p:tgtEl>
                                        <p:attrNameLst>
                                          <p:attrName>ppt_w</p:attrName>
                                        </p:attrNameLst>
                                      </p:cBhvr>
                                      <p:tavLst>
                                        <p:tav tm="0">
                                          <p:val>
                                            <p:fltVal val="0"/>
                                          </p:val>
                                        </p:tav>
                                        <p:tav tm="100000">
                                          <p:val>
                                            <p:strVal val="#ppt_w"/>
                                          </p:val>
                                        </p:tav>
                                      </p:tavLst>
                                    </p:anim>
                                    <p:anim calcmode="lin" valueType="num">
                                      <p:cBhvr>
                                        <p:cTn id="22" dur="1500" fill="hold"/>
                                        <p:tgtEl>
                                          <p:spTgt spid="20"/>
                                        </p:tgtEl>
                                        <p:attrNameLst>
                                          <p:attrName>ppt_h</p:attrName>
                                        </p:attrNameLst>
                                      </p:cBhvr>
                                      <p:tavLst>
                                        <p:tav tm="0">
                                          <p:val>
                                            <p:fltVal val="0"/>
                                          </p:val>
                                        </p:tav>
                                        <p:tav tm="100000">
                                          <p:val>
                                            <p:strVal val="#ppt_h"/>
                                          </p:val>
                                        </p:tav>
                                      </p:tavLst>
                                    </p:anim>
                                    <p:animEffect transition="in" filter="fade">
                                      <p:cBhvr>
                                        <p:cTn id="23" dur="1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250"/>
                                        <p:tgtEl>
                                          <p:spTgt spid="20"/>
                                        </p:tgtEl>
                                      </p:cBhvr>
                                    </p:animEffect>
                                    <p:set>
                                      <p:cBhvr>
                                        <p:cTn id="28" dur="1" fill="hold">
                                          <p:stCondLst>
                                            <p:cond delay="1249"/>
                                          </p:stCondLst>
                                        </p:cTn>
                                        <p:tgtEl>
                                          <p:spTgt spid="20"/>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500" fill="hold"/>
                                        <p:tgtEl>
                                          <p:spTgt spid="13"/>
                                        </p:tgtEl>
                                        <p:attrNameLst>
                                          <p:attrName>ppt_w</p:attrName>
                                        </p:attrNameLst>
                                      </p:cBhvr>
                                      <p:tavLst>
                                        <p:tav tm="0">
                                          <p:val>
                                            <p:fltVal val="0"/>
                                          </p:val>
                                        </p:tav>
                                        <p:tav tm="100000">
                                          <p:val>
                                            <p:strVal val="#ppt_w"/>
                                          </p:val>
                                        </p:tav>
                                      </p:tavLst>
                                    </p:anim>
                                    <p:anim calcmode="lin" valueType="num">
                                      <p:cBhvr>
                                        <p:cTn id="32" dur="1500" fill="hold"/>
                                        <p:tgtEl>
                                          <p:spTgt spid="13"/>
                                        </p:tgtEl>
                                        <p:attrNameLst>
                                          <p:attrName>ppt_h</p:attrName>
                                        </p:attrNameLst>
                                      </p:cBhvr>
                                      <p:tavLst>
                                        <p:tav tm="0">
                                          <p:val>
                                            <p:fltVal val="0"/>
                                          </p:val>
                                        </p:tav>
                                        <p:tav tm="100000">
                                          <p:val>
                                            <p:strVal val="#ppt_h"/>
                                          </p:val>
                                        </p:tav>
                                      </p:tavLst>
                                    </p:anim>
                                    <p:animEffect transition="in" filter="fade">
                                      <p:cBhvr>
                                        <p:cTn id="33" dur="1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1250"/>
                                        <p:tgtEl>
                                          <p:spTgt spid="13"/>
                                        </p:tgtEl>
                                      </p:cBhvr>
                                    </p:animEffect>
                                    <p:set>
                                      <p:cBhvr>
                                        <p:cTn id="38" dur="1" fill="hold">
                                          <p:stCondLst>
                                            <p:cond delay="1249"/>
                                          </p:stCondLst>
                                        </p:cTn>
                                        <p:tgtEl>
                                          <p:spTgt spid="13"/>
                                        </p:tgtEl>
                                        <p:attrNameLst>
                                          <p:attrName>style.visibility</p:attrName>
                                        </p:attrNameLst>
                                      </p:cBhvr>
                                      <p:to>
                                        <p:strVal val="hidden"/>
                                      </p:to>
                                    </p:set>
                                  </p:childTnLst>
                                </p:cTn>
                              </p:par>
                              <p:par>
                                <p:cTn id="39" presetID="53"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500" fill="hold"/>
                                        <p:tgtEl>
                                          <p:spTgt spid="21"/>
                                        </p:tgtEl>
                                        <p:attrNameLst>
                                          <p:attrName>ppt_w</p:attrName>
                                        </p:attrNameLst>
                                      </p:cBhvr>
                                      <p:tavLst>
                                        <p:tav tm="0">
                                          <p:val>
                                            <p:fltVal val="0"/>
                                          </p:val>
                                        </p:tav>
                                        <p:tav tm="100000">
                                          <p:val>
                                            <p:strVal val="#ppt_w"/>
                                          </p:val>
                                        </p:tav>
                                      </p:tavLst>
                                    </p:anim>
                                    <p:anim calcmode="lin" valueType="num">
                                      <p:cBhvr>
                                        <p:cTn id="42" dur="1500" fill="hold"/>
                                        <p:tgtEl>
                                          <p:spTgt spid="21"/>
                                        </p:tgtEl>
                                        <p:attrNameLst>
                                          <p:attrName>ppt_h</p:attrName>
                                        </p:attrNameLst>
                                      </p:cBhvr>
                                      <p:tavLst>
                                        <p:tav tm="0">
                                          <p:val>
                                            <p:fltVal val="0"/>
                                          </p:val>
                                        </p:tav>
                                        <p:tav tm="100000">
                                          <p:val>
                                            <p:strVal val="#ppt_h"/>
                                          </p:val>
                                        </p:tav>
                                      </p:tavLst>
                                    </p:anim>
                                    <p:animEffect transition="in" filter="fade">
                                      <p:cBhvr>
                                        <p:cTn id="43"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3" grpId="1" animBg="1"/>
      <p:bldP spid="20" grpId="0" animBg="1"/>
      <p:bldP spid="20" grpId="1" animBg="1"/>
      <p:bldP spid="21"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17A147-D163-4885-844E-C9247E27DDAA}"/>
              </a:ext>
            </a:extLst>
          </p:cNvPr>
          <p:cNvSpPr txBox="1"/>
          <p:nvPr/>
        </p:nvSpPr>
        <p:spPr>
          <a:xfrm>
            <a:off x="1273506" y="438709"/>
            <a:ext cx="5380382" cy="707886"/>
          </a:xfrm>
          <a:prstGeom prst="rect">
            <a:avLst/>
          </a:prstGeom>
          <a:noFill/>
        </p:spPr>
        <p:txBody>
          <a:bodyPr wrap="square" rtlCol="0">
            <a:spAutoFit/>
          </a:bodyPr>
          <a:lstStyle/>
          <a:p>
            <a:r>
              <a:rPr lang="en-US" sz="4000" b="1" dirty="0">
                <a:latin typeface="Verdana" panose="020B0604030504040204" pitchFamily="34" charset="0"/>
                <a:ea typeface="Verdana" panose="020B0604030504040204" pitchFamily="34" charset="0"/>
              </a:rPr>
              <a:t>Read for fun.</a:t>
            </a:r>
            <a:endParaRPr lang="en-ID" sz="4000" b="1" dirty="0">
              <a:latin typeface="Verdana" panose="020B0604030504040204" pitchFamily="34" charset="0"/>
              <a:ea typeface="Verdana" panose="020B0604030504040204" pitchFamily="34" charset="0"/>
            </a:endParaRPr>
          </a:p>
        </p:txBody>
      </p:sp>
      <p:sp>
        <p:nvSpPr>
          <p:cNvPr id="11" name="Flowchart: Alternate Process 10">
            <a:extLst>
              <a:ext uri="{FF2B5EF4-FFF2-40B4-BE49-F238E27FC236}">
                <a16:creationId xmlns:a16="http://schemas.microsoft.com/office/drawing/2014/main" id="{F43A3A7B-E027-44B3-AF6D-C1A6334512ED}"/>
              </a:ext>
            </a:extLst>
          </p:cNvPr>
          <p:cNvSpPr/>
          <p:nvPr/>
        </p:nvSpPr>
        <p:spPr>
          <a:xfrm>
            <a:off x="1273506" y="1146595"/>
            <a:ext cx="9129451" cy="2706756"/>
          </a:xfrm>
          <a:prstGeom prst="flowChartAlternateProcess">
            <a:avLst/>
          </a:prstGeom>
          <a:solidFill>
            <a:srgbClr val="A0C44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Verdana" panose="020B0604030504040204" pitchFamily="34" charset="0"/>
                <a:ea typeface="Verdana" panose="020B0604030504040204" pitchFamily="34" charset="0"/>
              </a:rPr>
              <a:t>Sunday, My Favorite Day</a:t>
            </a:r>
          </a:p>
          <a:p>
            <a:pPr algn="ctr"/>
            <a:endParaRPr lang="en-US" sz="2000" b="1" dirty="0">
              <a:solidFill>
                <a:schemeClr val="tx1"/>
              </a:solidFill>
              <a:latin typeface="Verdana" panose="020B0604030504040204" pitchFamily="34" charset="0"/>
              <a:ea typeface="Verdana" panose="020B0604030504040204" pitchFamily="34" charset="0"/>
            </a:endParaRPr>
          </a:p>
          <a:p>
            <a:pPr algn="ctr"/>
            <a:r>
              <a:rPr lang="en-US" sz="2000" dirty="0">
                <a:solidFill>
                  <a:schemeClr val="tx1"/>
                </a:solidFill>
                <a:latin typeface="Verdana" panose="020B0604030504040204" pitchFamily="34" charset="0"/>
                <a:ea typeface="Verdana" panose="020B0604030504040204" pitchFamily="34" charset="0"/>
              </a:rPr>
              <a:t>Sunday is my favorite day. I spend the day going out with my family. We visit tourist </a:t>
            </a:r>
            <a:r>
              <a:rPr lang="en-US" sz="2000" dirty="0" smtClean="0">
                <a:solidFill>
                  <a:schemeClr val="tx1"/>
                </a:solidFill>
                <a:latin typeface="Verdana" panose="020B0604030504040204" pitchFamily="34" charset="0"/>
                <a:ea typeface="Verdana" panose="020B0604030504040204" pitchFamily="34" charset="0"/>
              </a:rPr>
              <a:t>places, </a:t>
            </a:r>
            <a:r>
              <a:rPr lang="en-US" sz="2000" dirty="0">
                <a:solidFill>
                  <a:schemeClr val="tx1"/>
                </a:solidFill>
                <a:latin typeface="Verdana" panose="020B0604030504040204" pitchFamily="34" charset="0"/>
                <a:ea typeface="Verdana" panose="020B0604030504040204" pitchFamily="34" charset="0"/>
              </a:rPr>
              <a:t>like beaches, rivers, or mountains. Sometimes we just travel around the city and eat lunch or dinner together. We often get home when it is dark and we all feel very happy. What a great day!</a:t>
            </a:r>
            <a:endParaRPr lang="en-ID" sz="2000" dirty="0">
              <a:solidFill>
                <a:schemeClr val="tx1"/>
              </a:solidFill>
              <a:latin typeface="Verdana" panose="020B0604030504040204" pitchFamily="34" charset="0"/>
              <a:ea typeface="Verdana" panose="020B0604030504040204" pitchFamily="34" charset="0"/>
            </a:endParaRPr>
          </a:p>
        </p:txBody>
      </p:sp>
      <p:pic>
        <p:nvPicPr>
          <p:cNvPr id="5" name="Picture 4" descr="A picture containing text, toy, doll, vector graphics&#10;&#10;Description automatically generated">
            <a:extLst>
              <a:ext uri="{FF2B5EF4-FFF2-40B4-BE49-F238E27FC236}">
                <a16:creationId xmlns:a16="http://schemas.microsoft.com/office/drawing/2014/main" id="{3CF4ACDB-651C-4845-AD79-B94C5B8E07E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3882" b="96725" l="4762" r="96239">
                        <a14:foregroundMark x1="34850" y1="8451" x2="25902" y2="9341"/>
                        <a14:foregroundMark x1="25902" y1="9341" x2="13497" y2="19733"/>
                        <a14:foregroundMark x1="13497" y1="19733" x2="6976" y2="32835"/>
                        <a14:foregroundMark x1="6976" y1="32835" x2="7916" y2="63971"/>
                        <a14:foregroundMark x1="30543" y1="5742" x2="49014" y2="11201"/>
                        <a14:foregroundMark x1="49014" y1="11201" x2="58022" y2="9179"/>
                        <a14:foregroundMark x1="58022" y1="9179" x2="71489" y2="9341"/>
                        <a14:foregroundMark x1="69700" y1="6349" x2="61510" y2="6106"/>
                        <a14:foregroundMark x1="61510" y1="6106" x2="49469" y2="10311"/>
                        <a14:foregroundMark x1="49469" y1="10311" x2="37701" y2="5499"/>
                        <a14:foregroundMark x1="37701" y1="5499" x2="25356" y2="7238"/>
                        <a14:foregroundMark x1="57931" y1="5419" x2="64695" y2="5135"/>
                        <a14:foregroundMark x1="36427" y1="4812" x2="27389" y2="4812"/>
                        <a14:foregroundMark x1="65605" y1="4529" x2="57234" y2="4529"/>
                        <a14:foregroundMark x1="71489" y1="14476" x2="30543" y2="19612"/>
                        <a14:foregroundMark x1="71034" y1="18399" x2="28814" y2="15973"/>
                        <a14:foregroundMark x1="28814" y1="15973" x2="54201" y2="17145"/>
                        <a14:foregroundMark x1="54201" y1="17145" x2="64968" y2="17024"/>
                        <a14:foregroundMark x1="64968" y1="17024" x2="30270" y2="15366"/>
                        <a14:foregroundMark x1="30270" y1="15366" x2="25356" y2="19288"/>
                        <a14:foregroundMark x1="72854" y1="14476" x2="56324" y2="20501"/>
                        <a14:foregroundMark x1="56324" y1="20501" x2="47285" y2="20340"/>
                        <a14:foregroundMark x1="47285" y1="20340" x2="40127" y2="14598"/>
                        <a14:foregroundMark x1="40127" y1="14598" x2="55566" y2="13870"/>
                        <a14:foregroundMark x1="55566" y1="13870" x2="59964" y2="13870"/>
                        <a14:foregroundMark x1="89809" y1="25637" x2="93661" y2="72988"/>
                        <a14:foregroundMark x1="92994" y1="54590" x2="95026" y2="78124"/>
                        <a14:foregroundMark x1="64271" y1="50667" x2="60419" y2="57016"/>
                        <a14:foregroundMark x1="23324" y1="67287" x2="29876" y2="68176"/>
                        <a14:foregroundMark x1="61328" y1="69389" x2="58386" y2="67570"/>
                        <a14:foregroundMark x1="81438" y1="63364" x2="73066" y2="64416"/>
                        <a14:foregroundMark x1="73066" y1="64416" x2="72854" y2="64254"/>
                        <a14:foregroundMark x1="67425" y1="78730" x2="66758" y2="73595"/>
                        <a14:foregroundMark x1="39824" y1="76304" x2="34395" y2="75414"/>
                        <a14:foregroundMark x1="83258" y1="74808" x2="25114" y2="85079"/>
                        <a14:foregroundMark x1="25114" y1="85079" x2="25114" y2="85079"/>
                        <a14:foregroundMark x1="80103" y1="86292" x2="18744" y2="78690"/>
                        <a14:foregroundMark x1="18744" y1="78690" x2="28753" y2="72382"/>
                        <a14:foregroundMark x1="83925" y1="69389" x2="69275" y2="83502"/>
                        <a14:foregroundMark x1="69275" y1="83502" x2="43888" y2="67651"/>
                        <a14:foregroundMark x1="43888" y1="67651" x2="30695" y2="71330"/>
                        <a14:foregroundMark x1="30695" y1="71330" x2="17652" y2="83300"/>
                        <a14:foregroundMark x1="17652" y1="83300" x2="28602" y2="90902"/>
                        <a14:foregroundMark x1="28602" y1="90902" x2="55444" y2="90497"/>
                        <a14:foregroundMark x1="55444" y1="90497" x2="65605" y2="90497"/>
                        <a14:foregroundMark x1="73066" y1="17186" x2="59175" y2="22078"/>
                        <a14:foregroundMark x1="59175" y1="22078" x2="30331" y2="17792"/>
                        <a14:foregroundMark x1="30331" y1="17792" x2="29876" y2="14193"/>
                        <a14:foregroundMark x1="35972" y1="12050" x2="26206" y2="13627"/>
                        <a14:foregroundMark x1="26206" y1="13627" x2="24659" y2="19612"/>
                        <a14:foregroundMark x1="38247" y1="85968" x2="55899" y2="85685"/>
                        <a14:foregroundMark x1="55899" y1="85685" x2="72399" y2="86696"/>
                        <a14:foregroundMark x1="72399" y1="86696" x2="86746" y2="83664"/>
                        <a14:foregroundMark x1="86746" y1="83664" x2="87564" y2="72988"/>
                        <a14:foregroundMark x1="78496" y1="72099" x2="66030" y2="64860"/>
                        <a14:foregroundMark x1="66030" y1="64860" x2="50015" y2="63041"/>
                        <a14:foregroundMark x1="78071" y1="81156" x2="86200" y2="68459"/>
                        <a14:foregroundMark x1="88929" y1="73312" x2="87564" y2="86211"/>
                        <a14:foregroundMark x1="87564" y1="86211" x2="69245" y2="89891"/>
                        <a14:foregroundMark x1="92539" y1="76304" x2="92387" y2="88395"/>
                        <a14:foregroundMark x1="92387" y1="88395" x2="67182" y2="91994"/>
                        <a14:foregroundMark x1="94116" y1="87788" x2="20109" y2="93813"/>
                        <a14:foregroundMark x1="20109" y1="93813" x2="11920" y2="92317"/>
                        <a14:foregroundMark x1="11920" y1="92317" x2="7006" y2="87465"/>
                        <a14:foregroundMark x1="90507" y1="90780" x2="34395" y2="92924"/>
                        <a14:foregroundMark x1="34395" y1="92924" x2="34395" y2="92924"/>
                        <a14:foregroundMark x1="62451" y1="57622" x2="58599" y2="57905"/>
                        <a14:foregroundMark x1="92084" y1="31379" x2="92994" y2="52204"/>
                        <a14:foregroundMark x1="92539" y1="33482" x2="94359" y2="50991"/>
                        <a14:foregroundMark x1="93661" y1="31985" x2="95845" y2="42539"/>
                        <a14:foregroundMark x1="95845" y1="42539" x2="95026" y2="55803"/>
                        <a14:foregroundMark x1="95693" y1="58229" x2="95026" y2="79337"/>
                        <a14:foregroundMark x1="73521" y1="44359" x2="74431" y2="41326"/>
                        <a14:foregroundMark x1="51805" y1="50991" x2="50682" y2="47351"/>
                        <a14:foregroundMark x1="74219" y1="48848" x2="73764" y2="28953"/>
                        <a14:foregroundMark x1="77161" y1="50667" x2="71277" y2="44036"/>
                        <a14:foregroundMark x1="73521" y1="52770" x2="67880" y2="45855"/>
                        <a14:foregroundMark x1="65393" y1="53983" x2="65150" y2="50384"/>
                        <a14:foregroundMark x1="59054" y1="50061" x2="53837" y2="50061"/>
                        <a14:foregroundMark x1="51805" y1="38294" x2="48195" y2="47351"/>
                        <a14:foregroundMark x1="58144" y1="49171" x2="54989" y2="48281"/>
                        <a14:foregroundMark x1="53170" y1="55520" x2="46618" y2="49171"/>
                        <a14:foregroundMark x1="34395" y1="50991" x2="26934" y2="53700"/>
                        <a14:foregroundMark x1="30543" y1="47068" x2="28056" y2="42539"/>
                        <a14:foregroundMark x1="30786" y1="48564" x2="23324" y2="55803"/>
                        <a14:foregroundMark x1="12436" y1="51274" x2="6582" y2="53376"/>
                        <a14:foregroundMark x1="6582" y1="59118" x2="4762" y2="44036"/>
                        <a14:foregroundMark x1="35525" y1="4305" x2="29633" y2="5742"/>
                        <a14:foregroundMark x1="96148" y1="56692" x2="95238" y2="79054"/>
                        <a14:foregroundMark x1="6339" y1="60938" x2="7461" y2="78124"/>
                        <a14:foregroundMark x1="71975" y1="94298" x2="26175" y2="96725"/>
                        <a14:foregroundMark x1="27085" y1="96320" x2="12163" y2="94379"/>
                        <a14:foregroundMark x1="12163" y1="94379" x2="6430" y2="86332"/>
                        <a14:foregroundMark x1="73491" y1="94703" x2="85108" y2="93530"/>
                        <a14:foregroundMark x1="85108" y1="93530" x2="95723" y2="87626"/>
                        <a14:foregroundMark x1="95723" y1="87626" x2="96239" y2="85119"/>
                        <a14:foregroundMark x1="95329" y1="88314" x2="79163" y2="94298"/>
                        <a14:foregroundMark x1="85472" y1="93530" x2="96057" y2="87909"/>
                        <a14:foregroundMark x1="96057" y1="87909" x2="96239" y2="86332"/>
                        <a14:foregroundMark x1="95329" y1="89123" x2="84865" y2="93894"/>
                        <a14:foregroundMark x1="94753" y1="90336" x2="83076" y2="93530"/>
                        <a14:foregroundMark x1="83076" y1="93530" x2="83076" y2="93894"/>
                        <a14:backgroundMark x1="38641" y1="4488" x2="34152" y2="2103"/>
                        <a14:backgroundMark x1="35638" y1="4084" x2="41037" y2="4893"/>
                        <a14:backgroundMark x1="27843" y1="4893" x2="26357" y2="5297"/>
                      </a14:backgroundRemoval>
                    </a14:imgEffect>
                  </a14:imgLayer>
                </a14:imgProps>
              </a:ext>
              <a:ext uri="{28A0092B-C50C-407E-A947-70E740481C1C}">
                <a14:useLocalDpi xmlns:a14="http://schemas.microsoft.com/office/drawing/2010/main" val="0"/>
              </a:ext>
            </a:extLst>
          </a:blip>
          <a:stretch>
            <a:fillRect/>
          </a:stretch>
        </p:blipFill>
        <p:spPr>
          <a:xfrm>
            <a:off x="3624887" y="3429000"/>
            <a:ext cx="4426687" cy="3319681"/>
          </a:xfrm>
          <a:prstGeom prst="rect">
            <a:avLst/>
          </a:prstGeom>
        </p:spPr>
      </p:pic>
      <p:sp>
        <p:nvSpPr>
          <p:cNvPr id="6" name="Rounded Rectangle 1">
            <a:extLst>
              <a:ext uri="{FF2B5EF4-FFF2-40B4-BE49-F238E27FC236}">
                <a16:creationId xmlns:a16="http://schemas.microsoft.com/office/drawing/2014/main" id="{FF7DA25C-A03B-4BC9-AAEE-F4598A097D04}"/>
              </a:ext>
            </a:extLst>
          </p:cNvPr>
          <p:cNvSpPr/>
          <p:nvPr/>
        </p:nvSpPr>
        <p:spPr>
          <a:xfrm>
            <a:off x="472926" y="478710"/>
            <a:ext cx="731065" cy="712922"/>
          </a:xfrm>
          <a:prstGeom prst="roundRect">
            <a:avLst/>
          </a:prstGeom>
          <a:solidFill>
            <a:srgbClr val="FFFB69"/>
          </a:solidFill>
          <a:ln>
            <a:noFill/>
          </a:ln>
          <a:effectLst>
            <a:outerShdw blurRad="50800" dist="38100" dir="2700000" algn="tl" rotWithShape="0">
              <a:srgbClr val="E1AB79">
                <a:alpha val="40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Verdana" panose="020B0604030504040204" pitchFamily="34" charset="0"/>
                <a:ea typeface="Verdana" panose="020B0604030504040204" pitchFamily="34" charset="0"/>
              </a:rPr>
              <a:t>M.</a:t>
            </a:r>
          </a:p>
        </p:txBody>
      </p:sp>
    </p:spTree>
    <p:extLst>
      <p:ext uri="{BB962C8B-B14F-4D97-AF65-F5344CB8AC3E}">
        <p14:creationId xmlns:p14="http://schemas.microsoft.com/office/powerpoint/2010/main" val="5510180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53" presetClass="entr" presetSubtype="16" fill="hold" grpId="0" nodeType="afterEffect">
                                  <p:stCondLst>
                                    <p:cond delay="25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fltVal val="0"/>
                                          </p:val>
                                        </p:tav>
                                        <p:tav tm="100000">
                                          <p:val>
                                            <p:strVal val="#ppt_w"/>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Effect transition="in" filter="fade">
                                      <p:cBhvr>
                                        <p:cTn id="22" dur="2000"/>
                                        <p:tgtEl>
                                          <p:spTgt spid="11"/>
                                        </p:tgtEl>
                                      </p:cBhvr>
                                    </p:animEffect>
                                  </p:childTnLst>
                                </p:cTn>
                              </p:par>
                              <p:par>
                                <p:cTn id="23" presetID="14" presetClass="entr" presetSubtype="10" fill="hold"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2663</TotalTime>
  <Words>298</Words>
  <Application>Microsoft Office PowerPoint</Application>
  <PresentationFormat>Widescreen</PresentationFormat>
  <Paragraphs>61</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Ghina Amalia</dc:creator>
  <cp:lastModifiedBy>Ellisabeth Tiyas Utami</cp:lastModifiedBy>
  <cp:revision>38</cp:revision>
  <dcterms:created xsi:type="dcterms:W3CDTF">2022-04-10T02:34:18Z</dcterms:created>
  <dcterms:modified xsi:type="dcterms:W3CDTF">2022-04-20T01:09:48Z</dcterms:modified>
</cp:coreProperties>
</file>