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858000" cy="9144000"/>
  <p:embeddedFontLst>
    <p:embeddedFont>
      <p:font typeface="Architects Daughter"/>
      <p:regular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Tahoma"/>
      <p:regular r:id="rId35"/>
      <p:bold r:id="rId36"/>
    </p:embeddedFont>
    <p:embeddedFont>
      <p:font typeface="Pacifico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-regular.fntdata"/><Relationship Id="rId30" Type="http://schemas.openxmlformats.org/officeDocument/2006/relationships/font" Target="fonts/ArchitectsDaughter-regular.fntdata"/><Relationship Id="rId11" Type="http://schemas.openxmlformats.org/officeDocument/2006/relationships/slide" Target="slides/slide7.xml"/><Relationship Id="rId33" Type="http://schemas.openxmlformats.org/officeDocument/2006/relationships/font" Target="fonts/Nunito-italic.fntdata"/><Relationship Id="rId10" Type="http://schemas.openxmlformats.org/officeDocument/2006/relationships/slide" Target="slides/slide6.xml"/><Relationship Id="rId32" Type="http://schemas.openxmlformats.org/officeDocument/2006/relationships/font" Target="fonts/Nunito-bold.fntdata"/><Relationship Id="rId13" Type="http://schemas.openxmlformats.org/officeDocument/2006/relationships/slide" Target="slides/slide9.xml"/><Relationship Id="rId35" Type="http://schemas.openxmlformats.org/officeDocument/2006/relationships/font" Target="fonts/Tahoma-regular.fntdata"/><Relationship Id="rId12" Type="http://schemas.openxmlformats.org/officeDocument/2006/relationships/slide" Target="slides/slide8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1.xml"/><Relationship Id="rId37" Type="http://schemas.openxmlformats.org/officeDocument/2006/relationships/font" Target="fonts/Pacifico-regular.fntdata"/><Relationship Id="rId14" Type="http://schemas.openxmlformats.org/officeDocument/2006/relationships/slide" Target="slides/slide10.xml"/><Relationship Id="rId36" Type="http://schemas.openxmlformats.org/officeDocument/2006/relationships/font" Target="fonts/Tahom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3902075"/>
            <a:ext cx="3400425" cy="2949575"/>
            <a:chOff x="0" y="3902075"/>
            <a:chExt cx="3400425" cy="2949575"/>
          </a:xfrm>
        </p:grpSpPr>
        <p:sp>
          <p:nvSpPr>
            <p:cNvPr id="7" name="Google Shape;7;p1"/>
            <p:cNvSpPr/>
            <p:nvPr/>
          </p:nvSpPr>
          <p:spPr>
            <a:xfrm>
              <a:off x="0" y="3981450"/>
              <a:ext cx="3400425" cy="2863850"/>
            </a:xfrm>
            <a:custGeom>
              <a:rect b="b" l="l" r="r" t="t"/>
              <a:pathLst>
                <a:path extrusionOk="0" h="120000" w="120000">
                  <a:moveTo>
                    <a:pt x="18491" y="4390"/>
                  </a:moveTo>
                  <a:lnTo>
                    <a:pt x="9049" y="1995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9049" y="2793"/>
                  </a:lnTo>
                  <a:lnTo>
                    <a:pt x="18154" y="5188"/>
                  </a:lnTo>
                  <a:lnTo>
                    <a:pt x="31250" y="9977"/>
                  </a:lnTo>
                  <a:lnTo>
                    <a:pt x="43672" y="16297"/>
                  </a:lnTo>
                  <a:lnTo>
                    <a:pt x="55812" y="24279"/>
                  </a:lnTo>
                  <a:lnTo>
                    <a:pt x="67222" y="33458"/>
                  </a:lnTo>
                  <a:lnTo>
                    <a:pt x="77620" y="43436"/>
                  </a:lnTo>
                  <a:lnTo>
                    <a:pt x="87400" y="55011"/>
                  </a:lnTo>
                  <a:lnTo>
                    <a:pt x="96112" y="67782"/>
                  </a:lnTo>
                  <a:lnTo>
                    <a:pt x="104206" y="81751"/>
                  </a:lnTo>
                  <a:lnTo>
                    <a:pt x="108871" y="90864"/>
                  </a:lnTo>
                  <a:lnTo>
                    <a:pt x="112918" y="100443"/>
                  </a:lnTo>
                  <a:lnTo>
                    <a:pt x="116290" y="110022"/>
                  </a:lnTo>
                  <a:lnTo>
                    <a:pt x="119325" y="120000"/>
                  </a:lnTo>
                  <a:lnTo>
                    <a:pt x="120000" y="120000"/>
                  </a:lnTo>
                  <a:lnTo>
                    <a:pt x="116964" y="110022"/>
                  </a:lnTo>
                  <a:lnTo>
                    <a:pt x="113592" y="100443"/>
                  </a:lnTo>
                  <a:lnTo>
                    <a:pt x="109545" y="90864"/>
                  </a:lnTo>
                  <a:lnTo>
                    <a:pt x="104880" y="81352"/>
                  </a:lnTo>
                  <a:lnTo>
                    <a:pt x="96786" y="67383"/>
                  </a:lnTo>
                  <a:lnTo>
                    <a:pt x="87737" y="54611"/>
                  </a:lnTo>
                  <a:lnTo>
                    <a:pt x="77957" y="43037"/>
                  </a:lnTo>
                  <a:lnTo>
                    <a:pt x="67559" y="32660"/>
                  </a:lnTo>
                  <a:lnTo>
                    <a:pt x="56149" y="23481"/>
                  </a:lnTo>
                  <a:lnTo>
                    <a:pt x="44009" y="15898"/>
                  </a:lnTo>
                  <a:lnTo>
                    <a:pt x="31587" y="9179"/>
                  </a:lnTo>
                  <a:lnTo>
                    <a:pt x="18491" y="4390"/>
                  </a:lnTo>
                  <a:lnTo>
                    <a:pt x="18491" y="439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3902075"/>
              <a:ext cx="2943225" cy="2949575"/>
            </a:xfrm>
            <a:custGeom>
              <a:rect b="b" l="l" r="r" t="t"/>
              <a:pathLst>
                <a:path extrusionOk="0" h="120000" w="12000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4341812"/>
              <a:ext cx="2770187" cy="2503487"/>
            </a:xfrm>
            <a:custGeom>
              <a:rect b="b" l="l" r="r" t="t"/>
              <a:pathLst>
                <a:path extrusionOk="0" h="120000" w="120000">
                  <a:moveTo>
                    <a:pt x="112779" y="104781"/>
                  </a:moveTo>
                  <a:lnTo>
                    <a:pt x="116355" y="112542"/>
                  </a:lnTo>
                  <a:lnTo>
                    <a:pt x="119106" y="120000"/>
                  </a:lnTo>
                  <a:lnTo>
                    <a:pt x="120000" y="120000"/>
                  </a:lnTo>
                  <a:lnTo>
                    <a:pt x="117111" y="111781"/>
                  </a:lnTo>
                  <a:lnTo>
                    <a:pt x="113398" y="104020"/>
                  </a:lnTo>
                  <a:lnTo>
                    <a:pt x="105558" y="88040"/>
                  </a:lnTo>
                  <a:lnTo>
                    <a:pt x="95931" y="72365"/>
                  </a:lnTo>
                  <a:lnTo>
                    <a:pt x="84997" y="57526"/>
                  </a:lnTo>
                  <a:lnTo>
                    <a:pt x="72962" y="44286"/>
                  </a:lnTo>
                  <a:lnTo>
                    <a:pt x="60240" y="32415"/>
                  </a:lnTo>
                  <a:lnTo>
                    <a:pt x="46212" y="22371"/>
                  </a:lnTo>
                  <a:lnTo>
                    <a:pt x="31289" y="13240"/>
                  </a:lnTo>
                  <a:lnTo>
                    <a:pt x="16091" y="5935"/>
                  </a:lnTo>
                  <a:lnTo>
                    <a:pt x="0" y="0"/>
                  </a:lnTo>
                  <a:lnTo>
                    <a:pt x="0" y="913"/>
                  </a:lnTo>
                  <a:lnTo>
                    <a:pt x="15266" y="6772"/>
                  </a:lnTo>
                  <a:lnTo>
                    <a:pt x="30670" y="14077"/>
                  </a:lnTo>
                  <a:lnTo>
                    <a:pt x="45524" y="23208"/>
                  </a:lnTo>
                  <a:lnTo>
                    <a:pt x="59553" y="33253"/>
                  </a:lnTo>
                  <a:lnTo>
                    <a:pt x="72343" y="45123"/>
                  </a:lnTo>
                  <a:lnTo>
                    <a:pt x="84309" y="58363"/>
                  </a:lnTo>
                  <a:lnTo>
                    <a:pt x="95243" y="73050"/>
                  </a:lnTo>
                  <a:lnTo>
                    <a:pt x="104939" y="88801"/>
                  </a:lnTo>
                  <a:lnTo>
                    <a:pt x="112779" y="1047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0" y="4038600"/>
              <a:ext cx="2770187" cy="2806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4"/>
                  </a:lnTo>
                  <a:lnTo>
                    <a:pt x="14441" y="5972"/>
                  </a:lnTo>
                  <a:lnTo>
                    <a:pt x="29295" y="12895"/>
                  </a:lnTo>
                  <a:lnTo>
                    <a:pt x="43323" y="20633"/>
                  </a:lnTo>
                  <a:lnTo>
                    <a:pt x="56252" y="30000"/>
                  </a:lnTo>
                  <a:lnTo>
                    <a:pt x="68630" y="40180"/>
                  </a:lnTo>
                  <a:lnTo>
                    <a:pt x="80045" y="51990"/>
                  </a:lnTo>
                  <a:lnTo>
                    <a:pt x="90085" y="63936"/>
                  </a:lnTo>
                  <a:lnTo>
                    <a:pt x="99988" y="77782"/>
                  </a:lnTo>
                  <a:lnTo>
                    <a:pt x="105627" y="88099"/>
                  </a:lnTo>
                  <a:lnTo>
                    <a:pt x="110991" y="98823"/>
                  </a:lnTo>
                  <a:lnTo>
                    <a:pt x="115667" y="109683"/>
                  </a:lnTo>
                  <a:lnTo>
                    <a:pt x="119174" y="120000"/>
                  </a:lnTo>
                  <a:lnTo>
                    <a:pt x="120000" y="120000"/>
                  </a:lnTo>
                  <a:lnTo>
                    <a:pt x="116286" y="109004"/>
                  </a:lnTo>
                  <a:lnTo>
                    <a:pt x="111610" y="98076"/>
                  </a:lnTo>
                  <a:lnTo>
                    <a:pt x="106383" y="87420"/>
                  </a:lnTo>
                  <a:lnTo>
                    <a:pt x="100607" y="77104"/>
                  </a:lnTo>
                  <a:lnTo>
                    <a:pt x="90773" y="63257"/>
                  </a:lnTo>
                  <a:lnTo>
                    <a:pt x="80664" y="51244"/>
                  </a:lnTo>
                  <a:lnTo>
                    <a:pt x="69318" y="39434"/>
                  </a:lnTo>
                  <a:lnTo>
                    <a:pt x="56871" y="29253"/>
                  </a:lnTo>
                  <a:lnTo>
                    <a:pt x="44148" y="19886"/>
                  </a:lnTo>
                  <a:lnTo>
                    <a:pt x="30051" y="12149"/>
                  </a:lnTo>
                  <a:lnTo>
                    <a:pt x="15266" y="5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331787" y="4419600"/>
              <a:ext cx="136525" cy="136525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438400" y="6165850"/>
              <a:ext cx="146050" cy="1460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255712" y="4322762"/>
              <a:ext cx="192087" cy="19208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468312" y="1700212"/>
            <a:ext cx="80645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unito"/>
              <a:buNone/>
            </a:pPr>
            <a:r>
              <a:rPr b="1" i="0" lang="en-US" sz="8000" u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MENEMUKAN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323850" y="3448050"/>
            <a:ext cx="84963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RUMUS LUAS BANGUN DATAR</a:t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2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" name="Google Shape;571;p12"/>
          <p:cNvGrpSpPr/>
          <p:nvPr/>
        </p:nvGrpSpPr>
        <p:grpSpPr>
          <a:xfrm>
            <a:off x="4716462" y="1549400"/>
            <a:ext cx="2160587" cy="1441449"/>
            <a:chOff x="4572000" y="4508500"/>
            <a:chExt cx="2160587" cy="1441449"/>
          </a:xfrm>
        </p:grpSpPr>
        <p:sp>
          <p:nvSpPr>
            <p:cNvPr id="572" name="Google Shape;572;p12"/>
            <p:cNvSpPr/>
            <p:nvPr/>
          </p:nvSpPr>
          <p:spPr>
            <a:xfrm>
              <a:off x="4572000" y="4510087"/>
              <a:ext cx="2160587" cy="14398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  <a:lnTo>
                    <a:pt x="799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3" name="Google Shape;573;p12"/>
            <p:cNvGrpSpPr/>
            <p:nvPr/>
          </p:nvGrpSpPr>
          <p:grpSpPr>
            <a:xfrm>
              <a:off x="4572000" y="4508500"/>
              <a:ext cx="2160587" cy="1439862"/>
              <a:chOff x="4872037" y="1428750"/>
              <a:chExt cx="3429000" cy="2286000"/>
            </a:xfrm>
          </p:grpSpPr>
          <p:cxnSp>
            <p:nvCxnSpPr>
              <p:cNvPr id="574" name="Google Shape;574;p12"/>
              <p:cNvCxnSpPr/>
              <p:nvPr/>
            </p:nvCxnSpPr>
            <p:spPr>
              <a:xfrm>
                <a:off x="4872037" y="2571750"/>
                <a:ext cx="2857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575" name="Google Shape;575;p12"/>
              <p:cNvSpPr/>
              <p:nvPr/>
            </p:nvSpPr>
            <p:spPr>
              <a:xfrm>
                <a:off x="4881562" y="2000250"/>
                <a:ext cx="2562225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19999" y="120000"/>
                    </a:ln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6" name="Google Shape;576;p12"/>
              <p:cNvCxnSpPr/>
              <p:nvPr/>
            </p:nvCxnSpPr>
            <p:spPr>
              <a:xfrm rot="10800000">
                <a:off x="4872037" y="1543050"/>
                <a:ext cx="0" cy="1714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77" name="Google Shape;577;p12"/>
              <p:cNvCxnSpPr/>
              <p:nvPr/>
            </p:nvCxnSpPr>
            <p:spPr>
              <a:xfrm rot="10800000">
                <a:off x="71580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78" name="Google Shape;578;p12"/>
              <p:cNvCxnSpPr/>
              <p:nvPr/>
            </p:nvCxnSpPr>
            <p:spPr>
              <a:xfrm rot="10800000">
                <a:off x="54435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79" name="Google Shape;579;p12"/>
              <p:cNvCxnSpPr/>
              <p:nvPr/>
            </p:nvCxnSpPr>
            <p:spPr>
              <a:xfrm rot="10800000">
                <a:off x="60150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80" name="Google Shape;580;p12"/>
              <p:cNvCxnSpPr/>
              <p:nvPr/>
            </p:nvCxnSpPr>
            <p:spPr>
              <a:xfrm rot="10800000">
                <a:off x="65865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581" name="Google Shape;581;p12"/>
              <p:cNvSpPr/>
              <p:nvPr/>
            </p:nvSpPr>
            <p:spPr>
              <a:xfrm>
                <a:off x="4872037" y="1428750"/>
                <a:ext cx="3429000" cy="22860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8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2"/>
              <p:cNvSpPr/>
              <p:nvPr/>
            </p:nvSpPr>
            <p:spPr>
              <a:xfrm>
                <a:off x="4872037" y="3143250"/>
                <a:ext cx="3128962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0"/>
                    </a:ln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3" name="Google Shape;583;p12"/>
              <p:cNvCxnSpPr/>
              <p:nvPr/>
            </p:nvCxnSpPr>
            <p:spPr>
              <a:xfrm>
                <a:off x="7729537" y="257175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584" name="Google Shape;584;p12"/>
          <p:cNvGrpSpPr/>
          <p:nvPr/>
        </p:nvGrpSpPr>
        <p:grpSpPr>
          <a:xfrm>
            <a:off x="4716462" y="1549400"/>
            <a:ext cx="2160587" cy="1441449"/>
            <a:chOff x="4572000" y="4508500"/>
            <a:chExt cx="2160587" cy="1441449"/>
          </a:xfrm>
        </p:grpSpPr>
        <p:sp>
          <p:nvSpPr>
            <p:cNvPr id="585" name="Google Shape;585;p12"/>
            <p:cNvSpPr/>
            <p:nvPr/>
          </p:nvSpPr>
          <p:spPr>
            <a:xfrm>
              <a:off x="4572000" y="4510087"/>
              <a:ext cx="2160587" cy="14398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  <a:lnTo>
                    <a:pt x="799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" name="Google Shape;586;p12"/>
            <p:cNvGrpSpPr/>
            <p:nvPr/>
          </p:nvGrpSpPr>
          <p:grpSpPr>
            <a:xfrm>
              <a:off x="4572000" y="4508500"/>
              <a:ext cx="2160587" cy="1439862"/>
              <a:chOff x="4872037" y="1428750"/>
              <a:chExt cx="3429000" cy="2286000"/>
            </a:xfrm>
          </p:grpSpPr>
          <p:cxnSp>
            <p:nvCxnSpPr>
              <p:cNvPr id="587" name="Google Shape;587;p12"/>
              <p:cNvCxnSpPr/>
              <p:nvPr/>
            </p:nvCxnSpPr>
            <p:spPr>
              <a:xfrm>
                <a:off x="4872037" y="2571750"/>
                <a:ext cx="2857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588" name="Google Shape;588;p12"/>
              <p:cNvSpPr/>
              <p:nvPr/>
            </p:nvSpPr>
            <p:spPr>
              <a:xfrm>
                <a:off x="4881562" y="2000250"/>
                <a:ext cx="2562225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19999" y="120000"/>
                    </a:ln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9" name="Google Shape;589;p12"/>
              <p:cNvCxnSpPr/>
              <p:nvPr/>
            </p:nvCxnSpPr>
            <p:spPr>
              <a:xfrm rot="10800000">
                <a:off x="4872037" y="1543050"/>
                <a:ext cx="0" cy="1714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90" name="Google Shape;590;p12"/>
              <p:cNvCxnSpPr/>
              <p:nvPr/>
            </p:nvCxnSpPr>
            <p:spPr>
              <a:xfrm rot="10800000">
                <a:off x="71580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91" name="Google Shape;591;p12"/>
              <p:cNvCxnSpPr/>
              <p:nvPr/>
            </p:nvCxnSpPr>
            <p:spPr>
              <a:xfrm rot="10800000">
                <a:off x="54435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92" name="Google Shape;592;p12"/>
              <p:cNvCxnSpPr/>
              <p:nvPr/>
            </p:nvCxnSpPr>
            <p:spPr>
              <a:xfrm rot="10800000">
                <a:off x="60150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93" name="Google Shape;593;p12"/>
              <p:cNvCxnSpPr/>
              <p:nvPr/>
            </p:nvCxnSpPr>
            <p:spPr>
              <a:xfrm rot="10800000">
                <a:off x="6586537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594" name="Google Shape;594;p12"/>
              <p:cNvSpPr/>
              <p:nvPr/>
            </p:nvSpPr>
            <p:spPr>
              <a:xfrm>
                <a:off x="4872037" y="1428750"/>
                <a:ext cx="3429000" cy="22860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8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2"/>
              <p:cNvSpPr/>
              <p:nvPr/>
            </p:nvSpPr>
            <p:spPr>
              <a:xfrm>
                <a:off x="4872037" y="3143250"/>
                <a:ext cx="3128962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0"/>
                    </a:ln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96" name="Google Shape;596;p12"/>
              <p:cNvCxnSpPr/>
              <p:nvPr/>
            </p:nvCxnSpPr>
            <p:spPr>
              <a:xfrm>
                <a:off x="7729537" y="257175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597" name="Google Shape;597;p12"/>
          <p:cNvSpPr/>
          <p:nvPr/>
        </p:nvSpPr>
        <p:spPr>
          <a:xfrm>
            <a:off x="250825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598" name="Google Shape;598;p12"/>
          <p:cNvSpPr/>
          <p:nvPr/>
        </p:nvSpPr>
        <p:spPr>
          <a:xfrm>
            <a:off x="4859337" y="115887"/>
            <a:ext cx="38893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TRAPESIUM</a:t>
            </a:r>
            <a:endParaRPr/>
          </a:p>
        </p:txBody>
      </p:sp>
      <p:sp>
        <p:nvSpPr>
          <p:cNvPr id="599" name="Google Shape;599;p12"/>
          <p:cNvSpPr/>
          <p:nvPr/>
        </p:nvSpPr>
        <p:spPr>
          <a:xfrm>
            <a:off x="250825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600" name="Google Shape;600;p12"/>
          <p:cNvSpPr txBox="1"/>
          <p:nvPr/>
        </p:nvSpPr>
        <p:spPr>
          <a:xfrm>
            <a:off x="34925" y="836612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Gambarlah dua buah trapesium siku-siku yang konkruen !</a:t>
            </a:r>
            <a:endParaRPr/>
          </a:p>
        </p:txBody>
      </p:sp>
      <p:sp>
        <p:nvSpPr>
          <p:cNvPr id="601" name="Google Shape;601;p12"/>
          <p:cNvSpPr txBox="1"/>
          <p:nvPr/>
        </p:nvSpPr>
        <p:spPr>
          <a:xfrm>
            <a:off x="34925" y="1557337"/>
            <a:ext cx="42481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Susun kedua trapesium tersebut sehingga benbentuk persegipanjang !</a:t>
            </a:r>
            <a:endParaRPr/>
          </a:p>
        </p:txBody>
      </p:sp>
      <p:sp>
        <p:nvSpPr>
          <p:cNvPr id="602" name="Google Shape;602;p12"/>
          <p:cNvSpPr txBox="1"/>
          <p:nvPr/>
        </p:nvSpPr>
        <p:spPr>
          <a:xfrm>
            <a:off x="34925" y="3213100"/>
            <a:ext cx="4608512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936" lvl="0" marL="2619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 trapesium = …. persegipanjang, dan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jml sisi sejajar trapesium  = …. persegipanjang</a:t>
            </a:r>
            <a:endParaRPr/>
          </a:p>
        </p:txBody>
      </p:sp>
      <p:sp>
        <p:nvSpPr>
          <p:cNvPr id="603" name="Google Shape;603;p12"/>
          <p:cNvSpPr txBox="1"/>
          <p:nvPr/>
        </p:nvSpPr>
        <p:spPr>
          <a:xfrm>
            <a:off x="3168650" y="3568700"/>
            <a:ext cx="323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04" name="Google Shape;604;p12"/>
          <p:cNvSpPr txBox="1"/>
          <p:nvPr/>
        </p:nvSpPr>
        <p:spPr>
          <a:xfrm>
            <a:off x="1784350" y="3167062"/>
            <a:ext cx="247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acifico"/>
              <a:buNone/>
            </a:pPr>
            <a:r>
              <a:rPr b="1" i="0" lang="en-US" sz="1800" u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l</a:t>
            </a:r>
            <a:endParaRPr/>
          </a:p>
        </p:txBody>
      </p:sp>
      <p:sp>
        <p:nvSpPr>
          <p:cNvPr id="605" name="Google Shape;605;p12"/>
          <p:cNvSpPr txBox="1"/>
          <p:nvPr/>
        </p:nvSpPr>
        <p:spPr>
          <a:xfrm>
            <a:off x="1784350" y="3175000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606" name="Google Shape;606;p12"/>
          <p:cNvSpPr txBox="1"/>
          <p:nvPr/>
        </p:nvSpPr>
        <p:spPr>
          <a:xfrm>
            <a:off x="3144837" y="3608387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607" name="Google Shape;607;p12"/>
          <p:cNvGrpSpPr/>
          <p:nvPr/>
        </p:nvGrpSpPr>
        <p:grpSpPr>
          <a:xfrm>
            <a:off x="4716462" y="3133725"/>
            <a:ext cx="2160587" cy="439737"/>
            <a:chOff x="5006975" y="3860800"/>
            <a:chExt cx="2016125" cy="439737"/>
          </a:xfrm>
        </p:grpSpPr>
        <p:sp>
          <p:nvSpPr>
            <p:cNvPr id="608" name="Google Shape;608;p12"/>
            <p:cNvSpPr txBox="1"/>
            <p:nvPr/>
          </p:nvSpPr>
          <p:spPr>
            <a:xfrm>
              <a:off x="5580062" y="3933825"/>
              <a:ext cx="647700" cy="366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8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/>
            </a:p>
          </p:txBody>
        </p:sp>
        <p:grpSp>
          <p:nvGrpSpPr>
            <p:cNvPr id="609" name="Google Shape;609;p12"/>
            <p:cNvGrpSpPr/>
            <p:nvPr/>
          </p:nvGrpSpPr>
          <p:grpSpPr>
            <a:xfrm>
              <a:off x="5006975" y="3860800"/>
              <a:ext cx="2016125" cy="144462"/>
              <a:chOff x="900112" y="3429000"/>
              <a:chExt cx="2016125" cy="144462"/>
            </a:xfrm>
          </p:grpSpPr>
          <p:cxnSp>
            <p:nvCxnSpPr>
              <p:cNvPr id="610" name="Google Shape;610;p12"/>
              <p:cNvCxnSpPr/>
              <p:nvPr/>
            </p:nvCxnSpPr>
            <p:spPr>
              <a:xfrm>
                <a:off x="900112" y="3500437"/>
                <a:ext cx="20161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11" name="Google Shape;611;p12"/>
              <p:cNvCxnSpPr/>
              <p:nvPr/>
            </p:nvCxnSpPr>
            <p:spPr>
              <a:xfrm>
                <a:off x="124301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12" name="Google Shape;612;p12"/>
              <p:cNvCxnSpPr/>
              <p:nvPr/>
            </p:nvCxnSpPr>
            <p:spPr>
              <a:xfrm>
                <a:off x="90011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13" name="Google Shape;613;p12"/>
              <p:cNvCxnSpPr/>
              <p:nvPr/>
            </p:nvCxnSpPr>
            <p:spPr>
              <a:xfrm>
                <a:off x="1587500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14" name="Google Shape;614;p12"/>
              <p:cNvCxnSpPr/>
              <p:nvPr/>
            </p:nvCxnSpPr>
            <p:spPr>
              <a:xfrm>
                <a:off x="192246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15" name="Google Shape;615;p12"/>
              <p:cNvCxnSpPr/>
              <p:nvPr/>
            </p:nvCxnSpPr>
            <p:spPr>
              <a:xfrm>
                <a:off x="2268537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16" name="Google Shape;616;p12"/>
              <p:cNvCxnSpPr/>
              <p:nvPr/>
            </p:nvCxnSpPr>
            <p:spPr>
              <a:xfrm>
                <a:off x="2916237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p12"/>
              <p:cNvCxnSpPr/>
              <p:nvPr/>
            </p:nvCxnSpPr>
            <p:spPr>
              <a:xfrm>
                <a:off x="2603500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18" name="Google Shape;618;p12"/>
          <p:cNvGrpSpPr/>
          <p:nvPr/>
        </p:nvGrpSpPr>
        <p:grpSpPr>
          <a:xfrm>
            <a:off x="4284662" y="1549400"/>
            <a:ext cx="431800" cy="1441450"/>
            <a:chOff x="4716462" y="3573462"/>
            <a:chExt cx="431800" cy="1304925"/>
          </a:xfrm>
        </p:grpSpPr>
        <p:grpSp>
          <p:nvGrpSpPr>
            <p:cNvPr id="619" name="Google Shape;619;p12"/>
            <p:cNvGrpSpPr/>
            <p:nvPr/>
          </p:nvGrpSpPr>
          <p:grpSpPr>
            <a:xfrm>
              <a:off x="5003800" y="3573462"/>
              <a:ext cx="144462" cy="1304925"/>
              <a:chOff x="3563937" y="1957387"/>
              <a:chExt cx="144462" cy="1304925"/>
            </a:xfrm>
          </p:grpSpPr>
          <p:cxnSp>
            <p:nvCxnSpPr>
              <p:cNvPr id="620" name="Google Shape;620;p12"/>
              <p:cNvCxnSpPr/>
              <p:nvPr/>
            </p:nvCxnSpPr>
            <p:spPr>
              <a:xfrm rot="5400000">
                <a:off x="2989262" y="2603500"/>
                <a:ext cx="1295400" cy="31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p12"/>
              <p:cNvCxnSpPr/>
              <p:nvPr/>
            </p:nvCxnSpPr>
            <p:spPr>
              <a:xfrm>
                <a:off x="3636168" y="22121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p12"/>
              <p:cNvCxnSpPr/>
              <p:nvPr/>
            </p:nvCxnSpPr>
            <p:spPr>
              <a:xfrm>
                <a:off x="3636168" y="1885156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p12"/>
              <p:cNvCxnSpPr/>
              <p:nvPr/>
            </p:nvCxnSpPr>
            <p:spPr>
              <a:xfrm>
                <a:off x="3636168" y="2509043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12"/>
              <p:cNvCxnSpPr/>
              <p:nvPr/>
            </p:nvCxnSpPr>
            <p:spPr>
              <a:xfrm>
                <a:off x="3636168" y="28598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p12"/>
              <p:cNvCxnSpPr/>
              <p:nvPr/>
            </p:nvCxnSpPr>
            <p:spPr>
              <a:xfrm>
                <a:off x="3636168" y="31900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626" name="Google Shape;626;p12"/>
            <p:cNvSpPr txBox="1"/>
            <p:nvPr/>
          </p:nvSpPr>
          <p:spPr>
            <a:xfrm>
              <a:off x="4716462" y="3573462"/>
              <a:ext cx="238125" cy="1239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tinggi</a:t>
              </a:r>
              <a:endParaRPr/>
            </a:p>
          </p:txBody>
        </p:sp>
      </p:grpSp>
      <p:grpSp>
        <p:nvGrpSpPr>
          <p:cNvPr id="627" name="Google Shape;627;p12"/>
          <p:cNvGrpSpPr/>
          <p:nvPr/>
        </p:nvGrpSpPr>
        <p:grpSpPr>
          <a:xfrm>
            <a:off x="4716461" y="981075"/>
            <a:ext cx="1439862" cy="507999"/>
            <a:chOff x="5287962" y="3789362"/>
            <a:chExt cx="1304925" cy="507999"/>
          </a:xfrm>
        </p:grpSpPr>
        <p:grpSp>
          <p:nvGrpSpPr>
            <p:cNvPr id="628" name="Google Shape;628;p12"/>
            <p:cNvGrpSpPr/>
            <p:nvPr/>
          </p:nvGrpSpPr>
          <p:grpSpPr>
            <a:xfrm rot="5400000">
              <a:off x="5868193" y="3572668"/>
              <a:ext cx="144462" cy="1304925"/>
              <a:chOff x="3563937" y="1957387"/>
              <a:chExt cx="144462" cy="1304925"/>
            </a:xfrm>
          </p:grpSpPr>
          <p:cxnSp>
            <p:nvCxnSpPr>
              <p:cNvPr id="629" name="Google Shape;629;p12"/>
              <p:cNvCxnSpPr/>
              <p:nvPr/>
            </p:nvCxnSpPr>
            <p:spPr>
              <a:xfrm rot="5400000">
                <a:off x="2989262" y="2603500"/>
                <a:ext cx="1295400" cy="31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p12"/>
              <p:cNvCxnSpPr/>
              <p:nvPr/>
            </p:nvCxnSpPr>
            <p:spPr>
              <a:xfrm>
                <a:off x="3636168" y="22121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1" name="Google Shape;631;p12"/>
              <p:cNvCxnSpPr/>
              <p:nvPr/>
            </p:nvCxnSpPr>
            <p:spPr>
              <a:xfrm>
                <a:off x="3636168" y="1885156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2" name="Google Shape;632;p12"/>
              <p:cNvCxnSpPr/>
              <p:nvPr/>
            </p:nvCxnSpPr>
            <p:spPr>
              <a:xfrm>
                <a:off x="3636168" y="2509043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3" name="Google Shape;633;p12"/>
              <p:cNvCxnSpPr/>
              <p:nvPr/>
            </p:nvCxnSpPr>
            <p:spPr>
              <a:xfrm>
                <a:off x="3636168" y="28598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4" name="Google Shape;634;p12"/>
              <p:cNvCxnSpPr/>
              <p:nvPr/>
            </p:nvCxnSpPr>
            <p:spPr>
              <a:xfrm>
                <a:off x="3636168" y="31900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635" name="Google Shape;635;p12"/>
            <p:cNvSpPr txBox="1"/>
            <p:nvPr/>
          </p:nvSpPr>
          <p:spPr>
            <a:xfrm>
              <a:off x="5435600" y="3789362"/>
              <a:ext cx="7207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20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/>
            </a:p>
          </p:txBody>
        </p:sp>
      </p:grpSp>
      <p:sp>
        <p:nvSpPr>
          <p:cNvPr id="636" name="Google Shape;636;p12"/>
          <p:cNvSpPr txBox="1"/>
          <p:nvPr/>
        </p:nvSpPr>
        <p:spPr>
          <a:xfrm>
            <a:off x="34925" y="2492375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Ternyata luas dua trapesium = luas satu persegipanjang.</a:t>
            </a:r>
            <a:endParaRPr/>
          </a:p>
        </p:txBody>
      </p:sp>
      <p:sp>
        <p:nvSpPr>
          <p:cNvPr id="637" name="Google Shape;637;p12"/>
          <p:cNvSpPr txBox="1"/>
          <p:nvPr/>
        </p:nvSpPr>
        <p:spPr>
          <a:xfrm>
            <a:off x="5003800" y="3857625"/>
            <a:ext cx="32400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</a:t>
            </a:r>
            <a:endParaRPr/>
          </a:p>
        </p:txBody>
      </p:sp>
      <p:sp>
        <p:nvSpPr>
          <p:cNvPr id="638" name="Google Shape;638;p12"/>
          <p:cNvSpPr txBox="1"/>
          <p:nvPr/>
        </p:nvSpPr>
        <p:spPr>
          <a:xfrm>
            <a:off x="4572000" y="4549775"/>
            <a:ext cx="4356100" cy="161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persegipanjang = p × l, maka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2 trapesium,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= (jml sisi sejajar × tinggi)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1 trapesium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=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½ × (jml sisi sejajar × tinggi)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3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13"/>
          <p:cNvGrpSpPr/>
          <p:nvPr/>
        </p:nvGrpSpPr>
        <p:grpSpPr>
          <a:xfrm>
            <a:off x="4572000" y="1196975"/>
            <a:ext cx="4321175" cy="1800225"/>
            <a:chOff x="4572000" y="1989137"/>
            <a:chExt cx="4321175" cy="1800225"/>
          </a:xfrm>
        </p:grpSpPr>
        <p:sp>
          <p:nvSpPr>
            <p:cNvPr id="645" name="Google Shape;645;p13"/>
            <p:cNvSpPr/>
            <p:nvPr/>
          </p:nvSpPr>
          <p:spPr>
            <a:xfrm>
              <a:off x="4572000" y="1989137"/>
              <a:ext cx="4321175" cy="180022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6" name="Google Shape;646;p13"/>
            <p:cNvCxnSpPr/>
            <p:nvPr/>
          </p:nvCxnSpPr>
          <p:spPr>
            <a:xfrm>
              <a:off x="4572000" y="2349500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7" name="Google Shape;647;p13"/>
            <p:cNvCxnSpPr/>
            <p:nvPr/>
          </p:nvCxnSpPr>
          <p:spPr>
            <a:xfrm>
              <a:off x="4572000" y="2708275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8" name="Google Shape;648;p13"/>
            <p:cNvCxnSpPr/>
            <p:nvPr/>
          </p:nvCxnSpPr>
          <p:spPr>
            <a:xfrm>
              <a:off x="4572000" y="3070225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9" name="Google Shape;649;p13"/>
            <p:cNvCxnSpPr/>
            <p:nvPr/>
          </p:nvCxnSpPr>
          <p:spPr>
            <a:xfrm>
              <a:off x="4572000" y="3429000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0" name="Google Shape;650;p13"/>
            <p:cNvCxnSpPr/>
            <p:nvPr/>
          </p:nvCxnSpPr>
          <p:spPr>
            <a:xfrm>
              <a:off x="49323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1" name="Google Shape;651;p13"/>
            <p:cNvCxnSpPr/>
            <p:nvPr/>
          </p:nvCxnSpPr>
          <p:spPr>
            <a:xfrm>
              <a:off x="52927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2" name="Google Shape;652;p13"/>
            <p:cNvCxnSpPr/>
            <p:nvPr/>
          </p:nvCxnSpPr>
          <p:spPr>
            <a:xfrm>
              <a:off x="5651500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3" name="Google Shape;653;p13"/>
            <p:cNvCxnSpPr/>
            <p:nvPr/>
          </p:nvCxnSpPr>
          <p:spPr>
            <a:xfrm>
              <a:off x="60118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4" name="Google Shape;654;p13"/>
            <p:cNvCxnSpPr/>
            <p:nvPr/>
          </p:nvCxnSpPr>
          <p:spPr>
            <a:xfrm>
              <a:off x="63722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5" name="Google Shape;655;p13"/>
            <p:cNvCxnSpPr/>
            <p:nvPr/>
          </p:nvCxnSpPr>
          <p:spPr>
            <a:xfrm>
              <a:off x="6732587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6" name="Google Shape;656;p13"/>
            <p:cNvCxnSpPr/>
            <p:nvPr/>
          </p:nvCxnSpPr>
          <p:spPr>
            <a:xfrm>
              <a:off x="70913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7" name="Google Shape;657;p13"/>
            <p:cNvCxnSpPr/>
            <p:nvPr/>
          </p:nvCxnSpPr>
          <p:spPr>
            <a:xfrm>
              <a:off x="74517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8" name="Google Shape;658;p13"/>
            <p:cNvCxnSpPr/>
            <p:nvPr/>
          </p:nvCxnSpPr>
          <p:spPr>
            <a:xfrm>
              <a:off x="781367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59" name="Google Shape;659;p13"/>
            <p:cNvCxnSpPr/>
            <p:nvPr/>
          </p:nvCxnSpPr>
          <p:spPr>
            <a:xfrm>
              <a:off x="8174037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0" name="Google Shape;660;p13"/>
            <p:cNvCxnSpPr/>
            <p:nvPr/>
          </p:nvCxnSpPr>
          <p:spPr>
            <a:xfrm>
              <a:off x="853281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661" name="Google Shape;661;p13"/>
          <p:cNvGrpSpPr/>
          <p:nvPr/>
        </p:nvGrpSpPr>
        <p:grpSpPr>
          <a:xfrm>
            <a:off x="4932362" y="2293937"/>
            <a:ext cx="2160587" cy="720725"/>
            <a:chOff x="8872537" y="2571750"/>
            <a:chExt cx="3429000" cy="1143000"/>
          </a:xfrm>
        </p:grpSpPr>
        <p:sp>
          <p:nvSpPr>
            <p:cNvPr id="662" name="Google Shape;662;p13"/>
            <p:cNvSpPr/>
            <p:nvPr/>
          </p:nvSpPr>
          <p:spPr>
            <a:xfrm>
              <a:off x="8872537" y="2571750"/>
              <a:ext cx="3429000" cy="1143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0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8872537" y="3143250"/>
              <a:ext cx="3128962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4" name="Google Shape;664;p13"/>
            <p:cNvCxnSpPr/>
            <p:nvPr/>
          </p:nvCxnSpPr>
          <p:spPr>
            <a:xfrm rot="10800000">
              <a:off x="11158537" y="257175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5" name="Google Shape;665;p13"/>
            <p:cNvCxnSpPr/>
            <p:nvPr/>
          </p:nvCxnSpPr>
          <p:spPr>
            <a:xfrm rot="10800000">
              <a:off x="9444037" y="257175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6" name="Google Shape;666;p13"/>
            <p:cNvCxnSpPr/>
            <p:nvPr/>
          </p:nvCxnSpPr>
          <p:spPr>
            <a:xfrm rot="10800000">
              <a:off x="10015537" y="257175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7" name="Google Shape;667;p13"/>
            <p:cNvCxnSpPr/>
            <p:nvPr/>
          </p:nvCxnSpPr>
          <p:spPr>
            <a:xfrm rot="10800000">
              <a:off x="10587037" y="257175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8" name="Google Shape;668;p13"/>
            <p:cNvCxnSpPr/>
            <p:nvPr/>
          </p:nvCxnSpPr>
          <p:spPr>
            <a:xfrm>
              <a:off x="11730037" y="257175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669" name="Google Shape;669;p13"/>
          <p:cNvGrpSpPr/>
          <p:nvPr/>
        </p:nvGrpSpPr>
        <p:grpSpPr>
          <a:xfrm>
            <a:off x="4932362" y="1557337"/>
            <a:ext cx="1800225" cy="744537"/>
            <a:chOff x="8872537" y="1428750"/>
            <a:chExt cx="2857500" cy="1143000"/>
          </a:xfrm>
        </p:grpSpPr>
        <p:sp>
          <p:nvSpPr>
            <p:cNvPr id="670" name="Google Shape;670;p13"/>
            <p:cNvSpPr/>
            <p:nvPr/>
          </p:nvSpPr>
          <p:spPr>
            <a:xfrm>
              <a:off x="8872537" y="1428750"/>
              <a:ext cx="2857500" cy="1143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96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8872537" y="2000250"/>
              <a:ext cx="2562225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99" y="12000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13"/>
            <p:cNvGrpSpPr/>
            <p:nvPr/>
          </p:nvGrpSpPr>
          <p:grpSpPr>
            <a:xfrm>
              <a:off x="9444038" y="1428750"/>
              <a:ext cx="1714500" cy="1143000"/>
              <a:chOff x="13920788" y="1428750"/>
              <a:chExt cx="1714500" cy="2286000"/>
            </a:xfrm>
          </p:grpSpPr>
          <p:cxnSp>
            <p:nvCxnSpPr>
              <p:cNvPr id="673" name="Google Shape;673;p13"/>
              <p:cNvCxnSpPr/>
              <p:nvPr/>
            </p:nvCxnSpPr>
            <p:spPr>
              <a:xfrm rot="10800000">
                <a:off x="15635288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74" name="Google Shape;674;p13"/>
              <p:cNvCxnSpPr/>
              <p:nvPr/>
            </p:nvCxnSpPr>
            <p:spPr>
              <a:xfrm rot="10800000">
                <a:off x="13920788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75" name="Google Shape;675;p13"/>
              <p:cNvCxnSpPr/>
              <p:nvPr/>
            </p:nvCxnSpPr>
            <p:spPr>
              <a:xfrm rot="10800000">
                <a:off x="14492288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76" name="Google Shape;676;p13"/>
              <p:cNvCxnSpPr/>
              <p:nvPr/>
            </p:nvCxnSpPr>
            <p:spPr>
              <a:xfrm rot="10800000">
                <a:off x="15063788" y="1428750"/>
                <a:ext cx="0" cy="228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677" name="Google Shape;677;p13"/>
          <p:cNvSpPr txBox="1"/>
          <p:nvPr/>
        </p:nvSpPr>
        <p:spPr>
          <a:xfrm>
            <a:off x="0" y="1946275"/>
            <a:ext cx="41767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3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Potonglah menurut sisi-sisi </a:t>
            </a:r>
            <a:endParaRPr/>
          </a:p>
          <a:p>
            <a:pPr indent="-342900" lvl="3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trapesium lalu memisahkan dari </a:t>
            </a:r>
            <a:endParaRPr/>
          </a:p>
          <a:p>
            <a:pPr indent="-342900" lvl="3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kertas petak. </a:t>
            </a:r>
            <a:endParaRPr/>
          </a:p>
        </p:txBody>
      </p:sp>
      <p:sp>
        <p:nvSpPr>
          <p:cNvPr id="678" name="Google Shape;678;p13"/>
          <p:cNvSpPr txBox="1"/>
          <p:nvPr/>
        </p:nvSpPr>
        <p:spPr>
          <a:xfrm>
            <a:off x="34925" y="2903537"/>
            <a:ext cx="41767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Potonglah  trapesium menurut garis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setengah tinggi trapesium sehingga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menjadi dua buah trapesium kecil ! </a:t>
            </a:r>
            <a:endParaRPr/>
          </a:p>
        </p:txBody>
      </p:sp>
      <p:grpSp>
        <p:nvGrpSpPr>
          <p:cNvPr id="679" name="Google Shape;679;p13"/>
          <p:cNvGrpSpPr/>
          <p:nvPr/>
        </p:nvGrpSpPr>
        <p:grpSpPr>
          <a:xfrm>
            <a:off x="4932362" y="1557337"/>
            <a:ext cx="2160587" cy="1439862"/>
            <a:chOff x="5148262" y="3860800"/>
            <a:chExt cx="2160587" cy="1439862"/>
          </a:xfrm>
        </p:grpSpPr>
        <p:grpSp>
          <p:nvGrpSpPr>
            <p:cNvPr id="680" name="Google Shape;680;p13"/>
            <p:cNvGrpSpPr/>
            <p:nvPr/>
          </p:nvGrpSpPr>
          <p:grpSpPr>
            <a:xfrm>
              <a:off x="5148262" y="4579937"/>
              <a:ext cx="2160587" cy="720725"/>
              <a:chOff x="8872537" y="2571750"/>
              <a:chExt cx="3429000" cy="1143000"/>
            </a:xfrm>
          </p:grpSpPr>
          <p:sp>
            <p:nvSpPr>
              <p:cNvPr id="681" name="Google Shape;681;p13"/>
              <p:cNvSpPr/>
              <p:nvPr/>
            </p:nvSpPr>
            <p:spPr>
              <a:xfrm>
                <a:off x="8872537" y="2571750"/>
                <a:ext cx="3429000" cy="11430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0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8872537" y="3143250"/>
                <a:ext cx="3128962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0"/>
                    </a:ln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83" name="Google Shape;683;p13"/>
              <p:cNvCxnSpPr/>
              <p:nvPr/>
            </p:nvCxnSpPr>
            <p:spPr>
              <a:xfrm rot="10800000">
                <a:off x="11158537" y="257175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84" name="Google Shape;684;p13"/>
              <p:cNvCxnSpPr/>
              <p:nvPr/>
            </p:nvCxnSpPr>
            <p:spPr>
              <a:xfrm rot="10800000">
                <a:off x="9444037" y="257175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85" name="Google Shape;685;p13"/>
              <p:cNvCxnSpPr/>
              <p:nvPr/>
            </p:nvCxnSpPr>
            <p:spPr>
              <a:xfrm rot="10800000">
                <a:off x="10015537" y="257175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86" name="Google Shape;686;p13"/>
              <p:cNvCxnSpPr/>
              <p:nvPr/>
            </p:nvCxnSpPr>
            <p:spPr>
              <a:xfrm rot="10800000">
                <a:off x="10587037" y="257175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87" name="Google Shape;687;p13"/>
              <p:cNvCxnSpPr/>
              <p:nvPr/>
            </p:nvCxnSpPr>
            <p:spPr>
              <a:xfrm>
                <a:off x="11730037" y="257175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688" name="Google Shape;688;p13"/>
            <p:cNvGrpSpPr/>
            <p:nvPr/>
          </p:nvGrpSpPr>
          <p:grpSpPr>
            <a:xfrm>
              <a:off x="5148262" y="3860800"/>
              <a:ext cx="1800225" cy="744537"/>
              <a:chOff x="8872537" y="1428750"/>
              <a:chExt cx="2857500" cy="1143000"/>
            </a:xfrm>
          </p:grpSpPr>
          <p:sp>
            <p:nvSpPr>
              <p:cNvPr id="689" name="Google Shape;689;p13"/>
              <p:cNvSpPr/>
              <p:nvPr/>
            </p:nvSpPr>
            <p:spPr>
              <a:xfrm>
                <a:off x="8872537" y="1428750"/>
                <a:ext cx="2857500" cy="11430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96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8872537" y="2000250"/>
                <a:ext cx="2562225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19999" y="120000"/>
                    </a:lnTo>
                  </a:path>
                </a:pathLst>
              </a:cu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91" name="Google Shape;691;p13"/>
              <p:cNvGrpSpPr/>
              <p:nvPr/>
            </p:nvGrpSpPr>
            <p:grpSpPr>
              <a:xfrm>
                <a:off x="9444038" y="1428750"/>
                <a:ext cx="1714500" cy="1143000"/>
                <a:chOff x="13920788" y="1428750"/>
                <a:chExt cx="1714500" cy="2286000"/>
              </a:xfrm>
            </p:grpSpPr>
            <p:cxnSp>
              <p:nvCxnSpPr>
                <p:cNvPr id="692" name="Google Shape;692;p13"/>
                <p:cNvCxnSpPr/>
                <p:nvPr/>
              </p:nvCxnSpPr>
              <p:spPr>
                <a:xfrm rot="10800000">
                  <a:off x="15635288" y="1428750"/>
                  <a:ext cx="0" cy="2286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693" name="Google Shape;693;p13"/>
                <p:cNvCxnSpPr/>
                <p:nvPr/>
              </p:nvCxnSpPr>
              <p:spPr>
                <a:xfrm rot="10800000">
                  <a:off x="13920788" y="1428750"/>
                  <a:ext cx="0" cy="2286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13"/>
                <p:cNvCxnSpPr/>
                <p:nvPr/>
              </p:nvCxnSpPr>
              <p:spPr>
                <a:xfrm rot="10800000">
                  <a:off x="14492288" y="1428750"/>
                  <a:ext cx="0" cy="2286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695" name="Google Shape;695;p13"/>
                <p:cNvCxnSpPr/>
                <p:nvPr/>
              </p:nvCxnSpPr>
              <p:spPr>
                <a:xfrm rot="10800000">
                  <a:off x="15063788" y="1428750"/>
                  <a:ext cx="0" cy="2286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696" name="Google Shape;696;p13"/>
          <p:cNvSpPr txBox="1"/>
          <p:nvPr/>
        </p:nvSpPr>
        <p:spPr>
          <a:xfrm>
            <a:off x="0" y="4056062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Bentuklah kedua potongan tersebut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menjadi bentuk persegipanjang</a:t>
            </a:r>
            <a:endParaRPr/>
          </a:p>
        </p:txBody>
      </p:sp>
      <p:sp>
        <p:nvSpPr>
          <p:cNvPr id="697" name="Google Shape;697;p13"/>
          <p:cNvSpPr txBox="1"/>
          <p:nvPr/>
        </p:nvSpPr>
        <p:spPr>
          <a:xfrm>
            <a:off x="34925" y="1052512"/>
            <a:ext cx="41767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61936" lvl="0" marL="2619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Gambarlah  sebuah trapesium siku-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siku dengan satuan ukuran petak alas dan  tinggi sebarang</a:t>
            </a:r>
            <a:endParaRPr/>
          </a:p>
        </p:txBody>
      </p:sp>
      <p:sp>
        <p:nvSpPr>
          <p:cNvPr id="698" name="Google Shape;698;p13"/>
          <p:cNvSpPr/>
          <p:nvPr/>
        </p:nvSpPr>
        <p:spPr>
          <a:xfrm>
            <a:off x="4859337" y="115887"/>
            <a:ext cx="38893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TRAPESIUM</a:t>
            </a:r>
            <a:endParaRPr/>
          </a:p>
        </p:txBody>
      </p:sp>
      <p:sp>
        <p:nvSpPr>
          <p:cNvPr id="699" name="Google Shape;699;p13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pic>
        <p:nvPicPr>
          <p:cNvPr id="700" name="Google Shape;7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450" y="2052637"/>
            <a:ext cx="1009650" cy="6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3"/>
          <p:cNvSpPr txBox="1"/>
          <p:nvPr/>
        </p:nvSpPr>
        <p:spPr>
          <a:xfrm>
            <a:off x="-36512" y="4700587"/>
            <a:ext cx="4392612" cy="1465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Ternyata, luas trapesium = luas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persegipanjang.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l persegipanjang = ½ t trapesium, dan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 persegipanjang = jml sisi sejajar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trapesium.</a:t>
            </a:r>
            <a:endParaRPr/>
          </a:p>
        </p:txBody>
      </p:sp>
      <p:grpSp>
        <p:nvGrpSpPr>
          <p:cNvPr id="702" name="Google Shape;702;p13"/>
          <p:cNvGrpSpPr/>
          <p:nvPr/>
        </p:nvGrpSpPr>
        <p:grpSpPr>
          <a:xfrm>
            <a:off x="4932362" y="3068637"/>
            <a:ext cx="2160587" cy="439737"/>
            <a:chOff x="5006975" y="3860800"/>
            <a:chExt cx="2016125" cy="439737"/>
          </a:xfrm>
        </p:grpSpPr>
        <p:sp>
          <p:nvSpPr>
            <p:cNvPr id="703" name="Google Shape;703;p13"/>
            <p:cNvSpPr txBox="1"/>
            <p:nvPr/>
          </p:nvSpPr>
          <p:spPr>
            <a:xfrm>
              <a:off x="5580062" y="3933825"/>
              <a:ext cx="647700" cy="366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8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/>
            </a:p>
          </p:txBody>
        </p:sp>
        <p:grpSp>
          <p:nvGrpSpPr>
            <p:cNvPr id="704" name="Google Shape;704;p13"/>
            <p:cNvGrpSpPr/>
            <p:nvPr/>
          </p:nvGrpSpPr>
          <p:grpSpPr>
            <a:xfrm>
              <a:off x="5006975" y="3860800"/>
              <a:ext cx="2016125" cy="144462"/>
              <a:chOff x="900112" y="3429000"/>
              <a:chExt cx="2016125" cy="144462"/>
            </a:xfrm>
          </p:grpSpPr>
          <p:cxnSp>
            <p:nvCxnSpPr>
              <p:cNvPr id="705" name="Google Shape;705;p13"/>
              <p:cNvCxnSpPr/>
              <p:nvPr/>
            </p:nvCxnSpPr>
            <p:spPr>
              <a:xfrm>
                <a:off x="900112" y="3500437"/>
                <a:ext cx="20161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06" name="Google Shape;706;p13"/>
              <p:cNvCxnSpPr/>
              <p:nvPr/>
            </p:nvCxnSpPr>
            <p:spPr>
              <a:xfrm>
                <a:off x="124301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07" name="Google Shape;707;p13"/>
              <p:cNvCxnSpPr/>
              <p:nvPr/>
            </p:nvCxnSpPr>
            <p:spPr>
              <a:xfrm>
                <a:off x="90011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08" name="Google Shape;708;p13"/>
              <p:cNvCxnSpPr/>
              <p:nvPr/>
            </p:nvCxnSpPr>
            <p:spPr>
              <a:xfrm>
                <a:off x="1587500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09" name="Google Shape;709;p13"/>
              <p:cNvCxnSpPr/>
              <p:nvPr/>
            </p:nvCxnSpPr>
            <p:spPr>
              <a:xfrm>
                <a:off x="192246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10" name="Google Shape;710;p13"/>
              <p:cNvCxnSpPr/>
              <p:nvPr/>
            </p:nvCxnSpPr>
            <p:spPr>
              <a:xfrm>
                <a:off x="2268537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11" name="Google Shape;711;p13"/>
              <p:cNvCxnSpPr/>
              <p:nvPr/>
            </p:nvCxnSpPr>
            <p:spPr>
              <a:xfrm>
                <a:off x="2916237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12" name="Google Shape;712;p13"/>
              <p:cNvCxnSpPr/>
              <p:nvPr/>
            </p:nvCxnSpPr>
            <p:spPr>
              <a:xfrm>
                <a:off x="2603500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13" name="Google Shape;713;p13"/>
          <p:cNvGrpSpPr/>
          <p:nvPr/>
        </p:nvGrpSpPr>
        <p:grpSpPr>
          <a:xfrm>
            <a:off x="4427537" y="1557337"/>
            <a:ext cx="431800" cy="1441450"/>
            <a:chOff x="4716462" y="3573462"/>
            <a:chExt cx="431800" cy="1304925"/>
          </a:xfrm>
        </p:grpSpPr>
        <p:grpSp>
          <p:nvGrpSpPr>
            <p:cNvPr id="714" name="Google Shape;714;p13"/>
            <p:cNvGrpSpPr/>
            <p:nvPr/>
          </p:nvGrpSpPr>
          <p:grpSpPr>
            <a:xfrm>
              <a:off x="5003800" y="3573462"/>
              <a:ext cx="144462" cy="1304925"/>
              <a:chOff x="3563937" y="1957387"/>
              <a:chExt cx="144462" cy="1304925"/>
            </a:xfrm>
          </p:grpSpPr>
          <p:cxnSp>
            <p:nvCxnSpPr>
              <p:cNvPr id="715" name="Google Shape;715;p13"/>
              <p:cNvCxnSpPr/>
              <p:nvPr/>
            </p:nvCxnSpPr>
            <p:spPr>
              <a:xfrm rot="5400000">
                <a:off x="2989262" y="2603500"/>
                <a:ext cx="1295400" cy="31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16" name="Google Shape;716;p13"/>
              <p:cNvCxnSpPr/>
              <p:nvPr/>
            </p:nvCxnSpPr>
            <p:spPr>
              <a:xfrm>
                <a:off x="3636168" y="22121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17" name="Google Shape;717;p13"/>
              <p:cNvCxnSpPr/>
              <p:nvPr/>
            </p:nvCxnSpPr>
            <p:spPr>
              <a:xfrm>
                <a:off x="3636168" y="1885156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18" name="Google Shape;718;p13"/>
              <p:cNvCxnSpPr/>
              <p:nvPr/>
            </p:nvCxnSpPr>
            <p:spPr>
              <a:xfrm>
                <a:off x="3636168" y="2509043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19" name="Google Shape;719;p13"/>
              <p:cNvCxnSpPr/>
              <p:nvPr/>
            </p:nvCxnSpPr>
            <p:spPr>
              <a:xfrm>
                <a:off x="3636168" y="28598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20" name="Google Shape;720;p13"/>
              <p:cNvCxnSpPr/>
              <p:nvPr/>
            </p:nvCxnSpPr>
            <p:spPr>
              <a:xfrm>
                <a:off x="3636168" y="31900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721" name="Google Shape;721;p13"/>
            <p:cNvSpPr txBox="1"/>
            <p:nvPr/>
          </p:nvSpPr>
          <p:spPr>
            <a:xfrm>
              <a:off x="4716462" y="3573462"/>
              <a:ext cx="238125" cy="1239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tinggi</a:t>
              </a:r>
              <a:endParaRPr/>
            </a:p>
          </p:txBody>
        </p:sp>
      </p:grpSp>
      <p:grpSp>
        <p:nvGrpSpPr>
          <p:cNvPr id="722" name="Google Shape;722;p13"/>
          <p:cNvGrpSpPr/>
          <p:nvPr/>
        </p:nvGrpSpPr>
        <p:grpSpPr>
          <a:xfrm>
            <a:off x="4932361" y="981075"/>
            <a:ext cx="1439862" cy="507999"/>
            <a:chOff x="5287962" y="3789362"/>
            <a:chExt cx="1304925" cy="507999"/>
          </a:xfrm>
        </p:grpSpPr>
        <p:grpSp>
          <p:nvGrpSpPr>
            <p:cNvPr id="723" name="Google Shape;723;p13"/>
            <p:cNvGrpSpPr/>
            <p:nvPr/>
          </p:nvGrpSpPr>
          <p:grpSpPr>
            <a:xfrm rot="5400000">
              <a:off x="5868193" y="3572668"/>
              <a:ext cx="144462" cy="1304925"/>
              <a:chOff x="3563937" y="1957387"/>
              <a:chExt cx="144462" cy="1304925"/>
            </a:xfrm>
          </p:grpSpPr>
          <p:cxnSp>
            <p:nvCxnSpPr>
              <p:cNvPr id="724" name="Google Shape;724;p13"/>
              <p:cNvCxnSpPr/>
              <p:nvPr/>
            </p:nvCxnSpPr>
            <p:spPr>
              <a:xfrm rot="5400000">
                <a:off x="2989262" y="2603500"/>
                <a:ext cx="1295400" cy="31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25" name="Google Shape;725;p13"/>
              <p:cNvCxnSpPr/>
              <p:nvPr/>
            </p:nvCxnSpPr>
            <p:spPr>
              <a:xfrm>
                <a:off x="3636168" y="22121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26" name="Google Shape;726;p13"/>
              <p:cNvCxnSpPr/>
              <p:nvPr/>
            </p:nvCxnSpPr>
            <p:spPr>
              <a:xfrm>
                <a:off x="3636168" y="1885156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27" name="Google Shape;727;p13"/>
              <p:cNvCxnSpPr/>
              <p:nvPr/>
            </p:nvCxnSpPr>
            <p:spPr>
              <a:xfrm>
                <a:off x="3636168" y="2509043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28" name="Google Shape;728;p13"/>
              <p:cNvCxnSpPr/>
              <p:nvPr/>
            </p:nvCxnSpPr>
            <p:spPr>
              <a:xfrm>
                <a:off x="3636168" y="28598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29" name="Google Shape;729;p13"/>
              <p:cNvCxnSpPr/>
              <p:nvPr/>
            </p:nvCxnSpPr>
            <p:spPr>
              <a:xfrm>
                <a:off x="3636168" y="31900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730" name="Google Shape;730;p13"/>
            <p:cNvSpPr txBox="1"/>
            <p:nvPr/>
          </p:nvSpPr>
          <p:spPr>
            <a:xfrm>
              <a:off x="5435600" y="3789362"/>
              <a:ext cx="7207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20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/>
            </a:p>
          </p:txBody>
        </p:sp>
      </p:grpSp>
      <p:sp>
        <p:nvSpPr>
          <p:cNvPr id="731" name="Google Shape;731;p13"/>
          <p:cNvSpPr txBox="1"/>
          <p:nvPr/>
        </p:nvSpPr>
        <p:spPr>
          <a:xfrm>
            <a:off x="5003800" y="3857625"/>
            <a:ext cx="32400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</a:t>
            </a:r>
            <a:endParaRPr/>
          </a:p>
        </p:txBody>
      </p:sp>
      <p:sp>
        <p:nvSpPr>
          <p:cNvPr id="732" name="Google Shape;732;p13"/>
          <p:cNvSpPr txBox="1"/>
          <p:nvPr/>
        </p:nvSpPr>
        <p:spPr>
          <a:xfrm>
            <a:off x="4572000" y="4510087"/>
            <a:ext cx="43561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persegipanjang = p × l, maka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trapesium,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= jml sisi sejajar × ½ tinggi</a:t>
            </a:r>
            <a:endParaRPr/>
          </a:p>
        </p:txBody>
      </p:sp>
      <p:pic>
        <p:nvPicPr>
          <p:cNvPr id="733" name="Google Shape;7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380706" y="3332956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62" y="1341437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2755900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600000">
            <a:off x="6925468" y="3332956"/>
            <a:ext cx="1009650" cy="62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14"/>
          <p:cNvGrpSpPr/>
          <p:nvPr/>
        </p:nvGrpSpPr>
        <p:grpSpPr>
          <a:xfrm>
            <a:off x="4427537" y="1844675"/>
            <a:ext cx="3600450" cy="1439862"/>
            <a:chOff x="323850" y="3500437"/>
            <a:chExt cx="3533775" cy="1368425"/>
          </a:xfrm>
        </p:grpSpPr>
        <p:sp>
          <p:nvSpPr>
            <p:cNvPr id="742" name="Google Shape;742;p14"/>
            <p:cNvSpPr/>
            <p:nvPr/>
          </p:nvSpPr>
          <p:spPr>
            <a:xfrm>
              <a:off x="330200" y="3500437"/>
              <a:ext cx="3527425" cy="1368425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3" name="Google Shape;743;p14"/>
            <p:cNvGrpSpPr/>
            <p:nvPr/>
          </p:nvGrpSpPr>
          <p:grpSpPr>
            <a:xfrm>
              <a:off x="323850" y="3500437"/>
              <a:ext cx="3192463" cy="1368425"/>
              <a:chOff x="4351337" y="1844675"/>
              <a:chExt cx="3192463" cy="3025775"/>
            </a:xfrm>
          </p:grpSpPr>
          <p:cxnSp>
            <p:nvCxnSpPr>
              <p:cNvPr id="744" name="Google Shape;744;p14"/>
              <p:cNvCxnSpPr/>
              <p:nvPr/>
            </p:nvCxnSpPr>
            <p:spPr>
              <a:xfrm>
                <a:off x="435133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45" name="Google Shape;745;p14"/>
              <p:cNvCxnSpPr/>
              <p:nvPr/>
            </p:nvCxnSpPr>
            <p:spPr>
              <a:xfrm>
                <a:off x="47148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46" name="Google Shape;746;p14"/>
              <p:cNvCxnSpPr/>
              <p:nvPr/>
            </p:nvCxnSpPr>
            <p:spPr>
              <a:xfrm>
                <a:off x="50688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47" name="Google Shape;747;p14"/>
              <p:cNvCxnSpPr/>
              <p:nvPr/>
            </p:nvCxnSpPr>
            <p:spPr>
              <a:xfrm>
                <a:off x="544512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48" name="Google Shape;748;p14"/>
              <p:cNvCxnSpPr/>
              <p:nvPr/>
            </p:nvCxnSpPr>
            <p:spPr>
              <a:xfrm>
                <a:off x="57943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49" name="Google Shape;749;p14"/>
              <p:cNvCxnSpPr/>
              <p:nvPr/>
            </p:nvCxnSpPr>
            <p:spPr>
              <a:xfrm>
                <a:off x="61610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50" name="Google Shape;750;p14"/>
              <p:cNvCxnSpPr/>
              <p:nvPr/>
            </p:nvCxnSpPr>
            <p:spPr>
              <a:xfrm flipH="1">
                <a:off x="6516687" y="1844675"/>
                <a:ext cx="9525" cy="302418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51" name="Google Shape;751;p14"/>
              <p:cNvCxnSpPr/>
              <p:nvPr/>
            </p:nvCxnSpPr>
            <p:spPr>
              <a:xfrm>
                <a:off x="686435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52" name="Google Shape;752;p14"/>
              <p:cNvCxnSpPr/>
              <p:nvPr/>
            </p:nvCxnSpPr>
            <p:spPr>
              <a:xfrm>
                <a:off x="72040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53" name="Google Shape;753;p14"/>
              <p:cNvCxnSpPr/>
              <p:nvPr/>
            </p:nvCxnSpPr>
            <p:spPr>
              <a:xfrm>
                <a:off x="754380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754" name="Google Shape;754;p14"/>
            <p:cNvCxnSpPr/>
            <p:nvPr/>
          </p:nvCxnSpPr>
          <p:spPr>
            <a:xfrm>
              <a:off x="328612" y="3830637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55" name="Google Shape;755;p14"/>
            <p:cNvCxnSpPr/>
            <p:nvPr/>
          </p:nvCxnSpPr>
          <p:spPr>
            <a:xfrm>
              <a:off x="328612" y="4156075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56" name="Google Shape;756;p14"/>
            <p:cNvCxnSpPr/>
            <p:nvPr/>
          </p:nvCxnSpPr>
          <p:spPr>
            <a:xfrm>
              <a:off x="328612" y="4506912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757" name="Google Shape;757;p14"/>
          <p:cNvSpPr/>
          <p:nvPr/>
        </p:nvSpPr>
        <p:spPr>
          <a:xfrm>
            <a:off x="4468812" y="2197100"/>
            <a:ext cx="2119312" cy="655637"/>
          </a:xfrm>
          <a:custGeom>
            <a:rect b="b" l="l" r="r" t="t"/>
            <a:pathLst>
              <a:path extrusionOk="0" h="120000" w="120000">
                <a:moveTo>
                  <a:pt x="0" y="118837"/>
                </a:moveTo>
                <a:lnTo>
                  <a:pt x="20404" y="0"/>
                </a:lnTo>
                <a:lnTo>
                  <a:pt x="80988" y="0"/>
                </a:lnTo>
                <a:lnTo>
                  <a:pt x="120000" y="120000"/>
                </a:lnTo>
                <a:lnTo>
                  <a:pt x="0" y="118837"/>
                </a:ln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4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4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TRAPESIUM (cara 1)</a:t>
            </a:r>
            <a:endParaRPr/>
          </a:p>
        </p:txBody>
      </p:sp>
      <p:sp>
        <p:nvSpPr>
          <p:cNvPr id="760" name="Google Shape;760;p14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761" name="Google Shape;761;p14"/>
          <p:cNvSpPr txBox="1"/>
          <p:nvPr/>
        </p:nvSpPr>
        <p:spPr>
          <a:xfrm>
            <a:off x="107950" y="836612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 sebuah trapesium dengan alas dan tinggi sebarang !</a:t>
            </a:r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4467225" y="2965450"/>
            <a:ext cx="2128837" cy="104775"/>
            <a:chOff x="1187450" y="3213100"/>
            <a:chExt cx="2736850" cy="144462"/>
          </a:xfrm>
        </p:grpSpPr>
        <p:cxnSp>
          <p:nvCxnSpPr>
            <p:cNvPr id="763" name="Google Shape;763;p14"/>
            <p:cNvCxnSpPr/>
            <p:nvPr/>
          </p:nvCxnSpPr>
          <p:spPr>
            <a:xfrm>
              <a:off x="1187450" y="3284537"/>
              <a:ext cx="27368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4" name="Google Shape;764;p14"/>
            <p:cNvCxnSpPr/>
            <p:nvPr/>
          </p:nvCxnSpPr>
          <p:spPr>
            <a:xfrm>
              <a:off x="1635125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5" name="Google Shape;765;p14"/>
            <p:cNvCxnSpPr/>
            <p:nvPr/>
          </p:nvCxnSpPr>
          <p:spPr>
            <a:xfrm>
              <a:off x="118745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6" name="Google Shape;766;p14"/>
            <p:cNvCxnSpPr/>
            <p:nvPr/>
          </p:nvCxnSpPr>
          <p:spPr>
            <a:xfrm>
              <a:off x="2098675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7" name="Google Shape;767;p14"/>
            <p:cNvCxnSpPr/>
            <p:nvPr/>
          </p:nvCxnSpPr>
          <p:spPr>
            <a:xfrm>
              <a:off x="2555875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8" name="Google Shape;768;p14"/>
            <p:cNvCxnSpPr/>
            <p:nvPr/>
          </p:nvCxnSpPr>
          <p:spPr>
            <a:xfrm>
              <a:off x="300355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9" name="Google Shape;769;p14"/>
            <p:cNvCxnSpPr/>
            <p:nvPr/>
          </p:nvCxnSpPr>
          <p:spPr>
            <a:xfrm>
              <a:off x="346710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0" name="Google Shape;770;p14"/>
            <p:cNvCxnSpPr/>
            <p:nvPr/>
          </p:nvCxnSpPr>
          <p:spPr>
            <a:xfrm>
              <a:off x="392430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771" name="Google Shape;771;p14"/>
          <p:cNvGrpSpPr/>
          <p:nvPr/>
        </p:nvGrpSpPr>
        <p:grpSpPr>
          <a:xfrm>
            <a:off x="4806950" y="1909762"/>
            <a:ext cx="1065212" cy="104775"/>
            <a:chOff x="1619250" y="1700212"/>
            <a:chExt cx="1368425" cy="144462"/>
          </a:xfrm>
        </p:grpSpPr>
        <p:cxnSp>
          <p:nvCxnSpPr>
            <p:cNvPr id="772" name="Google Shape;772;p14"/>
            <p:cNvCxnSpPr/>
            <p:nvPr/>
          </p:nvCxnSpPr>
          <p:spPr>
            <a:xfrm>
              <a:off x="1619250" y="1771650"/>
              <a:ext cx="1368425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3" name="Google Shape;773;p14"/>
            <p:cNvCxnSpPr/>
            <p:nvPr/>
          </p:nvCxnSpPr>
          <p:spPr>
            <a:xfrm>
              <a:off x="2066925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4" name="Google Shape;774;p14"/>
            <p:cNvCxnSpPr/>
            <p:nvPr/>
          </p:nvCxnSpPr>
          <p:spPr>
            <a:xfrm>
              <a:off x="1619250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5" name="Google Shape;775;p14"/>
            <p:cNvCxnSpPr/>
            <p:nvPr/>
          </p:nvCxnSpPr>
          <p:spPr>
            <a:xfrm>
              <a:off x="2530475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6" name="Google Shape;776;p14"/>
            <p:cNvCxnSpPr/>
            <p:nvPr/>
          </p:nvCxnSpPr>
          <p:spPr>
            <a:xfrm>
              <a:off x="2987675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777" name="Google Shape;777;p14"/>
          <p:cNvSpPr txBox="1"/>
          <p:nvPr/>
        </p:nvSpPr>
        <p:spPr>
          <a:xfrm>
            <a:off x="4500562" y="3181350"/>
            <a:ext cx="19431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Sisi “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6 satuan</a:t>
            </a:r>
            <a:endParaRPr/>
          </a:p>
        </p:txBody>
      </p:sp>
      <p:grpSp>
        <p:nvGrpSpPr>
          <p:cNvPr id="778" name="Google Shape;778;p14"/>
          <p:cNvGrpSpPr/>
          <p:nvPr/>
        </p:nvGrpSpPr>
        <p:grpSpPr>
          <a:xfrm>
            <a:off x="6732587" y="2190750"/>
            <a:ext cx="144462" cy="677862"/>
            <a:chOff x="4211637" y="1989137"/>
            <a:chExt cx="144462" cy="935037"/>
          </a:xfrm>
        </p:grpSpPr>
        <p:cxnSp>
          <p:nvCxnSpPr>
            <p:cNvPr id="779" name="Google Shape;779;p14"/>
            <p:cNvCxnSpPr/>
            <p:nvPr/>
          </p:nvCxnSpPr>
          <p:spPr>
            <a:xfrm rot="-5400000">
              <a:off x="3816350" y="2455862"/>
              <a:ext cx="935037" cy="15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80" name="Google Shape;780;p14"/>
            <p:cNvCxnSpPr/>
            <p:nvPr/>
          </p:nvCxnSpPr>
          <p:spPr>
            <a:xfrm rot="10800000">
              <a:off x="4283868" y="2404268"/>
              <a:ext cx="0" cy="1444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81" name="Google Shape;781;p14"/>
            <p:cNvCxnSpPr/>
            <p:nvPr/>
          </p:nvCxnSpPr>
          <p:spPr>
            <a:xfrm rot="10800000">
              <a:off x="4283868" y="2851943"/>
              <a:ext cx="0" cy="1444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82" name="Google Shape;782;p14"/>
            <p:cNvCxnSpPr/>
            <p:nvPr/>
          </p:nvCxnSpPr>
          <p:spPr>
            <a:xfrm rot="10800000">
              <a:off x="4283868" y="1924843"/>
              <a:ext cx="0" cy="1444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783" name="Google Shape;783;p14"/>
          <p:cNvSpPr txBox="1"/>
          <p:nvPr/>
        </p:nvSpPr>
        <p:spPr>
          <a:xfrm>
            <a:off x="7004050" y="2070100"/>
            <a:ext cx="122396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Tahoma"/>
              <a:buNone/>
            </a:pP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Tinggi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trapesium 2 satuan</a:t>
            </a:r>
            <a:endParaRPr/>
          </a:p>
        </p:txBody>
      </p:sp>
      <p:sp>
        <p:nvSpPr>
          <p:cNvPr id="784" name="Google Shape;784;p14"/>
          <p:cNvSpPr/>
          <p:nvPr/>
        </p:nvSpPr>
        <p:spPr>
          <a:xfrm flipH="1">
            <a:off x="4284662" y="2508250"/>
            <a:ext cx="144462" cy="35877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4"/>
          <p:cNvSpPr txBox="1"/>
          <p:nvPr/>
        </p:nvSpPr>
        <p:spPr>
          <a:xfrm>
            <a:off x="4932362" y="3789362"/>
            <a:ext cx="2519362" cy="660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 jajar genjang = ½ t trapesium</a:t>
            </a:r>
            <a:endParaRPr/>
          </a:p>
        </p:txBody>
      </p:sp>
      <p:grpSp>
        <p:nvGrpSpPr>
          <p:cNvPr id="786" name="Google Shape;786;p14"/>
          <p:cNvGrpSpPr/>
          <p:nvPr/>
        </p:nvGrpSpPr>
        <p:grpSpPr>
          <a:xfrm>
            <a:off x="4460875" y="2533650"/>
            <a:ext cx="2132012" cy="334962"/>
            <a:chOff x="8286750" y="9715500"/>
            <a:chExt cx="6858000" cy="1154112"/>
          </a:xfrm>
        </p:grpSpPr>
        <p:sp>
          <p:nvSpPr>
            <p:cNvPr id="787" name="Google Shape;787;p14"/>
            <p:cNvSpPr/>
            <p:nvPr/>
          </p:nvSpPr>
          <p:spPr>
            <a:xfrm>
              <a:off x="8286750" y="9715500"/>
              <a:ext cx="6858000" cy="11541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0083" y="1155"/>
                  </a:lnTo>
                  <a:lnTo>
                    <a:pt x="99722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8" name="Google Shape;788;p14"/>
            <p:cNvCxnSpPr/>
            <p:nvPr/>
          </p:nvCxnSpPr>
          <p:spPr>
            <a:xfrm>
              <a:off x="11715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89" name="Google Shape;789;p14"/>
            <p:cNvCxnSpPr/>
            <p:nvPr/>
          </p:nvCxnSpPr>
          <p:spPr>
            <a:xfrm>
              <a:off x="10572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0" name="Google Shape;790;p14"/>
            <p:cNvCxnSpPr/>
            <p:nvPr/>
          </p:nvCxnSpPr>
          <p:spPr>
            <a:xfrm>
              <a:off x="9429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1" name="Google Shape;791;p14"/>
            <p:cNvCxnSpPr/>
            <p:nvPr/>
          </p:nvCxnSpPr>
          <p:spPr>
            <a:xfrm>
              <a:off x="12858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2" name="Google Shape;792;p14"/>
            <p:cNvCxnSpPr/>
            <p:nvPr/>
          </p:nvCxnSpPr>
          <p:spPr>
            <a:xfrm>
              <a:off x="14001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793" name="Google Shape;793;p14"/>
          <p:cNvGrpSpPr/>
          <p:nvPr/>
        </p:nvGrpSpPr>
        <p:grpSpPr>
          <a:xfrm>
            <a:off x="4645025" y="2198687"/>
            <a:ext cx="1598612" cy="336550"/>
            <a:chOff x="8863012" y="8286750"/>
            <a:chExt cx="5138737" cy="1158875"/>
          </a:xfrm>
        </p:grpSpPr>
        <p:sp>
          <p:nvSpPr>
            <p:cNvPr id="794" name="Google Shape;794;p14"/>
            <p:cNvSpPr/>
            <p:nvPr/>
          </p:nvSpPr>
          <p:spPr>
            <a:xfrm>
              <a:off x="8863012" y="8286750"/>
              <a:ext cx="5138737" cy="1158875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13123" y="0"/>
                  </a:lnTo>
                  <a:lnTo>
                    <a:pt x="93197" y="0"/>
                  </a:lnTo>
                  <a:lnTo>
                    <a:pt x="120000" y="11884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5" name="Google Shape;795;p14"/>
            <p:cNvCxnSpPr/>
            <p:nvPr/>
          </p:nvCxnSpPr>
          <p:spPr>
            <a:xfrm>
              <a:off x="12858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6" name="Google Shape;796;p14"/>
            <p:cNvCxnSpPr/>
            <p:nvPr/>
          </p:nvCxnSpPr>
          <p:spPr>
            <a:xfrm>
              <a:off x="11715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7" name="Google Shape;797;p14"/>
            <p:cNvCxnSpPr/>
            <p:nvPr/>
          </p:nvCxnSpPr>
          <p:spPr>
            <a:xfrm>
              <a:off x="10572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8" name="Google Shape;798;p14"/>
            <p:cNvCxnSpPr/>
            <p:nvPr/>
          </p:nvCxnSpPr>
          <p:spPr>
            <a:xfrm>
              <a:off x="9429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pic>
        <p:nvPicPr>
          <p:cNvPr id="799" name="Google Shape;7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2225675"/>
            <a:ext cx="1368425" cy="842962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4"/>
          <p:cNvSpPr txBox="1"/>
          <p:nvPr/>
        </p:nvSpPr>
        <p:spPr>
          <a:xfrm>
            <a:off x="107950" y="2205037"/>
            <a:ext cx="40322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Potong antara sisi sejajar tepat pada ½ tinggi sehingga menjadi dua bangun datar</a:t>
            </a:r>
            <a:endParaRPr/>
          </a:p>
        </p:txBody>
      </p:sp>
      <p:sp>
        <p:nvSpPr>
          <p:cNvPr id="801" name="Google Shape;801;p14"/>
          <p:cNvSpPr txBox="1"/>
          <p:nvPr/>
        </p:nvSpPr>
        <p:spPr>
          <a:xfrm>
            <a:off x="4572000" y="1549400"/>
            <a:ext cx="19446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Sisi “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3 satuan</a:t>
            </a:r>
            <a:endParaRPr/>
          </a:p>
        </p:txBody>
      </p:sp>
      <p:cxnSp>
        <p:nvCxnSpPr>
          <p:cNvPr id="802" name="Google Shape;802;p14"/>
          <p:cNvCxnSpPr/>
          <p:nvPr/>
        </p:nvCxnSpPr>
        <p:spPr>
          <a:xfrm flipH="1" rot="-5400000">
            <a:off x="3668063" y="3313838"/>
            <a:ext cx="1461900" cy="2604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803" name="Google Shape;803;p14"/>
          <p:cNvSpPr txBox="1"/>
          <p:nvPr/>
        </p:nvSpPr>
        <p:spPr>
          <a:xfrm>
            <a:off x="107950" y="3292475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Bentuklah kedua potongan menjadi jajar genjang !</a:t>
            </a:r>
            <a:endParaRPr/>
          </a:p>
        </p:txBody>
      </p:sp>
      <p:sp>
        <p:nvSpPr>
          <p:cNvPr id="804" name="Google Shape;804;p14"/>
          <p:cNvSpPr txBox="1"/>
          <p:nvPr/>
        </p:nvSpPr>
        <p:spPr>
          <a:xfrm>
            <a:off x="107950" y="1492250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Hitung jumlah petak pada jajar genjang tersebut !</a:t>
            </a:r>
            <a:endParaRPr/>
          </a:p>
        </p:txBody>
      </p:sp>
      <p:sp>
        <p:nvSpPr>
          <p:cNvPr id="805" name="Google Shape;805;p14"/>
          <p:cNvSpPr txBox="1"/>
          <p:nvPr/>
        </p:nvSpPr>
        <p:spPr>
          <a:xfrm>
            <a:off x="107950" y="3940175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Trapesium sudah berubah bentuk menjadi jajar genjang</a:t>
            </a:r>
            <a:endParaRPr/>
          </a:p>
        </p:txBody>
      </p:sp>
      <p:sp>
        <p:nvSpPr>
          <p:cNvPr id="806" name="Google Shape;806;p14"/>
          <p:cNvSpPr txBox="1"/>
          <p:nvPr/>
        </p:nvSpPr>
        <p:spPr>
          <a:xfrm>
            <a:off x="107950" y="4587875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Trapesium sudah berubah bentuk menjadi jajar genjang</a:t>
            </a:r>
            <a:endParaRPr/>
          </a:p>
        </p:txBody>
      </p:sp>
      <p:sp>
        <p:nvSpPr>
          <p:cNvPr id="807" name="Google Shape;807;p14"/>
          <p:cNvSpPr txBox="1"/>
          <p:nvPr/>
        </p:nvSpPr>
        <p:spPr>
          <a:xfrm>
            <a:off x="107950" y="5294312"/>
            <a:ext cx="41052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Sisi “a” dan sisi “b” disebut sebagai 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sepasang sisi sejajar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trapesium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5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5"/>
          <p:cNvSpPr txBox="1"/>
          <p:nvPr/>
        </p:nvSpPr>
        <p:spPr>
          <a:xfrm>
            <a:off x="107950" y="404812"/>
            <a:ext cx="4176712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. Sepasang sisi sejajar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trapesium sekarang menjadi sisi ………… jajar genjang 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(a+b)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dan 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½ t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trapesium menjadi ……………… jajar genjang</a:t>
            </a:r>
            <a:endParaRPr/>
          </a:p>
        </p:txBody>
      </p:sp>
      <p:grpSp>
        <p:nvGrpSpPr>
          <p:cNvPr id="814" name="Google Shape;814;p15"/>
          <p:cNvGrpSpPr/>
          <p:nvPr/>
        </p:nvGrpSpPr>
        <p:grpSpPr>
          <a:xfrm>
            <a:off x="4914900" y="1820862"/>
            <a:ext cx="2128837" cy="104775"/>
            <a:chOff x="1187450" y="3213100"/>
            <a:chExt cx="2736850" cy="144462"/>
          </a:xfrm>
        </p:grpSpPr>
        <p:cxnSp>
          <p:nvCxnSpPr>
            <p:cNvPr id="815" name="Google Shape;815;p15"/>
            <p:cNvCxnSpPr/>
            <p:nvPr/>
          </p:nvCxnSpPr>
          <p:spPr>
            <a:xfrm>
              <a:off x="1187450" y="3284537"/>
              <a:ext cx="27368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16" name="Google Shape;816;p15"/>
            <p:cNvCxnSpPr/>
            <p:nvPr/>
          </p:nvCxnSpPr>
          <p:spPr>
            <a:xfrm>
              <a:off x="1635125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17" name="Google Shape;817;p15"/>
            <p:cNvCxnSpPr/>
            <p:nvPr/>
          </p:nvCxnSpPr>
          <p:spPr>
            <a:xfrm>
              <a:off x="118745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18" name="Google Shape;818;p15"/>
            <p:cNvCxnSpPr/>
            <p:nvPr/>
          </p:nvCxnSpPr>
          <p:spPr>
            <a:xfrm>
              <a:off x="2098675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19" name="Google Shape;819;p15"/>
            <p:cNvCxnSpPr/>
            <p:nvPr/>
          </p:nvCxnSpPr>
          <p:spPr>
            <a:xfrm>
              <a:off x="2555875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0" name="Google Shape;820;p15"/>
            <p:cNvCxnSpPr/>
            <p:nvPr/>
          </p:nvCxnSpPr>
          <p:spPr>
            <a:xfrm>
              <a:off x="300355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1" name="Google Shape;821;p15"/>
            <p:cNvCxnSpPr/>
            <p:nvPr/>
          </p:nvCxnSpPr>
          <p:spPr>
            <a:xfrm>
              <a:off x="346710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2" name="Google Shape;822;p15"/>
            <p:cNvCxnSpPr/>
            <p:nvPr/>
          </p:nvCxnSpPr>
          <p:spPr>
            <a:xfrm>
              <a:off x="3924300" y="32131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823" name="Google Shape;823;p15"/>
          <p:cNvGrpSpPr/>
          <p:nvPr/>
        </p:nvGrpSpPr>
        <p:grpSpPr>
          <a:xfrm>
            <a:off x="7051675" y="1812925"/>
            <a:ext cx="1065212" cy="104775"/>
            <a:chOff x="1619250" y="1700212"/>
            <a:chExt cx="1368425" cy="144462"/>
          </a:xfrm>
        </p:grpSpPr>
        <p:cxnSp>
          <p:nvCxnSpPr>
            <p:cNvPr id="824" name="Google Shape;824;p15"/>
            <p:cNvCxnSpPr/>
            <p:nvPr/>
          </p:nvCxnSpPr>
          <p:spPr>
            <a:xfrm>
              <a:off x="1619250" y="1771650"/>
              <a:ext cx="1368425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5" name="Google Shape;825;p15"/>
            <p:cNvCxnSpPr/>
            <p:nvPr/>
          </p:nvCxnSpPr>
          <p:spPr>
            <a:xfrm>
              <a:off x="2066925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6" name="Google Shape;826;p15"/>
            <p:cNvCxnSpPr/>
            <p:nvPr/>
          </p:nvCxnSpPr>
          <p:spPr>
            <a:xfrm>
              <a:off x="1619250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7" name="Google Shape;827;p15"/>
            <p:cNvCxnSpPr/>
            <p:nvPr/>
          </p:nvCxnSpPr>
          <p:spPr>
            <a:xfrm>
              <a:off x="2530475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8" name="Google Shape;828;p15"/>
            <p:cNvCxnSpPr/>
            <p:nvPr/>
          </p:nvCxnSpPr>
          <p:spPr>
            <a:xfrm>
              <a:off x="2987675" y="1700212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829" name="Google Shape;829;p15"/>
          <p:cNvSpPr txBox="1"/>
          <p:nvPr/>
        </p:nvSpPr>
        <p:spPr>
          <a:xfrm>
            <a:off x="4948237" y="2036762"/>
            <a:ext cx="19431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Sisi “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6 satuan</a:t>
            </a:r>
            <a:endParaRPr/>
          </a:p>
        </p:txBody>
      </p:sp>
      <p:grpSp>
        <p:nvGrpSpPr>
          <p:cNvPr id="830" name="Google Shape;830;p15"/>
          <p:cNvGrpSpPr/>
          <p:nvPr/>
        </p:nvGrpSpPr>
        <p:grpSpPr>
          <a:xfrm>
            <a:off x="8339137" y="1038225"/>
            <a:ext cx="144462" cy="677862"/>
            <a:chOff x="4211637" y="1989137"/>
            <a:chExt cx="144462" cy="935037"/>
          </a:xfrm>
        </p:grpSpPr>
        <p:cxnSp>
          <p:nvCxnSpPr>
            <p:cNvPr id="831" name="Google Shape;831;p15"/>
            <p:cNvCxnSpPr/>
            <p:nvPr/>
          </p:nvCxnSpPr>
          <p:spPr>
            <a:xfrm rot="-5400000">
              <a:off x="3816350" y="2455862"/>
              <a:ext cx="935037" cy="15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2" name="Google Shape;832;p15"/>
            <p:cNvCxnSpPr/>
            <p:nvPr/>
          </p:nvCxnSpPr>
          <p:spPr>
            <a:xfrm rot="10800000">
              <a:off x="4283868" y="2404268"/>
              <a:ext cx="0" cy="1444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3" name="Google Shape;833;p15"/>
            <p:cNvCxnSpPr/>
            <p:nvPr/>
          </p:nvCxnSpPr>
          <p:spPr>
            <a:xfrm rot="10800000">
              <a:off x="4283868" y="2851943"/>
              <a:ext cx="0" cy="1444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4" name="Google Shape;834;p15"/>
            <p:cNvCxnSpPr/>
            <p:nvPr/>
          </p:nvCxnSpPr>
          <p:spPr>
            <a:xfrm rot="10800000">
              <a:off x="4283868" y="1924843"/>
              <a:ext cx="0" cy="1444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835" name="Google Shape;835;p15"/>
          <p:cNvSpPr/>
          <p:nvPr/>
        </p:nvSpPr>
        <p:spPr>
          <a:xfrm flipH="1">
            <a:off x="4732337" y="1363662"/>
            <a:ext cx="144462" cy="35877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5"/>
          <p:cNvSpPr txBox="1"/>
          <p:nvPr/>
        </p:nvSpPr>
        <p:spPr>
          <a:xfrm>
            <a:off x="5380037" y="2644775"/>
            <a:ext cx="2519362" cy="660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 jajar genjang = ½ t trapesium</a:t>
            </a:r>
            <a:endParaRPr/>
          </a:p>
        </p:txBody>
      </p:sp>
      <p:grpSp>
        <p:nvGrpSpPr>
          <p:cNvPr id="837" name="Google Shape;837;p15"/>
          <p:cNvGrpSpPr/>
          <p:nvPr/>
        </p:nvGrpSpPr>
        <p:grpSpPr>
          <a:xfrm>
            <a:off x="4908550" y="1389062"/>
            <a:ext cx="2132012" cy="334962"/>
            <a:chOff x="8286750" y="9715500"/>
            <a:chExt cx="6858000" cy="1154112"/>
          </a:xfrm>
        </p:grpSpPr>
        <p:sp>
          <p:nvSpPr>
            <p:cNvPr id="838" name="Google Shape;838;p15"/>
            <p:cNvSpPr/>
            <p:nvPr/>
          </p:nvSpPr>
          <p:spPr>
            <a:xfrm>
              <a:off x="8286750" y="9715500"/>
              <a:ext cx="6858000" cy="11541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0083" y="1155"/>
                  </a:lnTo>
                  <a:lnTo>
                    <a:pt x="99722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9" name="Google Shape;839;p15"/>
            <p:cNvCxnSpPr/>
            <p:nvPr/>
          </p:nvCxnSpPr>
          <p:spPr>
            <a:xfrm>
              <a:off x="11715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40" name="Google Shape;840;p15"/>
            <p:cNvCxnSpPr/>
            <p:nvPr/>
          </p:nvCxnSpPr>
          <p:spPr>
            <a:xfrm>
              <a:off x="10572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41" name="Google Shape;841;p15"/>
            <p:cNvCxnSpPr/>
            <p:nvPr/>
          </p:nvCxnSpPr>
          <p:spPr>
            <a:xfrm>
              <a:off x="9429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42" name="Google Shape;842;p15"/>
            <p:cNvCxnSpPr/>
            <p:nvPr/>
          </p:nvCxnSpPr>
          <p:spPr>
            <a:xfrm>
              <a:off x="12858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43" name="Google Shape;843;p15"/>
            <p:cNvCxnSpPr/>
            <p:nvPr/>
          </p:nvCxnSpPr>
          <p:spPr>
            <a:xfrm>
              <a:off x="14001750" y="971550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844" name="Google Shape;844;p15"/>
          <p:cNvGrpSpPr/>
          <p:nvPr/>
        </p:nvGrpSpPr>
        <p:grpSpPr>
          <a:xfrm rot="10800000">
            <a:off x="6670675" y="1387475"/>
            <a:ext cx="1598612" cy="336550"/>
            <a:chOff x="8863012" y="8286750"/>
            <a:chExt cx="5138737" cy="1158875"/>
          </a:xfrm>
        </p:grpSpPr>
        <p:sp>
          <p:nvSpPr>
            <p:cNvPr id="845" name="Google Shape;845;p15"/>
            <p:cNvSpPr/>
            <p:nvPr/>
          </p:nvSpPr>
          <p:spPr>
            <a:xfrm>
              <a:off x="8863012" y="8286750"/>
              <a:ext cx="5138737" cy="1158875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13123" y="0"/>
                  </a:lnTo>
                  <a:lnTo>
                    <a:pt x="93197" y="0"/>
                  </a:lnTo>
                  <a:lnTo>
                    <a:pt x="120000" y="118849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6" name="Google Shape;846;p15"/>
            <p:cNvCxnSpPr/>
            <p:nvPr/>
          </p:nvCxnSpPr>
          <p:spPr>
            <a:xfrm>
              <a:off x="12858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47" name="Google Shape;847;p15"/>
            <p:cNvCxnSpPr/>
            <p:nvPr/>
          </p:nvCxnSpPr>
          <p:spPr>
            <a:xfrm>
              <a:off x="11715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48" name="Google Shape;848;p15"/>
            <p:cNvCxnSpPr/>
            <p:nvPr/>
          </p:nvCxnSpPr>
          <p:spPr>
            <a:xfrm>
              <a:off x="10572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49" name="Google Shape;849;p15"/>
            <p:cNvCxnSpPr/>
            <p:nvPr/>
          </p:nvCxnSpPr>
          <p:spPr>
            <a:xfrm>
              <a:off x="9429750" y="8286750"/>
              <a:ext cx="0" cy="1143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850" name="Google Shape;850;p15"/>
          <p:cNvSpPr txBox="1"/>
          <p:nvPr/>
        </p:nvSpPr>
        <p:spPr>
          <a:xfrm>
            <a:off x="6732587" y="2028825"/>
            <a:ext cx="19446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Sisi “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3 satuan</a:t>
            </a:r>
            <a:endParaRPr/>
          </a:p>
        </p:txBody>
      </p:sp>
      <p:cxnSp>
        <p:nvCxnSpPr>
          <p:cNvPr id="851" name="Google Shape;851;p15"/>
          <p:cNvCxnSpPr/>
          <p:nvPr/>
        </p:nvCxnSpPr>
        <p:spPr>
          <a:xfrm flipH="1" rot="-5400000">
            <a:off x="4115738" y="2169250"/>
            <a:ext cx="1461900" cy="2604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852" name="Google Shape;852;p15"/>
          <p:cNvSpPr txBox="1"/>
          <p:nvPr/>
        </p:nvSpPr>
        <p:spPr>
          <a:xfrm>
            <a:off x="107950" y="1844675"/>
            <a:ext cx="39608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9. Maka rumus Luas trapesium dapat diturunkan dari rumus Luas jajar genjang, yaitu :</a:t>
            </a:r>
            <a:endParaRPr/>
          </a:p>
        </p:txBody>
      </p:sp>
      <p:sp>
        <p:nvSpPr>
          <p:cNvPr id="853" name="Google Shape;853;p15"/>
          <p:cNvSpPr txBox="1"/>
          <p:nvPr/>
        </p:nvSpPr>
        <p:spPr>
          <a:xfrm>
            <a:off x="179387" y="3233737"/>
            <a:ext cx="3960812" cy="16351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jajar genjang   = ………. , maka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trapesium        = jumlah sisi sejajar x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½ tinggi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= ……….. x …... atau …………………..</a:t>
            </a:r>
            <a:endParaRPr/>
          </a:p>
        </p:txBody>
      </p:sp>
      <p:sp>
        <p:nvSpPr>
          <p:cNvPr id="854" name="Google Shape;854;p15"/>
          <p:cNvSpPr txBox="1"/>
          <p:nvPr/>
        </p:nvSpPr>
        <p:spPr>
          <a:xfrm>
            <a:off x="2744787" y="654050"/>
            <a:ext cx="603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alas</a:t>
            </a:r>
            <a:endParaRPr/>
          </a:p>
        </p:txBody>
      </p:sp>
      <p:sp>
        <p:nvSpPr>
          <p:cNvPr id="855" name="Google Shape;855;p15"/>
          <p:cNvSpPr txBox="1"/>
          <p:nvPr/>
        </p:nvSpPr>
        <p:spPr>
          <a:xfrm>
            <a:off x="1538287" y="1198562"/>
            <a:ext cx="730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tinggi</a:t>
            </a:r>
            <a:endParaRPr/>
          </a:p>
        </p:txBody>
      </p:sp>
      <p:sp>
        <p:nvSpPr>
          <p:cNvPr id="856" name="Google Shape;856;p15"/>
          <p:cNvSpPr txBox="1"/>
          <p:nvPr/>
        </p:nvSpPr>
        <p:spPr>
          <a:xfrm>
            <a:off x="2906712" y="604837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57" name="Google Shape;857;p15"/>
          <p:cNvSpPr txBox="1"/>
          <p:nvPr/>
        </p:nvSpPr>
        <p:spPr>
          <a:xfrm>
            <a:off x="1609725" y="115570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58" name="Google Shape;858;p15"/>
          <p:cNvSpPr txBox="1"/>
          <p:nvPr/>
        </p:nvSpPr>
        <p:spPr>
          <a:xfrm>
            <a:off x="2579687" y="3221037"/>
            <a:ext cx="615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 x t</a:t>
            </a:r>
            <a:endParaRPr/>
          </a:p>
        </p:txBody>
      </p:sp>
      <p:sp>
        <p:nvSpPr>
          <p:cNvPr id="859" name="Google Shape;859;p15"/>
          <p:cNvSpPr txBox="1"/>
          <p:nvPr/>
        </p:nvSpPr>
        <p:spPr>
          <a:xfrm>
            <a:off x="2436812" y="4132262"/>
            <a:ext cx="8509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(a + b)</a:t>
            </a:r>
            <a:endParaRPr/>
          </a:p>
        </p:txBody>
      </p:sp>
      <p:sp>
        <p:nvSpPr>
          <p:cNvPr id="860" name="Google Shape;860;p15"/>
          <p:cNvSpPr txBox="1"/>
          <p:nvPr/>
        </p:nvSpPr>
        <p:spPr>
          <a:xfrm>
            <a:off x="3508375" y="4173537"/>
            <a:ext cx="501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½ t</a:t>
            </a:r>
            <a:endParaRPr/>
          </a:p>
        </p:txBody>
      </p:sp>
      <p:sp>
        <p:nvSpPr>
          <p:cNvPr id="861" name="Google Shape;861;p15"/>
          <p:cNvSpPr txBox="1"/>
          <p:nvPr/>
        </p:nvSpPr>
        <p:spPr>
          <a:xfrm>
            <a:off x="1042987" y="4437062"/>
            <a:ext cx="14097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½ t x (a + b)</a:t>
            </a:r>
            <a:endParaRPr/>
          </a:p>
        </p:txBody>
      </p:sp>
      <p:sp>
        <p:nvSpPr>
          <p:cNvPr id="862" name="Google Shape;862;p15"/>
          <p:cNvSpPr txBox="1"/>
          <p:nvPr/>
        </p:nvSpPr>
        <p:spPr>
          <a:xfrm>
            <a:off x="2689225" y="318770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63" name="Google Shape;863;p15"/>
          <p:cNvSpPr txBox="1"/>
          <p:nvPr/>
        </p:nvSpPr>
        <p:spPr>
          <a:xfrm>
            <a:off x="2700337" y="4090987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64" name="Google Shape;864;p15"/>
          <p:cNvSpPr txBox="1"/>
          <p:nvPr/>
        </p:nvSpPr>
        <p:spPr>
          <a:xfrm>
            <a:off x="3563937" y="411480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65" name="Google Shape;865;p15"/>
          <p:cNvSpPr txBox="1"/>
          <p:nvPr/>
        </p:nvSpPr>
        <p:spPr>
          <a:xfrm>
            <a:off x="1547812" y="441166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866" name="Google Shape;866;p15"/>
          <p:cNvSpPr/>
          <p:nvPr/>
        </p:nvSpPr>
        <p:spPr>
          <a:xfrm>
            <a:off x="4918075" y="1057275"/>
            <a:ext cx="2101850" cy="658812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21117" y="0"/>
                </a:lnTo>
                <a:lnTo>
                  <a:pt x="80392" y="1445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16"/>
          <p:cNvGrpSpPr/>
          <p:nvPr/>
        </p:nvGrpSpPr>
        <p:grpSpPr>
          <a:xfrm>
            <a:off x="4572000" y="2236787"/>
            <a:ext cx="3600450" cy="1368425"/>
            <a:chOff x="323850" y="3500437"/>
            <a:chExt cx="3533775" cy="1368425"/>
          </a:xfrm>
        </p:grpSpPr>
        <p:sp>
          <p:nvSpPr>
            <p:cNvPr id="872" name="Google Shape;872;p16"/>
            <p:cNvSpPr/>
            <p:nvPr/>
          </p:nvSpPr>
          <p:spPr>
            <a:xfrm>
              <a:off x="330200" y="3500437"/>
              <a:ext cx="3527425" cy="1368425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3" name="Google Shape;873;p16"/>
            <p:cNvGrpSpPr/>
            <p:nvPr/>
          </p:nvGrpSpPr>
          <p:grpSpPr>
            <a:xfrm>
              <a:off x="323850" y="3500437"/>
              <a:ext cx="3192463" cy="1368425"/>
              <a:chOff x="4351337" y="1844675"/>
              <a:chExt cx="3192463" cy="3025775"/>
            </a:xfrm>
          </p:grpSpPr>
          <p:cxnSp>
            <p:nvCxnSpPr>
              <p:cNvPr id="874" name="Google Shape;874;p16"/>
              <p:cNvCxnSpPr/>
              <p:nvPr/>
            </p:nvCxnSpPr>
            <p:spPr>
              <a:xfrm>
                <a:off x="435133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75" name="Google Shape;875;p16"/>
              <p:cNvCxnSpPr/>
              <p:nvPr/>
            </p:nvCxnSpPr>
            <p:spPr>
              <a:xfrm>
                <a:off x="47148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76" name="Google Shape;876;p16"/>
              <p:cNvCxnSpPr/>
              <p:nvPr/>
            </p:nvCxnSpPr>
            <p:spPr>
              <a:xfrm>
                <a:off x="50688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77" name="Google Shape;877;p16"/>
              <p:cNvCxnSpPr/>
              <p:nvPr/>
            </p:nvCxnSpPr>
            <p:spPr>
              <a:xfrm>
                <a:off x="544512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78" name="Google Shape;878;p16"/>
              <p:cNvCxnSpPr/>
              <p:nvPr/>
            </p:nvCxnSpPr>
            <p:spPr>
              <a:xfrm>
                <a:off x="57943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79" name="Google Shape;879;p16"/>
              <p:cNvCxnSpPr/>
              <p:nvPr/>
            </p:nvCxnSpPr>
            <p:spPr>
              <a:xfrm>
                <a:off x="61610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80" name="Google Shape;880;p16"/>
              <p:cNvCxnSpPr/>
              <p:nvPr/>
            </p:nvCxnSpPr>
            <p:spPr>
              <a:xfrm flipH="1">
                <a:off x="6516687" y="1844675"/>
                <a:ext cx="9525" cy="302418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81" name="Google Shape;881;p16"/>
              <p:cNvCxnSpPr/>
              <p:nvPr/>
            </p:nvCxnSpPr>
            <p:spPr>
              <a:xfrm>
                <a:off x="686435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82" name="Google Shape;882;p16"/>
              <p:cNvCxnSpPr/>
              <p:nvPr/>
            </p:nvCxnSpPr>
            <p:spPr>
              <a:xfrm>
                <a:off x="72040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883" name="Google Shape;883;p16"/>
              <p:cNvCxnSpPr/>
              <p:nvPr/>
            </p:nvCxnSpPr>
            <p:spPr>
              <a:xfrm>
                <a:off x="754380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884" name="Google Shape;884;p16"/>
            <p:cNvCxnSpPr/>
            <p:nvPr/>
          </p:nvCxnSpPr>
          <p:spPr>
            <a:xfrm>
              <a:off x="328612" y="3830637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85" name="Google Shape;885;p16"/>
            <p:cNvCxnSpPr/>
            <p:nvPr/>
          </p:nvCxnSpPr>
          <p:spPr>
            <a:xfrm>
              <a:off x="328612" y="4156075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86" name="Google Shape;886;p16"/>
            <p:cNvCxnSpPr/>
            <p:nvPr/>
          </p:nvCxnSpPr>
          <p:spPr>
            <a:xfrm>
              <a:off x="328612" y="4506912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887" name="Google Shape;887;p16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6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TRAPESIUM (cara 2)</a:t>
            </a:r>
            <a:endParaRPr/>
          </a:p>
        </p:txBody>
      </p:sp>
      <p:sp>
        <p:nvSpPr>
          <p:cNvPr id="889" name="Google Shape;889;p16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890" name="Google Shape;890;p16"/>
          <p:cNvSpPr txBox="1"/>
          <p:nvPr/>
        </p:nvSpPr>
        <p:spPr>
          <a:xfrm>
            <a:off x="107950" y="836612"/>
            <a:ext cx="38877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 dua buah trapesium yang kongruen dengan alas dan tinggi sebarang !</a:t>
            </a:r>
            <a:endParaRPr/>
          </a:p>
        </p:txBody>
      </p:sp>
      <p:grpSp>
        <p:nvGrpSpPr>
          <p:cNvPr id="891" name="Google Shape;891;p16"/>
          <p:cNvGrpSpPr/>
          <p:nvPr/>
        </p:nvGrpSpPr>
        <p:grpSpPr>
          <a:xfrm>
            <a:off x="4592637" y="2590800"/>
            <a:ext cx="1779587" cy="619125"/>
            <a:chOff x="4572000" y="15716250"/>
            <a:chExt cx="7143750" cy="2857500"/>
          </a:xfrm>
        </p:grpSpPr>
        <p:sp>
          <p:nvSpPr>
            <p:cNvPr id="892" name="Google Shape;892;p16"/>
            <p:cNvSpPr/>
            <p:nvPr/>
          </p:nvSpPr>
          <p:spPr>
            <a:xfrm>
              <a:off x="4572000" y="15716250"/>
              <a:ext cx="7143750" cy="2857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24000" y="0"/>
                  </a:lnTo>
                  <a:lnTo>
                    <a:pt x="72400" y="0"/>
                  </a:lnTo>
                  <a:lnTo>
                    <a:pt x="120000" y="119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3" name="Google Shape;893;p16"/>
            <p:cNvCxnSpPr/>
            <p:nvPr/>
          </p:nvCxnSpPr>
          <p:spPr>
            <a:xfrm>
              <a:off x="60007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94" name="Google Shape;894;p16"/>
            <p:cNvCxnSpPr/>
            <p:nvPr/>
          </p:nvCxnSpPr>
          <p:spPr>
            <a:xfrm>
              <a:off x="742950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95" name="Google Shape;895;p16"/>
            <p:cNvCxnSpPr/>
            <p:nvPr/>
          </p:nvCxnSpPr>
          <p:spPr>
            <a:xfrm>
              <a:off x="88582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96" name="Google Shape;896;p16"/>
            <p:cNvCxnSpPr/>
            <p:nvPr/>
          </p:nvCxnSpPr>
          <p:spPr>
            <a:xfrm>
              <a:off x="10287000" y="17145000"/>
              <a:ext cx="0" cy="142875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897" name="Google Shape;897;p16"/>
            <p:cNvSpPr/>
            <p:nvPr/>
          </p:nvSpPr>
          <p:spPr>
            <a:xfrm>
              <a:off x="5310187" y="17145000"/>
              <a:ext cx="4976812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16"/>
          <p:cNvGrpSpPr/>
          <p:nvPr/>
        </p:nvGrpSpPr>
        <p:grpSpPr>
          <a:xfrm>
            <a:off x="4592637" y="2590800"/>
            <a:ext cx="1779587" cy="619125"/>
            <a:chOff x="4572000" y="15716250"/>
            <a:chExt cx="7143750" cy="2857500"/>
          </a:xfrm>
        </p:grpSpPr>
        <p:sp>
          <p:nvSpPr>
            <p:cNvPr id="899" name="Google Shape;899;p16"/>
            <p:cNvSpPr/>
            <p:nvPr/>
          </p:nvSpPr>
          <p:spPr>
            <a:xfrm>
              <a:off x="4572000" y="15716250"/>
              <a:ext cx="7143750" cy="2857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24000" y="0"/>
                  </a:lnTo>
                  <a:lnTo>
                    <a:pt x="72400" y="0"/>
                  </a:lnTo>
                  <a:lnTo>
                    <a:pt x="120000" y="119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0" name="Google Shape;900;p16"/>
            <p:cNvCxnSpPr/>
            <p:nvPr/>
          </p:nvCxnSpPr>
          <p:spPr>
            <a:xfrm>
              <a:off x="60007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1" name="Google Shape;901;p16"/>
            <p:cNvCxnSpPr/>
            <p:nvPr/>
          </p:nvCxnSpPr>
          <p:spPr>
            <a:xfrm>
              <a:off x="742950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2" name="Google Shape;902;p16"/>
            <p:cNvCxnSpPr/>
            <p:nvPr/>
          </p:nvCxnSpPr>
          <p:spPr>
            <a:xfrm>
              <a:off x="88582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3" name="Google Shape;903;p16"/>
            <p:cNvCxnSpPr/>
            <p:nvPr/>
          </p:nvCxnSpPr>
          <p:spPr>
            <a:xfrm>
              <a:off x="10287000" y="17145000"/>
              <a:ext cx="0" cy="142875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04" name="Google Shape;904;p16"/>
            <p:cNvSpPr/>
            <p:nvPr/>
          </p:nvSpPr>
          <p:spPr>
            <a:xfrm>
              <a:off x="5310187" y="17145000"/>
              <a:ext cx="4976812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5" name="Google Shape;905;p16"/>
          <p:cNvSpPr txBox="1"/>
          <p:nvPr/>
        </p:nvSpPr>
        <p:spPr>
          <a:xfrm>
            <a:off x="4500562" y="3589337"/>
            <a:ext cx="20875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Sisi “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 5 satuan.</a:t>
            </a:r>
            <a:endParaRPr/>
          </a:p>
        </p:txBody>
      </p:sp>
      <p:grpSp>
        <p:nvGrpSpPr>
          <p:cNvPr id="906" name="Google Shape;906;p16"/>
          <p:cNvGrpSpPr/>
          <p:nvPr/>
        </p:nvGrpSpPr>
        <p:grpSpPr>
          <a:xfrm>
            <a:off x="6518275" y="2590800"/>
            <a:ext cx="92075" cy="622301"/>
            <a:chOff x="971550" y="1125537"/>
            <a:chExt cx="144462" cy="1150938"/>
          </a:xfrm>
        </p:grpSpPr>
        <p:cxnSp>
          <p:nvCxnSpPr>
            <p:cNvPr id="907" name="Google Shape;907;p16"/>
            <p:cNvCxnSpPr/>
            <p:nvPr/>
          </p:nvCxnSpPr>
          <p:spPr>
            <a:xfrm>
              <a:off x="1042987" y="1125537"/>
              <a:ext cx="0" cy="11509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8" name="Google Shape;908;p16"/>
            <p:cNvCxnSpPr/>
            <p:nvPr/>
          </p:nvCxnSpPr>
          <p:spPr>
            <a:xfrm>
              <a:off x="971550" y="1125537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9" name="Google Shape;909;p16"/>
            <p:cNvCxnSpPr/>
            <p:nvPr/>
          </p:nvCxnSpPr>
          <p:spPr>
            <a:xfrm>
              <a:off x="971550" y="1700212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0" name="Google Shape;910;p16"/>
            <p:cNvCxnSpPr/>
            <p:nvPr/>
          </p:nvCxnSpPr>
          <p:spPr>
            <a:xfrm>
              <a:off x="971550" y="2276475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911" name="Google Shape;911;p16"/>
          <p:cNvSpPr txBox="1"/>
          <p:nvPr/>
        </p:nvSpPr>
        <p:spPr>
          <a:xfrm>
            <a:off x="6659562" y="2420937"/>
            <a:ext cx="1368425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Tinggi trapesium 2 satuan</a:t>
            </a:r>
            <a:endParaRPr/>
          </a:p>
        </p:txBody>
      </p:sp>
      <p:grpSp>
        <p:nvGrpSpPr>
          <p:cNvPr id="912" name="Google Shape;912;p16"/>
          <p:cNvGrpSpPr/>
          <p:nvPr/>
        </p:nvGrpSpPr>
        <p:grpSpPr>
          <a:xfrm>
            <a:off x="4597400" y="3429000"/>
            <a:ext cx="1797051" cy="79375"/>
            <a:chOff x="1474787" y="2349500"/>
            <a:chExt cx="2881313" cy="144462"/>
          </a:xfrm>
        </p:grpSpPr>
        <p:cxnSp>
          <p:nvCxnSpPr>
            <p:cNvPr id="913" name="Google Shape;913;p16"/>
            <p:cNvCxnSpPr/>
            <p:nvPr/>
          </p:nvCxnSpPr>
          <p:spPr>
            <a:xfrm>
              <a:off x="1474787" y="2420937"/>
              <a:ext cx="288131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4" name="Google Shape;914;p16"/>
            <p:cNvCxnSpPr/>
            <p:nvPr/>
          </p:nvCxnSpPr>
          <p:spPr>
            <a:xfrm>
              <a:off x="1474787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5" name="Google Shape;915;p16"/>
            <p:cNvCxnSpPr/>
            <p:nvPr/>
          </p:nvCxnSpPr>
          <p:spPr>
            <a:xfrm>
              <a:off x="2051050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6" name="Google Shape;916;p16"/>
            <p:cNvCxnSpPr/>
            <p:nvPr/>
          </p:nvCxnSpPr>
          <p:spPr>
            <a:xfrm>
              <a:off x="2627312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7" name="Google Shape;917;p16"/>
            <p:cNvCxnSpPr/>
            <p:nvPr/>
          </p:nvCxnSpPr>
          <p:spPr>
            <a:xfrm>
              <a:off x="3203575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8" name="Google Shape;918;p16"/>
            <p:cNvCxnSpPr/>
            <p:nvPr/>
          </p:nvCxnSpPr>
          <p:spPr>
            <a:xfrm>
              <a:off x="3756025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9" name="Google Shape;919;p16"/>
            <p:cNvCxnSpPr/>
            <p:nvPr/>
          </p:nvCxnSpPr>
          <p:spPr>
            <a:xfrm>
              <a:off x="4356100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920" name="Google Shape;920;p16"/>
          <p:cNvGrpSpPr/>
          <p:nvPr/>
        </p:nvGrpSpPr>
        <p:grpSpPr>
          <a:xfrm rot="5400000">
            <a:off x="5253037" y="2030412"/>
            <a:ext cx="79375" cy="717551"/>
            <a:chOff x="971550" y="1125537"/>
            <a:chExt cx="144462" cy="1150938"/>
          </a:xfrm>
        </p:grpSpPr>
        <p:cxnSp>
          <p:nvCxnSpPr>
            <p:cNvPr id="921" name="Google Shape;921;p16"/>
            <p:cNvCxnSpPr/>
            <p:nvPr/>
          </p:nvCxnSpPr>
          <p:spPr>
            <a:xfrm>
              <a:off x="1042987" y="1125537"/>
              <a:ext cx="0" cy="11509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22" name="Google Shape;922;p16"/>
            <p:cNvCxnSpPr/>
            <p:nvPr/>
          </p:nvCxnSpPr>
          <p:spPr>
            <a:xfrm>
              <a:off x="971550" y="1125537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23" name="Google Shape;923;p16"/>
            <p:cNvCxnSpPr/>
            <p:nvPr/>
          </p:nvCxnSpPr>
          <p:spPr>
            <a:xfrm>
              <a:off x="971550" y="1700212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24" name="Google Shape;924;p16"/>
            <p:cNvCxnSpPr/>
            <p:nvPr/>
          </p:nvCxnSpPr>
          <p:spPr>
            <a:xfrm>
              <a:off x="971550" y="2276475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925" name="Google Shape;925;p16"/>
          <p:cNvSpPr txBox="1"/>
          <p:nvPr/>
        </p:nvSpPr>
        <p:spPr>
          <a:xfrm>
            <a:off x="4572000" y="1909762"/>
            <a:ext cx="20875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Sisi “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 2 satuan</a:t>
            </a:r>
            <a:endParaRPr/>
          </a:p>
        </p:txBody>
      </p:sp>
      <p:sp>
        <p:nvSpPr>
          <p:cNvPr id="926" name="Google Shape;926;p16"/>
          <p:cNvSpPr txBox="1"/>
          <p:nvPr/>
        </p:nvSpPr>
        <p:spPr>
          <a:xfrm>
            <a:off x="107950" y="4579937"/>
            <a:ext cx="36004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Sisi sejajar trapesium (a dan b) sekarang bergabung menjadi sisi …………. jajar genjang </a:t>
            </a:r>
            <a:endParaRPr/>
          </a:p>
        </p:txBody>
      </p:sp>
      <p:sp>
        <p:nvSpPr>
          <p:cNvPr id="927" name="Google Shape;927;p16"/>
          <p:cNvSpPr txBox="1"/>
          <p:nvPr/>
        </p:nvSpPr>
        <p:spPr>
          <a:xfrm>
            <a:off x="107950" y="3644900"/>
            <a:ext cx="38877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Gabungkan kedua trapesium tersebut sehingga berbetuk jajar genjang !</a:t>
            </a:r>
            <a:endParaRPr/>
          </a:p>
        </p:txBody>
      </p:sp>
      <p:sp>
        <p:nvSpPr>
          <p:cNvPr id="928" name="Google Shape;928;p16"/>
          <p:cNvSpPr txBox="1"/>
          <p:nvPr/>
        </p:nvSpPr>
        <p:spPr>
          <a:xfrm>
            <a:off x="107950" y="1851025"/>
            <a:ext cx="38877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Hitung jumlah petak pada jajar genjang tersebut !</a:t>
            </a:r>
            <a:endParaRPr/>
          </a:p>
        </p:txBody>
      </p:sp>
      <p:sp>
        <p:nvSpPr>
          <p:cNvPr id="929" name="Google Shape;929;p16"/>
          <p:cNvSpPr txBox="1"/>
          <p:nvPr/>
        </p:nvSpPr>
        <p:spPr>
          <a:xfrm>
            <a:off x="107950" y="2565400"/>
            <a:ext cx="38877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Sisi “ a “ dan sisi “ b “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selanjutnya disebut sebagai sepasang ……………………… trapesium</a:t>
            </a:r>
            <a:endParaRPr/>
          </a:p>
        </p:txBody>
      </p:sp>
      <p:sp>
        <p:nvSpPr>
          <p:cNvPr id="930" name="Google Shape;930;p16"/>
          <p:cNvSpPr txBox="1"/>
          <p:nvPr/>
        </p:nvSpPr>
        <p:spPr>
          <a:xfrm>
            <a:off x="755650" y="3108325"/>
            <a:ext cx="1250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sisi sejajar</a:t>
            </a:r>
            <a:endParaRPr/>
          </a:p>
        </p:txBody>
      </p:sp>
      <p:sp>
        <p:nvSpPr>
          <p:cNvPr id="931" name="Google Shape;931;p16"/>
          <p:cNvSpPr txBox="1"/>
          <p:nvPr/>
        </p:nvSpPr>
        <p:spPr>
          <a:xfrm>
            <a:off x="1249362" y="3043237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32" name="Google Shape;932;p16"/>
          <p:cNvSpPr txBox="1"/>
          <p:nvPr/>
        </p:nvSpPr>
        <p:spPr>
          <a:xfrm>
            <a:off x="1016000" y="5124450"/>
            <a:ext cx="603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alas</a:t>
            </a:r>
            <a:endParaRPr/>
          </a:p>
        </p:txBody>
      </p:sp>
      <p:sp>
        <p:nvSpPr>
          <p:cNvPr id="933" name="Google Shape;933;p16"/>
          <p:cNvSpPr txBox="1"/>
          <p:nvPr/>
        </p:nvSpPr>
        <p:spPr>
          <a:xfrm>
            <a:off x="1160462" y="505936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34" name="Google Shape;934;p16"/>
          <p:cNvSpPr txBox="1"/>
          <p:nvPr/>
        </p:nvSpPr>
        <p:spPr>
          <a:xfrm>
            <a:off x="107950" y="5667375"/>
            <a:ext cx="36004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Masih ingat rumus Luas jajar genjang 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7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0" name="Google Shape;940;p17"/>
          <p:cNvGrpSpPr/>
          <p:nvPr/>
        </p:nvGrpSpPr>
        <p:grpSpPr>
          <a:xfrm>
            <a:off x="4808537" y="1446212"/>
            <a:ext cx="1779587" cy="619125"/>
            <a:chOff x="4572000" y="15716250"/>
            <a:chExt cx="7143750" cy="2857500"/>
          </a:xfrm>
        </p:grpSpPr>
        <p:sp>
          <p:nvSpPr>
            <p:cNvPr id="941" name="Google Shape;941;p17"/>
            <p:cNvSpPr/>
            <p:nvPr/>
          </p:nvSpPr>
          <p:spPr>
            <a:xfrm>
              <a:off x="4572000" y="15716250"/>
              <a:ext cx="7143750" cy="2857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24000" y="0"/>
                  </a:lnTo>
                  <a:lnTo>
                    <a:pt x="72400" y="0"/>
                  </a:lnTo>
                  <a:lnTo>
                    <a:pt x="120000" y="119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2" name="Google Shape;942;p17"/>
            <p:cNvCxnSpPr/>
            <p:nvPr/>
          </p:nvCxnSpPr>
          <p:spPr>
            <a:xfrm>
              <a:off x="60007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3" name="Google Shape;943;p17"/>
            <p:cNvCxnSpPr/>
            <p:nvPr/>
          </p:nvCxnSpPr>
          <p:spPr>
            <a:xfrm>
              <a:off x="742950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4" name="Google Shape;944;p17"/>
            <p:cNvCxnSpPr/>
            <p:nvPr/>
          </p:nvCxnSpPr>
          <p:spPr>
            <a:xfrm>
              <a:off x="88582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5" name="Google Shape;945;p17"/>
            <p:cNvCxnSpPr/>
            <p:nvPr/>
          </p:nvCxnSpPr>
          <p:spPr>
            <a:xfrm>
              <a:off x="10287000" y="17145000"/>
              <a:ext cx="0" cy="142875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46" name="Google Shape;946;p17"/>
            <p:cNvSpPr/>
            <p:nvPr/>
          </p:nvSpPr>
          <p:spPr>
            <a:xfrm>
              <a:off x="5310187" y="17145000"/>
              <a:ext cx="4976812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7" name="Google Shape;947;p17"/>
          <p:cNvGrpSpPr/>
          <p:nvPr/>
        </p:nvGrpSpPr>
        <p:grpSpPr>
          <a:xfrm rot="10800000">
            <a:off x="5883275" y="1430337"/>
            <a:ext cx="1779587" cy="619125"/>
            <a:chOff x="4572000" y="15716250"/>
            <a:chExt cx="7143750" cy="2857500"/>
          </a:xfrm>
        </p:grpSpPr>
        <p:sp>
          <p:nvSpPr>
            <p:cNvPr id="948" name="Google Shape;948;p17"/>
            <p:cNvSpPr/>
            <p:nvPr/>
          </p:nvSpPr>
          <p:spPr>
            <a:xfrm>
              <a:off x="4572000" y="15716250"/>
              <a:ext cx="7143750" cy="2857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24000" y="0"/>
                  </a:lnTo>
                  <a:lnTo>
                    <a:pt x="72400" y="0"/>
                  </a:lnTo>
                  <a:lnTo>
                    <a:pt x="120000" y="119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9" name="Google Shape;949;p17"/>
            <p:cNvCxnSpPr/>
            <p:nvPr/>
          </p:nvCxnSpPr>
          <p:spPr>
            <a:xfrm>
              <a:off x="60007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0" name="Google Shape;950;p17"/>
            <p:cNvCxnSpPr/>
            <p:nvPr/>
          </p:nvCxnSpPr>
          <p:spPr>
            <a:xfrm>
              <a:off x="742950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1" name="Google Shape;951;p17"/>
            <p:cNvCxnSpPr/>
            <p:nvPr/>
          </p:nvCxnSpPr>
          <p:spPr>
            <a:xfrm>
              <a:off x="8858250" y="1571625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2" name="Google Shape;952;p17"/>
            <p:cNvCxnSpPr/>
            <p:nvPr/>
          </p:nvCxnSpPr>
          <p:spPr>
            <a:xfrm>
              <a:off x="10287000" y="17145000"/>
              <a:ext cx="0" cy="142875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53" name="Google Shape;953;p17"/>
            <p:cNvSpPr/>
            <p:nvPr/>
          </p:nvSpPr>
          <p:spPr>
            <a:xfrm>
              <a:off x="5310187" y="17145000"/>
              <a:ext cx="4976812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17"/>
          <p:cNvSpPr txBox="1"/>
          <p:nvPr/>
        </p:nvSpPr>
        <p:spPr>
          <a:xfrm>
            <a:off x="4932362" y="2444750"/>
            <a:ext cx="15113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Sisi “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satuan.</a:t>
            </a:r>
            <a:endParaRPr/>
          </a:p>
        </p:txBody>
      </p:sp>
      <p:grpSp>
        <p:nvGrpSpPr>
          <p:cNvPr id="955" name="Google Shape;955;p17"/>
          <p:cNvGrpSpPr/>
          <p:nvPr/>
        </p:nvGrpSpPr>
        <p:grpSpPr>
          <a:xfrm>
            <a:off x="7705725" y="1438275"/>
            <a:ext cx="79375" cy="622301"/>
            <a:chOff x="971550" y="1125537"/>
            <a:chExt cx="144462" cy="1150938"/>
          </a:xfrm>
        </p:grpSpPr>
        <p:cxnSp>
          <p:nvCxnSpPr>
            <p:cNvPr id="956" name="Google Shape;956;p17"/>
            <p:cNvCxnSpPr/>
            <p:nvPr/>
          </p:nvCxnSpPr>
          <p:spPr>
            <a:xfrm>
              <a:off x="1042987" y="1125537"/>
              <a:ext cx="0" cy="11509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7" name="Google Shape;957;p17"/>
            <p:cNvCxnSpPr/>
            <p:nvPr/>
          </p:nvCxnSpPr>
          <p:spPr>
            <a:xfrm>
              <a:off x="971550" y="1125537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8" name="Google Shape;958;p17"/>
            <p:cNvCxnSpPr/>
            <p:nvPr/>
          </p:nvCxnSpPr>
          <p:spPr>
            <a:xfrm>
              <a:off x="971550" y="1700212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9" name="Google Shape;959;p17"/>
            <p:cNvCxnSpPr/>
            <p:nvPr/>
          </p:nvCxnSpPr>
          <p:spPr>
            <a:xfrm>
              <a:off x="971550" y="2276475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960" name="Google Shape;960;p17"/>
          <p:cNvSpPr txBox="1"/>
          <p:nvPr/>
        </p:nvSpPr>
        <p:spPr>
          <a:xfrm>
            <a:off x="7847012" y="1268412"/>
            <a:ext cx="118903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Tinggi trapesium 2 satuan</a:t>
            </a:r>
            <a:endParaRPr/>
          </a:p>
        </p:txBody>
      </p:sp>
      <p:grpSp>
        <p:nvGrpSpPr>
          <p:cNvPr id="961" name="Google Shape;961;p17"/>
          <p:cNvGrpSpPr/>
          <p:nvPr/>
        </p:nvGrpSpPr>
        <p:grpSpPr>
          <a:xfrm>
            <a:off x="4797425" y="2284412"/>
            <a:ext cx="1797051" cy="79375"/>
            <a:chOff x="1474787" y="2349500"/>
            <a:chExt cx="2881313" cy="144462"/>
          </a:xfrm>
        </p:grpSpPr>
        <p:cxnSp>
          <p:nvCxnSpPr>
            <p:cNvPr id="962" name="Google Shape;962;p17"/>
            <p:cNvCxnSpPr/>
            <p:nvPr/>
          </p:nvCxnSpPr>
          <p:spPr>
            <a:xfrm>
              <a:off x="1474787" y="2420937"/>
              <a:ext cx="288131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3" name="Google Shape;963;p17"/>
            <p:cNvCxnSpPr/>
            <p:nvPr/>
          </p:nvCxnSpPr>
          <p:spPr>
            <a:xfrm>
              <a:off x="1474787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4" name="Google Shape;964;p17"/>
            <p:cNvCxnSpPr/>
            <p:nvPr/>
          </p:nvCxnSpPr>
          <p:spPr>
            <a:xfrm>
              <a:off x="2051050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5" name="Google Shape;965;p17"/>
            <p:cNvCxnSpPr/>
            <p:nvPr/>
          </p:nvCxnSpPr>
          <p:spPr>
            <a:xfrm>
              <a:off x="2627312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6" name="Google Shape;966;p17"/>
            <p:cNvCxnSpPr/>
            <p:nvPr/>
          </p:nvCxnSpPr>
          <p:spPr>
            <a:xfrm>
              <a:off x="3203575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7" name="Google Shape;967;p17"/>
            <p:cNvCxnSpPr/>
            <p:nvPr/>
          </p:nvCxnSpPr>
          <p:spPr>
            <a:xfrm>
              <a:off x="3756025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8" name="Google Shape;968;p17"/>
            <p:cNvCxnSpPr/>
            <p:nvPr/>
          </p:nvCxnSpPr>
          <p:spPr>
            <a:xfrm>
              <a:off x="4356100" y="23495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969" name="Google Shape;969;p17"/>
          <p:cNvGrpSpPr/>
          <p:nvPr/>
        </p:nvGrpSpPr>
        <p:grpSpPr>
          <a:xfrm rot="5400000">
            <a:off x="6942137" y="1957387"/>
            <a:ext cx="79375" cy="717551"/>
            <a:chOff x="971550" y="1125537"/>
            <a:chExt cx="144462" cy="1150938"/>
          </a:xfrm>
        </p:grpSpPr>
        <p:cxnSp>
          <p:nvCxnSpPr>
            <p:cNvPr id="970" name="Google Shape;970;p17"/>
            <p:cNvCxnSpPr/>
            <p:nvPr/>
          </p:nvCxnSpPr>
          <p:spPr>
            <a:xfrm>
              <a:off x="1042987" y="1125537"/>
              <a:ext cx="0" cy="11509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71" name="Google Shape;971;p17"/>
            <p:cNvCxnSpPr/>
            <p:nvPr/>
          </p:nvCxnSpPr>
          <p:spPr>
            <a:xfrm>
              <a:off x="971550" y="1125537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72" name="Google Shape;972;p17"/>
            <p:cNvCxnSpPr/>
            <p:nvPr/>
          </p:nvCxnSpPr>
          <p:spPr>
            <a:xfrm>
              <a:off x="971550" y="1700212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73" name="Google Shape;973;p17"/>
            <p:cNvCxnSpPr/>
            <p:nvPr/>
          </p:nvCxnSpPr>
          <p:spPr>
            <a:xfrm>
              <a:off x="971550" y="2276475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974" name="Google Shape;974;p17"/>
          <p:cNvSpPr txBox="1"/>
          <p:nvPr/>
        </p:nvSpPr>
        <p:spPr>
          <a:xfrm>
            <a:off x="6588125" y="2446337"/>
            <a:ext cx="1296987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Sisi “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satuan</a:t>
            </a:r>
            <a:endParaRPr/>
          </a:p>
        </p:txBody>
      </p:sp>
      <p:sp>
        <p:nvSpPr>
          <p:cNvPr id="975" name="Google Shape;975;p17"/>
          <p:cNvSpPr txBox="1"/>
          <p:nvPr/>
        </p:nvSpPr>
        <p:spPr>
          <a:xfrm>
            <a:off x="107950" y="1484312"/>
            <a:ext cx="38893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Karena Rumus Luas jajargenjang adalah ………… , </a:t>
            </a:r>
            <a:endParaRPr/>
          </a:p>
        </p:txBody>
      </p:sp>
      <p:sp>
        <p:nvSpPr>
          <p:cNvPr id="976" name="Google Shape;976;p17"/>
          <p:cNvSpPr txBox="1"/>
          <p:nvPr/>
        </p:nvSpPr>
        <p:spPr>
          <a:xfrm>
            <a:off x="1403350" y="1755775"/>
            <a:ext cx="615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 x t</a:t>
            </a:r>
            <a:endParaRPr/>
          </a:p>
        </p:txBody>
      </p:sp>
      <p:sp>
        <p:nvSpPr>
          <p:cNvPr id="977" name="Google Shape;977;p17"/>
          <p:cNvSpPr txBox="1"/>
          <p:nvPr/>
        </p:nvSpPr>
        <p:spPr>
          <a:xfrm>
            <a:off x="1465262" y="170021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78" name="Google Shape;978;p17"/>
          <p:cNvSpPr txBox="1"/>
          <p:nvPr/>
        </p:nvSpPr>
        <p:spPr>
          <a:xfrm>
            <a:off x="107950" y="620712"/>
            <a:ext cx="40322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trapesium tersebut sudah berbentuk ……………………</a:t>
            </a:r>
            <a:endParaRPr/>
          </a:p>
        </p:txBody>
      </p:sp>
      <p:sp>
        <p:nvSpPr>
          <p:cNvPr id="979" name="Google Shape;979;p17"/>
          <p:cNvSpPr txBox="1"/>
          <p:nvPr/>
        </p:nvSpPr>
        <p:spPr>
          <a:xfrm>
            <a:off x="1619250" y="860425"/>
            <a:ext cx="18002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Jajar genjang</a:t>
            </a:r>
            <a:endParaRPr/>
          </a:p>
        </p:txBody>
      </p:sp>
      <p:sp>
        <p:nvSpPr>
          <p:cNvPr id="980" name="Google Shape;980;p17"/>
          <p:cNvSpPr txBox="1"/>
          <p:nvPr/>
        </p:nvSpPr>
        <p:spPr>
          <a:xfrm>
            <a:off x="2195512" y="83661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81" name="Google Shape;981;p17"/>
          <p:cNvSpPr txBox="1"/>
          <p:nvPr/>
        </p:nvSpPr>
        <p:spPr>
          <a:xfrm>
            <a:off x="107950" y="3429000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4012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Sehingga, </a:t>
            </a:r>
            <a:endParaRPr/>
          </a:p>
          <a:p>
            <a:pPr indent="-354012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trapesium adalah                  = …… x ……………………………</a:t>
            </a:r>
            <a:endParaRPr/>
          </a:p>
        </p:txBody>
      </p:sp>
      <p:sp>
        <p:nvSpPr>
          <p:cNvPr id="982" name="Google Shape;982;p17"/>
          <p:cNvSpPr txBox="1"/>
          <p:nvPr/>
        </p:nvSpPr>
        <p:spPr>
          <a:xfrm>
            <a:off x="107950" y="2276475"/>
            <a:ext cx="4103687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Maka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trapesium tersebut adalah	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…………………………. x ………..</a:t>
            </a:r>
            <a:endParaRPr/>
          </a:p>
        </p:txBody>
      </p:sp>
      <p:sp>
        <p:nvSpPr>
          <p:cNvPr id="983" name="Google Shape;983;p17"/>
          <p:cNvSpPr txBox="1"/>
          <p:nvPr/>
        </p:nvSpPr>
        <p:spPr>
          <a:xfrm>
            <a:off x="649287" y="2924175"/>
            <a:ext cx="2393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jumlah sisi-sisi sejajar</a:t>
            </a:r>
            <a:endParaRPr/>
          </a:p>
        </p:txBody>
      </p:sp>
      <p:sp>
        <p:nvSpPr>
          <p:cNvPr id="984" name="Google Shape;984;p17"/>
          <p:cNvSpPr txBox="1"/>
          <p:nvPr/>
        </p:nvSpPr>
        <p:spPr>
          <a:xfrm>
            <a:off x="3265487" y="2924175"/>
            <a:ext cx="730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tinggi</a:t>
            </a:r>
            <a:endParaRPr/>
          </a:p>
        </p:txBody>
      </p:sp>
      <p:sp>
        <p:nvSpPr>
          <p:cNvPr id="985" name="Google Shape;985;p17"/>
          <p:cNvSpPr txBox="1"/>
          <p:nvPr/>
        </p:nvSpPr>
        <p:spPr>
          <a:xfrm>
            <a:off x="1719262" y="2916237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86" name="Google Shape;986;p17"/>
          <p:cNvSpPr txBox="1"/>
          <p:nvPr/>
        </p:nvSpPr>
        <p:spPr>
          <a:xfrm>
            <a:off x="3446462" y="2924175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87" name="Google Shape;987;p17"/>
          <p:cNvSpPr txBox="1"/>
          <p:nvPr/>
        </p:nvSpPr>
        <p:spPr>
          <a:xfrm>
            <a:off x="803275" y="3975100"/>
            <a:ext cx="374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/>
          </a:p>
        </p:txBody>
      </p:sp>
      <p:sp>
        <p:nvSpPr>
          <p:cNvPr id="988" name="Google Shape;988;p17"/>
          <p:cNvSpPr txBox="1"/>
          <p:nvPr/>
        </p:nvSpPr>
        <p:spPr>
          <a:xfrm>
            <a:off x="817562" y="391795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89" name="Google Shape;989;p17"/>
          <p:cNvSpPr txBox="1"/>
          <p:nvPr/>
        </p:nvSpPr>
        <p:spPr>
          <a:xfrm>
            <a:off x="2339975" y="391795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90" name="Google Shape;990;p17"/>
          <p:cNvSpPr txBox="1"/>
          <p:nvPr/>
        </p:nvSpPr>
        <p:spPr>
          <a:xfrm>
            <a:off x="107950" y="4724400"/>
            <a:ext cx="4032250" cy="101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Jadi, Luas trapesium adalah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……………………………………</a:t>
            </a:r>
            <a:endParaRPr/>
          </a:p>
        </p:txBody>
      </p:sp>
      <p:sp>
        <p:nvSpPr>
          <p:cNvPr id="991" name="Google Shape;991;p17"/>
          <p:cNvSpPr txBox="1"/>
          <p:nvPr/>
        </p:nvSpPr>
        <p:spPr>
          <a:xfrm>
            <a:off x="1385887" y="3925887"/>
            <a:ext cx="27543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jumlah sisi-sisi sejajar x t</a:t>
            </a:r>
            <a:endParaRPr/>
          </a:p>
        </p:txBody>
      </p:sp>
      <p:sp>
        <p:nvSpPr>
          <p:cNvPr id="992" name="Google Shape;992;p17"/>
          <p:cNvSpPr txBox="1"/>
          <p:nvPr/>
        </p:nvSpPr>
        <p:spPr>
          <a:xfrm>
            <a:off x="1836737" y="5157787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93" name="Google Shape;993;p17"/>
          <p:cNvSpPr txBox="1"/>
          <p:nvPr/>
        </p:nvSpPr>
        <p:spPr>
          <a:xfrm>
            <a:off x="612775" y="5221287"/>
            <a:ext cx="33845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20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jumlah sisi-sisi sejajar x ½ 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oogle Shape;998;p18"/>
          <p:cNvGrpSpPr/>
          <p:nvPr/>
        </p:nvGrpSpPr>
        <p:grpSpPr>
          <a:xfrm>
            <a:off x="4484688" y="1300162"/>
            <a:ext cx="4248149" cy="3384550"/>
            <a:chOff x="179388" y="1190625"/>
            <a:chExt cx="4032249" cy="3533775"/>
          </a:xfrm>
        </p:grpSpPr>
        <p:grpSp>
          <p:nvGrpSpPr>
            <p:cNvPr id="999" name="Google Shape;999;p18"/>
            <p:cNvGrpSpPr/>
            <p:nvPr/>
          </p:nvGrpSpPr>
          <p:grpSpPr>
            <a:xfrm rot="5400000">
              <a:off x="-579437" y="1949450"/>
              <a:ext cx="3533775" cy="2016125"/>
              <a:chOff x="4351337" y="1844675"/>
              <a:chExt cx="3533775" cy="2016125"/>
            </a:xfrm>
          </p:grpSpPr>
          <p:sp>
            <p:nvSpPr>
              <p:cNvPr id="1000" name="Google Shape;1000;p18"/>
              <p:cNvSpPr/>
              <p:nvPr/>
            </p:nvSpPr>
            <p:spPr>
              <a:xfrm>
                <a:off x="4357687" y="1844675"/>
                <a:ext cx="3527425" cy="2016125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01" name="Google Shape;1001;p18"/>
              <p:cNvGrpSpPr/>
              <p:nvPr/>
            </p:nvGrpSpPr>
            <p:grpSpPr>
              <a:xfrm>
                <a:off x="4351337" y="1844675"/>
                <a:ext cx="3192463" cy="2016125"/>
                <a:chOff x="4351337" y="1844675"/>
                <a:chExt cx="3192463" cy="3025775"/>
              </a:xfrm>
            </p:grpSpPr>
            <p:cxnSp>
              <p:nvCxnSpPr>
                <p:cNvPr id="1002" name="Google Shape;1002;p18"/>
                <p:cNvCxnSpPr/>
                <p:nvPr/>
              </p:nvCxnSpPr>
              <p:spPr>
                <a:xfrm>
                  <a:off x="4351337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03" name="Google Shape;1003;p18"/>
                <p:cNvCxnSpPr/>
                <p:nvPr/>
              </p:nvCxnSpPr>
              <p:spPr>
                <a:xfrm>
                  <a:off x="471487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04" name="Google Shape;1004;p18"/>
                <p:cNvCxnSpPr/>
                <p:nvPr/>
              </p:nvCxnSpPr>
              <p:spPr>
                <a:xfrm>
                  <a:off x="5068887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05" name="Google Shape;1005;p18"/>
                <p:cNvCxnSpPr/>
                <p:nvPr/>
              </p:nvCxnSpPr>
              <p:spPr>
                <a:xfrm>
                  <a:off x="544512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06" name="Google Shape;1006;p18"/>
                <p:cNvCxnSpPr/>
                <p:nvPr/>
              </p:nvCxnSpPr>
              <p:spPr>
                <a:xfrm>
                  <a:off x="579437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07" name="Google Shape;1007;p18"/>
                <p:cNvCxnSpPr/>
                <p:nvPr/>
              </p:nvCxnSpPr>
              <p:spPr>
                <a:xfrm>
                  <a:off x="6161087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18"/>
                <p:cNvCxnSpPr/>
                <p:nvPr/>
              </p:nvCxnSpPr>
              <p:spPr>
                <a:xfrm flipH="1">
                  <a:off x="6516687" y="1844675"/>
                  <a:ext cx="9525" cy="3024187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09" name="Google Shape;1009;p18"/>
                <p:cNvCxnSpPr/>
                <p:nvPr/>
              </p:nvCxnSpPr>
              <p:spPr>
                <a:xfrm>
                  <a:off x="6864350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10" name="Google Shape;1010;p18"/>
                <p:cNvCxnSpPr/>
                <p:nvPr/>
              </p:nvCxnSpPr>
              <p:spPr>
                <a:xfrm>
                  <a:off x="720407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11" name="Google Shape;1011;p18"/>
                <p:cNvCxnSpPr/>
                <p:nvPr/>
              </p:nvCxnSpPr>
              <p:spPr>
                <a:xfrm>
                  <a:off x="7543800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12" name="Google Shape;1012;p18"/>
              <p:cNvCxnSpPr/>
              <p:nvPr/>
            </p:nvCxnSpPr>
            <p:spPr>
              <a:xfrm>
                <a:off x="4356100" y="2174875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13" name="Google Shape;1013;p18"/>
              <p:cNvCxnSpPr/>
              <p:nvPr/>
            </p:nvCxnSpPr>
            <p:spPr>
              <a:xfrm>
                <a:off x="4356100" y="2500312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14" name="Google Shape;1014;p18"/>
              <p:cNvCxnSpPr/>
              <p:nvPr/>
            </p:nvCxnSpPr>
            <p:spPr>
              <a:xfrm>
                <a:off x="4356100" y="2851150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15" name="Google Shape;1015;p18"/>
              <p:cNvCxnSpPr/>
              <p:nvPr/>
            </p:nvCxnSpPr>
            <p:spPr>
              <a:xfrm>
                <a:off x="4356100" y="3181350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16" name="Google Shape;1016;p18"/>
              <p:cNvCxnSpPr/>
              <p:nvPr/>
            </p:nvCxnSpPr>
            <p:spPr>
              <a:xfrm>
                <a:off x="4356100" y="3532187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1017" name="Google Shape;1017;p18"/>
            <p:cNvGrpSpPr/>
            <p:nvPr/>
          </p:nvGrpSpPr>
          <p:grpSpPr>
            <a:xfrm rot="5400000">
              <a:off x="1436687" y="1949450"/>
              <a:ext cx="3533775" cy="2016125"/>
              <a:chOff x="4351337" y="1844675"/>
              <a:chExt cx="3533775" cy="2016125"/>
            </a:xfrm>
          </p:grpSpPr>
          <p:sp>
            <p:nvSpPr>
              <p:cNvPr id="1018" name="Google Shape;1018;p18"/>
              <p:cNvSpPr/>
              <p:nvPr/>
            </p:nvSpPr>
            <p:spPr>
              <a:xfrm>
                <a:off x="4357687" y="1844675"/>
                <a:ext cx="3527425" cy="2016125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9" name="Google Shape;1019;p18"/>
              <p:cNvGrpSpPr/>
              <p:nvPr/>
            </p:nvGrpSpPr>
            <p:grpSpPr>
              <a:xfrm>
                <a:off x="4351337" y="1844675"/>
                <a:ext cx="3192463" cy="2016125"/>
                <a:chOff x="4351337" y="1844675"/>
                <a:chExt cx="3192463" cy="3025775"/>
              </a:xfrm>
            </p:grpSpPr>
            <p:cxnSp>
              <p:nvCxnSpPr>
                <p:cNvPr id="1020" name="Google Shape;1020;p18"/>
                <p:cNvCxnSpPr/>
                <p:nvPr/>
              </p:nvCxnSpPr>
              <p:spPr>
                <a:xfrm>
                  <a:off x="4351337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1" name="Google Shape;1021;p18"/>
                <p:cNvCxnSpPr/>
                <p:nvPr/>
              </p:nvCxnSpPr>
              <p:spPr>
                <a:xfrm>
                  <a:off x="471487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2" name="Google Shape;1022;p18"/>
                <p:cNvCxnSpPr/>
                <p:nvPr/>
              </p:nvCxnSpPr>
              <p:spPr>
                <a:xfrm>
                  <a:off x="5068887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3" name="Google Shape;1023;p18"/>
                <p:cNvCxnSpPr/>
                <p:nvPr/>
              </p:nvCxnSpPr>
              <p:spPr>
                <a:xfrm>
                  <a:off x="544512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4" name="Google Shape;1024;p18"/>
                <p:cNvCxnSpPr/>
                <p:nvPr/>
              </p:nvCxnSpPr>
              <p:spPr>
                <a:xfrm>
                  <a:off x="579437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5" name="Google Shape;1025;p18"/>
                <p:cNvCxnSpPr/>
                <p:nvPr/>
              </p:nvCxnSpPr>
              <p:spPr>
                <a:xfrm>
                  <a:off x="6161087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6" name="Google Shape;1026;p18"/>
                <p:cNvCxnSpPr/>
                <p:nvPr/>
              </p:nvCxnSpPr>
              <p:spPr>
                <a:xfrm flipH="1">
                  <a:off x="6516687" y="1844675"/>
                  <a:ext cx="9525" cy="3024187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7" name="Google Shape;1027;p18"/>
                <p:cNvCxnSpPr/>
                <p:nvPr/>
              </p:nvCxnSpPr>
              <p:spPr>
                <a:xfrm>
                  <a:off x="6864350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8" name="Google Shape;1028;p18"/>
                <p:cNvCxnSpPr/>
                <p:nvPr/>
              </p:nvCxnSpPr>
              <p:spPr>
                <a:xfrm>
                  <a:off x="7204075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029" name="Google Shape;1029;p18"/>
                <p:cNvCxnSpPr/>
                <p:nvPr/>
              </p:nvCxnSpPr>
              <p:spPr>
                <a:xfrm>
                  <a:off x="7543800" y="1844675"/>
                  <a:ext cx="0" cy="302577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0" name="Google Shape;1030;p18"/>
              <p:cNvCxnSpPr/>
              <p:nvPr/>
            </p:nvCxnSpPr>
            <p:spPr>
              <a:xfrm>
                <a:off x="4356100" y="2174875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31" name="Google Shape;1031;p18"/>
              <p:cNvCxnSpPr/>
              <p:nvPr/>
            </p:nvCxnSpPr>
            <p:spPr>
              <a:xfrm>
                <a:off x="4356100" y="2500312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32" name="Google Shape;1032;p18"/>
              <p:cNvCxnSpPr/>
              <p:nvPr/>
            </p:nvCxnSpPr>
            <p:spPr>
              <a:xfrm>
                <a:off x="4356100" y="2851150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18"/>
              <p:cNvCxnSpPr/>
              <p:nvPr/>
            </p:nvCxnSpPr>
            <p:spPr>
              <a:xfrm>
                <a:off x="4356100" y="3181350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034" name="Google Shape;1034;p18"/>
              <p:cNvCxnSpPr/>
              <p:nvPr/>
            </p:nvCxnSpPr>
            <p:spPr>
              <a:xfrm>
                <a:off x="4356100" y="3532187"/>
                <a:ext cx="35274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1035" name="Google Shape;1035;p18"/>
          <p:cNvSpPr/>
          <p:nvPr/>
        </p:nvSpPr>
        <p:spPr>
          <a:xfrm>
            <a:off x="4524375" y="1989137"/>
            <a:ext cx="1379537" cy="2036762"/>
          </a:xfrm>
          <a:custGeom>
            <a:rect b="b" l="l" r="r" t="t"/>
            <a:pathLst>
              <a:path extrusionOk="0" h="120000" w="120000">
                <a:moveTo>
                  <a:pt x="59930" y="120000"/>
                </a:moveTo>
                <a:lnTo>
                  <a:pt x="0" y="60514"/>
                </a:lnTo>
                <a:lnTo>
                  <a:pt x="59930" y="0"/>
                </a:lnTo>
                <a:lnTo>
                  <a:pt x="120000" y="59579"/>
                </a:lnTo>
                <a:lnTo>
                  <a:pt x="59930" y="120000"/>
                </a:ln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8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8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BELAH KETUPAT</a:t>
            </a:r>
            <a:endParaRPr/>
          </a:p>
        </p:txBody>
      </p:sp>
      <p:sp>
        <p:nvSpPr>
          <p:cNvPr id="1038" name="Google Shape;1038;p18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1039" name="Google Shape;1039;p18"/>
          <p:cNvSpPr txBox="1"/>
          <p:nvPr/>
        </p:nvSpPr>
        <p:spPr>
          <a:xfrm>
            <a:off x="107950" y="836612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 dua buah trapesium yang kongruen dengan alas dan tinggi sebarang !</a:t>
            </a:r>
            <a:endParaRPr/>
          </a:p>
        </p:txBody>
      </p:sp>
      <p:grpSp>
        <p:nvGrpSpPr>
          <p:cNvPr id="1040" name="Google Shape;1040;p18"/>
          <p:cNvGrpSpPr/>
          <p:nvPr/>
        </p:nvGrpSpPr>
        <p:grpSpPr>
          <a:xfrm>
            <a:off x="4522787" y="1987550"/>
            <a:ext cx="696912" cy="1030288"/>
            <a:chOff x="4572000" y="11710987"/>
            <a:chExt cx="1714500" cy="2576513"/>
          </a:xfrm>
        </p:grpSpPr>
        <p:sp>
          <p:nvSpPr>
            <p:cNvPr id="1041" name="Google Shape;1041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3" name="Google Shape;1043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44" name="Google Shape;1044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18"/>
          <p:cNvGrpSpPr/>
          <p:nvPr/>
        </p:nvGrpSpPr>
        <p:grpSpPr>
          <a:xfrm flipH="1" rot="10800000">
            <a:off x="4532312" y="3017837"/>
            <a:ext cx="696912" cy="1030288"/>
            <a:chOff x="4572000" y="11710987"/>
            <a:chExt cx="1714500" cy="2576513"/>
          </a:xfrm>
        </p:grpSpPr>
        <p:sp>
          <p:nvSpPr>
            <p:cNvPr id="1046" name="Google Shape;1046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8" name="Google Shape;1048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49" name="Google Shape;1049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18"/>
          <p:cNvGrpSpPr/>
          <p:nvPr/>
        </p:nvGrpSpPr>
        <p:grpSpPr>
          <a:xfrm flipH="1">
            <a:off x="5218112" y="1989137"/>
            <a:ext cx="696912" cy="1030288"/>
            <a:chOff x="4572000" y="11710987"/>
            <a:chExt cx="1714500" cy="2576513"/>
          </a:xfrm>
        </p:grpSpPr>
        <p:sp>
          <p:nvSpPr>
            <p:cNvPr id="1051" name="Google Shape;1051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3" name="Google Shape;1053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54" name="Google Shape;1054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5" name="Google Shape;1055;p18"/>
          <p:cNvGrpSpPr/>
          <p:nvPr/>
        </p:nvGrpSpPr>
        <p:grpSpPr>
          <a:xfrm rot="10800000">
            <a:off x="5218112" y="3017837"/>
            <a:ext cx="696912" cy="1030288"/>
            <a:chOff x="4572000" y="11710987"/>
            <a:chExt cx="1714500" cy="2576513"/>
          </a:xfrm>
        </p:grpSpPr>
        <p:sp>
          <p:nvSpPr>
            <p:cNvPr id="1056" name="Google Shape;1056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8" name="Google Shape;1058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59" name="Google Shape;1059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18"/>
          <p:cNvGrpSpPr/>
          <p:nvPr/>
        </p:nvGrpSpPr>
        <p:grpSpPr>
          <a:xfrm>
            <a:off x="6261100" y="1987550"/>
            <a:ext cx="696912" cy="1030288"/>
            <a:chOff x="4572000" y="11710987"/>
            <a:chExt cx="1714500" cy="2576513"/>
          </a:xfrm>
        </p:grpSpPr>
        <p:sp>
          <p:nvSpPr>
            <p:cNvPr id="1061" name="Google Shape;1061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3" name="Google Shape;1063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64" name="Google Shape;1064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18"/>
          <p:cNvGrpSpPr/>
          <p:nvPr/>
        </p:nvGrpSpPr>
        <p:grpSpPr>
          <a:xfrm flipH="1">
            <a:off x="6946900" y="1989137"/>
            <a:ext cx="696912" cy="1030288"/>
            <a:chOff x="4572000" y="11710987"/>
            <a:chExt cx="1714500" cy="2576513"/>
          </a:xfrm>
        </p:grpSpPr>
        <p:sp>
          <p:nvSpPr>
            <p:cNvPr id="1066" name="Google Shape;1066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8" name="Google Shape;1068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69" name="Google Shape;1069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0" name="Google Shape;1070;p18"/>
          <p:cNvGrpSpPr/>
          <p:nvPr/>
        </p:nvGrpSpPr>
        <p:grpSpPr>
          <a:xfrm rot="10800000">
            <a:off x="6943725" y="3011487"/>
            <a:ext cx="696912" cy="1030288"/>
            <a:chOff x="4572000" y="11710987"/>
            <a:chExt cx="1714500" cy="2576513"/>
          </a:xfrm>
        </p:grpSpPr>
        <p:sp>
          <p:nvSpPr>
            <p:cNvPr id="1071" name="Google Shape;1071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3" name="Google Shape;1073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74" name="Google Shape;1074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18"/>
          <p:cNvGrpSpPr/>
          <p:nvPr/>
        </p:nvGrpSpPr>
        <p:grpSpPr>
          <a:xfrm flipH="1" rot="10800000">
            <a:off x="6261100" y="3017837"/>
            <a:ext cx="696912" cy="1030288"/>
            <a:chOff x="4572000" y="11710987"/>
            <a:chExt cx="1714500" cy="2576513"/>
          </a:xfrm>
        </p:grpSpPr>
        <p:sp>
          <p:nvSpPr>
            <p:cNvPr id="1076" name="Google Shape;1076;p18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8" name="Google Shape;1078;p18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79" name="Google Shape;1079;p18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0" name="Google Shape;10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5995987" y="2635250"/>
            <a:ext cx="1023937" cy="6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8"/>
          <p:cNvSpPr txBox="1"/>
          <p:nvPr/>
        </p:nvSpPr>
        <p:spPr>
          <a:xfrm>
            <a:off x="4967287" y="1557337"/>
            <a:ext cx="5857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1082" name="Google Shape;1082;p18"/>
          <p:cNvSpPr txBox="1"/>
          <p:nvPr/>
        </p:nvSpPr>
        <p:spPr>
          <a:xfrm>
            <a:off x="6696075" y="1557337"/>
            <a:ext cx="6572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grpSp>
        <p:nvGrpSpPr>
          <p:cNvPr id="1083" name="Google Shape;1083;p18"/>
          <p:cNvGrpSpPr/>
          <p:nvPr/>
        </p:nvGrpSpPr>
        <p:grpSpPr>
          <a:xfrm>
            <a:off x="6264275" y="4075112"/>
            <a:ext cx="1357312" cy="144462"/>
            <a:chOff x="2916237" y="3500437"/>
            <a:chExt cx="1336675" cy="144462"/>
          </a:xfrm>
        </p:grpSpPr>
        <p:cxnSp>
          <p:nvCxnSpPr>
            <p:cNvPr id="1084" name="Google Shape;1084;p18"/>
            <p:cNvCxnSpPr/>
            <p:nvPr/>
          </p:nvCxnSpPr>
          <p:spPr>
            <a:xfrm flipH="1" rot="10800000">
              <a:off x="2916237" y="3571875"/>
              <a:ext cx="1336675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5" name="Google Shape;1085;p18"/>
            <p:cNvCxnSpPr/>
            <p:nvPr/>
          </p:nvCxnSpPr>
          <p:spPr>
            <a:xfrm>
              <a:off x="2924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6" name="Google Shape;1086;p18"/>
            <p:cNvCxnSpPr/>
            <p:nvPr/>
          </p:nvCxnSpPr>
          <p:spPr>
            <a:xfrm>
              <a:off x="3259137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7" name="Google Shape;1087;p18"/>
            <p:cNvCxnSpPr/>
            <p:nvPr/>
          </p:nvCxnSpPr>
          <p:spPr>
            <a:xfrm>
              <a:off x="36052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8" name="Google Shape;1088;p18"/>
            <p:cNvCxnSpPr/>
            <p:nvPr/>
          </p:nvCxnSpPr>
          <p:spPr>
            <a:xfrm>
              <a:off x="42529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9" name="Google Shape;1089;p18"/>
            <p:cNvCxnSpPr/>
            <p:nvPr/>
          </p:nvCxnSpPr>
          <p:spPr>
            <a:xfrm>
              <a:off x="3940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090" name="Google Shape;1090;p18"/>
          <p:cNvGrpSpPr/>
          <p:nvPr/>
        </p:nvGrpSpPr>
        <p:grpSpPr>
          <a:xfrm rot="-5400000">
            <a:off x="6840537" y="2930525"/>
            <a:ext cx="2016125" cy="146050"/>
            <a:chOff x="900112" y="3429000"/>
            <a:chExt cx="2016125" cy="144462"/>
          </a:xfrm>
        </p:grpSpPr>
        <p:cxnSp>
          <p:nvCxnSpPr>
            <p:cNvPr id="1091" name="Google Shape;1091;p18"/>
            <p:cNvCxnSpPr/>
            <p:nvPr/>
          </p:nvCxnSpPr>
          <p:spPr>
            <a:xfrm>
              <a:off x="900112" y="3500437"/>
              <a:ext cx="201612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2" name="Google Shape;1092;p18"/>
            <p:cNvCxnSpPr/>
            <p:nvPr/>
          </p:nvCxnSpPr>
          <p:spPr>
            <a:xfrm>
              <a:off x="12430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3" name="Google Shape;1093;p18"/>
            <p:cNvCxnSpPr/>
            <p:nvPr/>
          </p:nvCxnSpPr>
          <p:spPr>
            <a:xfrm>
              <a:off x="9001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4" name="Google Shape;1094;p18"/>
            <p:cNvCxnSpPr/>
            <p:nvPr/>
          </p:nvCxnSpPr>
          <p:spPr>
            <a:xfrm>
              <a:off x="1587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5" name="Google Shape;1095;p18"/>
            <p:cNvCxnSpPr/>
            <p:nvPr/>
          </p:nvCxnSpPr>
          <p:spPr>
            <a:xfrm>
              <a:off x="192246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6" name="Google Shape;1096;p18"/>
            <p:cNvCxnSpPr/>
            <p:nvPr/>
          </p:nvCxnSpPr>
          <p:spPr>
            <a:xfrm>
              <a:off x="22685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7" name="Google Shape;1097;p18"/>
            <p:cNvCxnSpPr/>
            <p:nvPr/>
          </p:nvCxnSpPr>
          <p:spPr>
            <a:xfrm>
              <a:off x="29162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8" name="Google Shape;1098;p18"/>
            <p:cNvCxnSpPr/>
            <p:nvPr/>
          </p:nvCxnSpPr>
          <p:spPr>
            <a:xfrm>
              <a:off x="2603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099" name="Google Shape;1099;p18"/>
          <p:cNvSpPr txBox="1"/>
          <p:nvPr/>
        </p:nvSpPr>
        <p:spPr>
          <a:xfrm>
            <a:off x="7883525" y="2565400"/>
            <a:ext cx="1152525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6 satuan</a:t>
            </a:r>
            <a:endParaRPr/>
          </a:p>
        </p:txBody>
      </p:sp>
      <p:sp>
        <p:nvSpPr>
          <p:cNvPr id="1100" name="Google Shape;1100;p18"/>
          <p:cNvSpPr txBox="1"/>
          <p:nvPr/>
        </p:nvSpPr>
        <p:spPr>
          <a:xfrm>
            <a:off x="5751512" y="4221162"/>
            <a:ext cx="24209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4 satuan</a:t>
            </a:r>
            <a:endParaRPr/>
          </a:p>
        </p:txBody>
      </p:sp>
      <p:pic>
        <p:nvPicPr>
          <p:cNvPr id="1101" name="Google Shape;1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648993" y="4412456"/>
            <a:ext cx="1009650" cy="6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18"/>
          <p:cNvSpPr txBox="1"/>
          <p:nvPr/>
        </p:nvSpPr>
        <p:spPr>
          <a:xfrm>
            <a:off x="107950" y="2066925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Hitung jumlah petak pada belah ketupat tersebut !</a:t>
            </a:r>
            <a:endParaRPr/>
          </a:p>
        </p:txBody>
      </p:sp>
      <p:sp>
        <p:nvSpPr>
          <p:cNvPr id="1103" name="Google Shape;1103;p18"/>
          <p:cNvSpPr txBox="1"/>
          <p:nvPr/>
        </p:nvSpPr>
        <p:spPr>
          <a:xfrm>
            <a:off x="107950" y="3074987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Potong belah ketupat A menurut kedua garis diagonal!</a:t>
            </a:r>
            <a:endParaRPr/>
          </a:p>
        </p:txBody>
      </p:sp>
      <p:sp>
        <p:nvSpPr>
          <p:cNvPr id="1104" name="Google Shape;1104;p18"/>
          <p:cNvSpPr txBox="1"/>
          <p:nvPr/>
        </p:nvSpPr>
        <p:spPr>
          <a:xfrm>
            <a:off x="107950" y="4025900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Gabungkan potongan tersebut ke belah ketupat B sehingga terbentuk persegi panjang ! </a:t>
            </a:r>
            <a:endParaRPr/>
          </a:p>
        </p:txBody>
      </p:sp>
      <p:sp>
        <p:nvSpPr>
          <p:cNvPr id="1105" name="Google Shape;1105;p18"/>
          <p:cNvSpPr txBox="1"/>
          <p:nvPr/>
        </p:nvSpPr>
        <p:spPr>
          <a:xfrm>
            <a:off x="107950" y="5176837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5. Dua bangun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belah ketupat kongruen sudah berubah menjadi satu ……………………..</a:t>
            </a:r>
            <a:endParaRPr/>
          </a:p>
        </p:txBody>
      </p:sp>
      <p:sp>
        <p:nvSpPr>
          <p:cNvPr id="1106" name="Google Shape;1106;p18"/>
          <p:cNvSpPr txBox="1"/>
          <p:nvPr/>
        </p:nvSpPr>
        <p:spPr>
          <a:xfrm>
            <a:off x="1081087" y="5661025"/>
            <a:ext cx="19780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persegi panjang,</a:t>
            </a:r>
            <a:endParaRPr/>
          </a:p>
        </p:txBody>
      </p:sp>
      <p:sp>
        <p:nvSpPr>
          <p:cNvPr id="1107" name="Google Shape;1107;p18"/>
          <p:cNvSpPr txBox="1"/>
          <p:nvPr/>
        </p:nvSpPr>
        <p:spPr>
          <a:xfrm>
            <a:off x="1804987" y="5635625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9"/>
          <p:cNvSpPr txBox="1"/>
          <p:nvPr/>
        </p:nvSpPr>
        <p:spPr>
          <a:xfrm>
            <a:off x="-36512" y="-26987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9"/>
          <p:cNvSpPr txBox="1"/>
          <p:nvPr/>
        </p:nvSpPr>
        <p:spPr>
          <a:xfrm>
            <a:off x="34925" y="1916112"/>
            <a:ext cx="41767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Maka rumus Luas belah ketupat dapat diturunkan dari rumus Luas…………………. , </a:t>
            </a:r>
            <a:endParaRPr/>
          </a:p>
        </p:txBody>
      </p:sp>
      <p:sp>
        <p:nvSpPr>
          <p:cNvPr id="1114" name="Google Shape;1114;p19"/>
          <p:cNvSpPr/>
          <p:nvPr/>
        </p:nvSpPr>
        <p:spPr>
          <a:xfrm>
            <a:off x="4524375" y="1989137"/>
            <a:ext cx="1379537" cy="2036762"/>
          </a:xfrm>
          <a:custGeom>
            <a:rect b="b" l="l" r="r" t="t"/>
            <a:pathLst>
              <a:path extrusionOk="0" h="120000" w="120000">
                <a:moveTo>
                  <a:pt x="59930" y="120000"/>
                </a:moveTo>
                <a:lnTo>
                  <a:pt x="0" y="60514"/>
                </a:lnTo>
                <a:lnTo>
                  <a:pt x="59930" y="0"/>
                </a:lnTo>
                <a:lnTo>
                  <a:pt x="120000" y="59579"/>
                </a:lnTo>
                <a:lnTo>
                  <a:pt x="59930" y="120000"/>
                </a:ln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5" name="Google Shape;1115;p19"/>
          <p:cNvGrpSpPr/>
          <p:nvPr/>
        </p:nvGrpSpPr>
        <p:grpSpPr>
          <a:xfrm>
            <a:off x="6946900" y="3006725"/>
            <a:ext cx="696912" cy="1030288"/>
            <a:chOff x="4572000" y="11710987"/>
            <a:chExt cx="1714500" cy="2576513"/>
          </a:xfrm>
        </p:grpSpPr>
        <p:sp>
          <p:nvSpPr>
            <p:cNvPr id="1116" name="Google Shape;1116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8" name="Google Shape;1118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19" name="Google Shape;1119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19"/>
          <p:cNvGrpSpPr/>
          <p:nvPr/>
        </p:nvGrpSpPr>
        <p:grpSpPr>
          <a:xfrm flipH="1" rot="10800000">
            <a:off x="6948487" y="1995487"/>
            <a:ext cx="696912" cy="1030288"/>
            <a:chOff x="4572000" y="11710987"/>
            <a:chExt cx="1714500" cy="2576513"/>
          </a:xfrm>
        </p:grpSpPr>
        <p:sp>
          <p:nvSpPr>
            <p:cNvPr id="1121" name="Google Shape;1121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3" name="Google Shape;1123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24" name="Google Shape;1124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19"/>
          <p:cNvGrpSpPr/>
          <p:nvPr/>
        </p:nvGrpSpPr>
        <p:grpSpPr>
          <a:xfrm flipH="1">
            <a:off x="6251575" y="3014662"/>
            <a:ext cx="696912" cy="1030288"/>
            <a:chOff x="4572000" y="11710987"/>
            <a:chExt cx="1714500" cy="2576513"/>
          </a:xfrm>
        </p:grpSpPr>
        <p:sp>
          <p:nvSpPr>
            <p:cNvPr id="1126" name="Google Shape;1126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8" name="Google Shape;1128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29" name="Google Shape;1129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19"/>
          <p:cNvGrpSpPr/>
          <p:nvPr/>
        </p:nvGrpSpPr>
        <p:grpSpPr>
          <a:xfrm rot="10800000">
            <a:off x="6259512" y="1998662"/>
            <a:ext cx="696912" cy="1030288"/>
            <a:chOff x="4572000" y="11710987"/>
            <a:chExt cx="1714500" cy="2576513"/>
          </a:xfrm>
        </p:grpSpPr>
        <p:sp>
          <p:nvSpPr>
            <p:cNvPr id="1131" name="Google Shape;1131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3" name="Google Shape;1133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34" name="Google Shape;1134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Google Shape;1135;p19"/>
          <p:cNvGrpSpPr/>
          <p:nvPr/>
        </p:nvGrpSpPr>
        <p:grpSpPr>
          <a:xfrm>
            <a:off x="6261100" y="1987550"/>
            <a:ext cx="696912" cy="1030288"/>
            <a:chOff x="4572000" y="11710987"/>
            <a:chExt cx="1714500" cy="2576513"/>
          </a:xfrm>
        </p:grpSpPr>
        <p:sp>
          <p:nvSpPr>
            <p:cNvPr id="1136" name="Google Shape;1136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8" name="Google Shape;1138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39" name="Google Shape;1139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19"/>
          <p:cNvGrpSpPr/>
          <p:nvPr/>
        </p:nvGrpSpPr>
        <p:grpSpPr>
          <a:xfrm flipH="1">
            <a:off x="6946900" y="1989137"/>
            <a:ext cx="696912" cy="1030288"/>
            <a:chOff x="4572000" y="11710987"/>
            <a:chExt cx="1714500" cy="2576513"/>
          </a:xfrm>
        </p:grpSpPr>
        <p:sp>
          <p:nvSpPr>
            <p:cNvPr id="1141" name="Google Shape;1141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3" name="Google Shape;1143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44" name="Google Shape;1144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19"/>
          <p:cNvGrpSpPr/>
          <p:nvPr/>
        </p:nvGrpSpPr>
        <p:grpSpPr>
          <a:xfrm rot="10800000">
            <a:off x="6943725" y="3011487"/>
            <a:ext cx="696912" cy="1030288"/>
            <a:chOff x="4572000" y="11710987"/>
            <a:chExt cx="1714500" cy="2576513"/>
          </a:xfrm>
        </p:grpSpPr>
        <p:sp>
          <p:nvSpPr>
            <p:cNvPr id="1146" name="Google Shape;1146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8" name="Google Shape;1148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49" name="Google Shape;1149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0" name="Google Shape;1150;p19"/>
          <p:cNvGrpSpPr/>
          <p:nvPr/>
        </p:nvGrpSpPr>
        <p:grpSpPr>
          <a:xfrm flipH="1" rot="10800000">
            <a:off x="6261100" y="3017837"/>
            <a:ext cx="696912" cy="1030288"/>
            <a:chOff x="4572000" y="11710987"/>
            <a:chExt cx="1714500" cy="2576513"/>
          </a:xfrm>
        </p:grpSpPr>
        <p:sp>
          <p:nvSpPr>
            <p:cNvPr id="1151" name="Google Shape;1151;p19"/>
            <p:cNvSpPr/>
            <p:nvPr/>
          </p:nvSpPr>
          <p:spPr>
            <a:xfrm>
              <a:off x="4572000" y="11710987"/>
              <a:ext cx="1714500" cy="25765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1922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5413375" y="12982575"/>
              <a:ext cx="15875" cy="130492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3" name="Google Shape;1153;p19"/>
            <p:cNvCxnSpPr/>
            <p:nvPr/>
          </p:nvCxnSpPr>
          <p:spPr>
            <a:xfrm rot="10800000">
              <a:off x="5143500" y="13430250"/>
              <a:ext cx="11430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54" name="Google Shape;1154;p19"/>
            <p:cNvSpPr/>
            <p:nvPr/>
          </p:nvSpPr>
          <p:spPr>
            <a:xfrm>
              <a:off x="5692775" y="12573000"/>
              <a:ext cx="593725" cy="15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5" name="Google Shape;1155;p19"/>
          <p:cNvSpPr txBox="1"/>
          <p:nvPr/>
        </p:nvSpPr>
        <p:spPr>
          <a:xfrm>
            <a:off x="4967287" y="1557337"/>
            <a:ext cx="5857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1156" name="Google Shape;1156;p19"/>
          <p:cNvSpPr txBox="1"/>
          <p:nvPr/>
        </p:nvSpPr>
        <p:spPr>
          <a:xfrm>
            <a:off x="6696075" y="1557337"/>
            <a:ext cx="6572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grpSp>
        <p:nvGrpSpPr>
          <p:cNvPr id="1157" name="Google Shape;1157;p19"/>
          <p:cNvGrpSpPr/>
          <p:nvPr/>
        </p:nvGrpSpPr>
        <p:grpSpPr>
          <a:xfrm>
            <a:off x="6280150" y="4140200"/>
            <a:ext cx="1357312" cy="144462"/>
            <a:chOff x="2916237" y="3500437"/>
            <a:chExt cx="1336675" cy="144462"/>
          </a:xfrm>
        </p:grpSpPr>
        <p:cxnSp>
          <p:nvCxnSpPr>
            <p:cNvPr id="1158" name="Google Shape;1158;p19"/>
            <p:cNvCxnSpPr/>
            <p:nvPr/>
          </p:nvCxnSpPr>
          <p:spPr>
            <a:xfrm flipH="1" rot="10800000">
              <a:off x="2916237" y="3571875"/>
              <a:ext cx="1336675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59" name="Google Shape;1159;p19"/>
            <p:cNvCxnSpPr/>
            <p:nvPr/>
          </p:nvCxnSpPr>
          <p:spPr>
            <a:xfrm>
              <a:off x="2924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0" name="Google Shape;1160;p19"/>
            <p:cNvCxnSpPr/>
            <p:nvPr/>
          </p:nvCxnSpPr>
          <p:spPr>
            <a:xfrm>
              <a:off x="3259137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1" name="Google Shape;1161;p19"/>
            <p:cNvCxnSpPr/>
            <p:nvPr/>
          </p:nvCxnSpPr>
          <p:spPr>
            <a:xfrm>
              <a:off x="36052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2" name="Google Shape;1162;p19"/>
            <p:cNvCxnSpPr/>
            <p:nvPr/>
          </p:nvCxnSpPr>
          <p:spPr>
            <a:xfrm>
              <a:off x="42529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3" name="Google Shape;1163;p19"/>
            <p:cNvCxnSpPr/>
            <p:nvPr/>
          </p:nvCxnSpPr>
          <p:spPr>
            <a:xfrm>
              <a:off x="3940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164" name="Google Shape;1164;p19"/>
          <p:cNvGrpSpPr/>
          <p:nvPr/>
        </p:nvGrpSpPr>
        <p:grpSpPr>
          <a:xfrm rot="-5400000">
            <a:off x="6840537" y="2930525"/>
            <a:ext cx="2016125" cy="146050"/>
            <a:chOff x="900112" y="3429000"/>
            <a:chExt cx="2016125" cy="144462"/>
          </a:xfrm>
        </p:grpSpPr>
        <p:cxnSp>
          <p:nvCxnSpPr>
            <p:cNvPr id="1165" name="Google Shape;1165;p19"/>
            <p:cNvCxnSpPr/>
            <p:nvPr/>
          </p:nvCxnSpPr>
          <p:spPr>
            <a:xfrm>
              <a:off x="900112" y="3500437"/>
              <a:ext cx="201612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6" name="Google Shape;1166;p19"/>
            <p:cNvCxnSpPr/>
            <p:nvPr/>
          </p:nvCxnSpPr>
          <p:spPr>
            <a:xfrm>
              <a:off x="12430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7" name="Google Shape;1167;p19"/>
            <p:cNvCxnSpPr/>
            <p:nvPr/>
          </p:nvCxnSpPr>
          <p:spPr>
            <a:xfrm>
              <a:off x="9001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8" name="Google Shape;1168;p19"/>
            <p:cNvCxnSpPr/>
            <p:nvPr/>
          </p:nvCxnSpPr>
          <p:spPr>
            <a:xfrm>
              <a:off x="1587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9" name="Google Shape;1169;p19"/>
            <p:cNvCxnSpPr/>
            <p:nvPr/>
          </p:nvCxnSpPr>
          <p:spPr>
            <a:xfrm>
              <a:off x="192246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0" name="Google Shape;1170;p19"/>
            <p:cNvCxnSpPr/>
            <p:nvPr/>
          </p:nvCxnSpPr>
          <p:spPr>
            <a:xfrm>
              <a:off x="22685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1" name="Google Shape;1171;p19"/>
            <p:cNvCxnSpPr/>
            <p:nvPr/>
          </p:nvCxnSpPr>
          <p:spPr>
            <a:xfrm>
              <a:off x="29162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2" name="Google Shape;1172;p19"/>
            <p:cNvCxnSpPr/>
            <p:nvPr/>
          </p:nvCxnSpPr>
          <p:spPr>
            <a:xfrm>
              <a:off x="2603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173" name="Google Shape;1173;p19"/>
          <p:cNvSpPr txBox="1"/>
          <p:nvPr/>
        </p:nvSpPr>
        <p:spPr>
          <a:xfrm>
            <a:off x="7883525" y="2565400"/>
            <a:ext cx="1152525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6 satuan</a:t>
            </a:r>
            <a:endParaRPr/>
          </a:p>
        </p:txBody>
      </p:sp>
      <p:sp>
        <p:nvSpPr>
          <p:cNvPr id="1174" name="Google Shape;1174;p19"/>
          <p:cNvSpPr txBox="1"/>
          <p:nvPr/>
        </p:nvSpPr>
        <p:spPr>
          <a:xfrm>
            <a:off x="5767387" y="4286250"/>
            <a:ext cx="24209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4 satuan</a:t>
            </a:r>
            <a:endParaRPr/>
          </a:p>
        </p:txBody>
      </p:sp>
      <p:sp>
        <p:nvSpPr>
          <p:cNvPr id="1175" name="Google Shape;1175;p19"/>
          <p:cNvSpPr txBox="1"/>
          <p:nvPr/>
        </p:nvSpPr>
        <p:spPr>
          <a:xfrm>
            <a:off x="34925" y="2997200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Karena rumus Luas persegi panjang    	= …………. , maka :</a:t>
            </a:r>
            <a:endParaRPr/>
          </a:p>
        </p:txBody>
      </p:sp>
      <p:sp>
        <p:nvSpPr>
          <p:cNvPr id="1176" name="Google Shape;1176;p19"/>
          <p:cNvSpPr txBox="1"/>
          <p:nvPr/>
        </p:nvSpPr>
        <p:spPr>
          <a:xfrm>
            <a:off x="34925" y="476250"/>
            <a:ext cx="4176712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Diagonal “a”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belah ketupat menjadi sisi ………….. persegi panjang dan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diagonal “b”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belah ketupat menjadi sisi ……………. persegi panjang</a:t>
            </a:r>
            <a:endParaRPr/>
          </a:p>
        </p:txBody>
      </p:sp>
      <p:sp>
        <p:nvSpPr>
          <p:cNvPr id="1177" name="Google Shape;1177;p19"/>
          <p:cNvSpPr txBox="1"/>
          <p:nvPr/>
        </p:nvSpPr>
        <p:spPr>
          <a:xfrm>
            <a:off x="838200" y="739775"/>
            <a:ext cx="996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panjang</a:t>
            </a:r>
            <a:endParaRPr/>
          </a:p>
        </p:txBody>
      </p:sp>
      <p:sp>
        <p:nvSpPr>
          <p:cNvPr id="1178" name="Google Shape;1178;p19"/>
          <p:cNvSpPr txBox="1"/>
          <p:nvPr/>
        </p:nvSpPr>
        <p:spPr>
          <a:xfrm>
            <a:off x="1054100" y="1268412"/>
            <a:ext cx="692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lebar</a:t>
            </a:r>
            <a:endParaRPr/>
          </a:p>
        </p:txBody>
      </p:sp>
      <p:sp>
        <p:nvSpPr>
          <p:cNvPr id="1179" name="Google Shape;1179;p19"/>
          <p:cNvSpPr txBox="1"/>
          <p:nvPr/>
        </p:nvSpPr>
        <p:spPr>
          <a:xfrm>
            <a:off x="1196975" y="69215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80" name="Google Shape;1180;p19"/>
          <p:cNvSpPr txBox="1"/>
          <p:nvPr/>
        </p:nvSpPr>
        <p:spPr>
          <a:xfrm>
            <a:off x="1196975" y="124301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81" name="Google Shape;1181;p19"/>
          <p:cNvSpPr txBox="1"/>
          <p:nvPr/>
        </p:nvSpPr>
        <p:spPr>
          <a:xfrm>
            <a:off x="34925" y="3789362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Rumus 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dua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belah ketupat adalah = ……………... x……………..</a:t>
            </a:r>
            <a:endParaRPr/>
          </a:p>
        </p:txBody>
      </p:sp>
      <p:sp>
        <p:nvSpPr>
          <p:cNvPr id="1182" name="Google Shape;1182;p19"/>
          <p:cNvSpPr txBox="1"/>
          <p:nvPr/>
        </p:nvSpPr>
        <p:spPr>
          <a:xfrm>
            <a:off x="107950" y="5083175"/>
            <a:ext cx="4105275" cy="650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Jadi,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belah ketupat adalah  = ….. x …………………………….</a:t>
            </a:r>
            <a:endParaRPr/>
          </a:p>
        </p:txBody>
      </p:sp>
      <p:sp>
        <p:nvSpPr>
          <p:cNvPr id="1183" name="Google Shape;1183;p19"/>
          <p:cNvSpPr txBox="1"/>
          <p:nvPr/>
        </p:nvSpPr>
        <p:spPr>
          <a:xfrm>
            <a:off x="900112" y="2524125"/>
            <a:ext cx="1809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1184" name="Google Shape;1184;p19"/>
          <p:cNvSpPr txBox="1"/>
          <p:nvPr/>
        </p:nvSpPr>
        <p:spPr>
          <a:xfrm>
            <a:off x="1501775" y="3284537"/>
            <a:ext cx="6223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 x l</a:t>
            </a:r>
            <a:endParaRPr/>
          </a:p>
        </p:txBody>
      </p:sp>
      <p:sp>
        <p:nvSpPr>
          <p:cNvPr id="1185" name="Google Shape;1185;p19"/>
          <p:cNvSpPr txBox="1"/>
          <p:nvPr/>
        </p:nvSpPr>
        <p:spPr>
          <a:xfrm>
            <a:off x="1547812" y="2466975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86" name="Google Shape;1186;p19"/>
          <p:cNvSpPr txBox="1"/>
          <p:nvPr/>
        </p:nvSpPr>
        <p:spPr>
          <a:xfrm>
            <a:off x="1573212" y="321310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87" name="Google Shape;1187;p19"/>
          <p:cNvSpPr txBox="1"/>
          <p:nvPr/>
        </p:nvSpPr>
        <p:spPr>
          <a:xfrm>
            <a:off x="1403350" y="4046537"/>
            <a:ext cx="1238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diagonal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188" name="Google Shape;1188;p19"/>
          <p:cNvSpPr txBox="1"/>
          <p:nvPr/>
        </p:nvSpPr>
        <p:spPr>
          <a:xfrm>
            <a:off x="2916237" y="4019550"/>
            <a:ext cx="1238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diagonal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189" name="Google Shape;1189;p19"/>
          <p:cNvSpPr txBox="1"/>
          <p:nvPr/>
        </p:nvSpPr>
        <p:spPr>
          <a:xfrm>
            <a:off x="1835150" y="397986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90" name="Google Shape;1190;p19"/>
          <p:cNvSpPr txBox="1"/>
          <p:nvPr/>
        </p:nvSpPr>
        <p:spPr>
          <a:xfrm>
            <a:off x="3338512" y="397986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91" name="Google Shape;1191;p19"/>
          <p:cNvSpPr txBox="1"/>
          <p:nvPr/>
        </p:nvSpPr>
        <p:spPr>
          <a:xfrm>
            <a:off x="396875" y="5348287"/>
            <a:ext cx="374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/>
          </a:p>
        </p:txBody>
      </p:sp>
      <p:sp>
        <p:nvSpPr>
          <p:cNvPr id="1192" name="Google Shape;1192;p19"/>
          <p:cNvSpPr txBox="1"/>
          <p:nvPr/>
        </p:nvSpPr>
        <p:spPr>
          <a:xfrm>
            <a:off x="1044575" y="5348287"/>
            <a:ext cx="2533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diagonal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x diagonal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193" name="Google Shape;1193;p19"/>
          <p:cNvSpPr txBox="1"/>
          <p:nvPr/>
        </p:nvSpPr>
        <p:spPr>
          <a:xfrm>
            <a:off x="396875" y="527685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94" name="Google Shape;1194;p19"/>
          <p:cNvSpPr txBox="1"/>
          <p:nvPr/>
        </p:nvSpPr>
        <p:spPr>
          <a:xfrm>
            <a:off x="1979612" y="527685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20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20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LAYANG-LAYANG</a:t>
            </a:r>
            <a:endParaRPr/>
          </a:p>
        </p:txBody>
      </p:sp>
      <p:sp>
        <p:nvSpPr>
          <p:cNvPr id="1201" name="Google Shape;1201;p20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1202" name="Google Shape;1202;p20"/>
          <p:cNvSpPr txBox="1"/>
          <p:nvPr/>
        </p:nvSpPr>
        <p:spPr>
          <a:xfrm>
            <a:off x="107950" y="836612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 dua buah layang-layang  yang kongruen dengan alas dan tinggi sebarang !</a:t>
            </a:r>
            <a:endParaRPr/>
          </a:p>
        </p:txBody>
      </p:sp>
      <p:sp>
        <p:nvSpPr>
          <p:cNvPr id="1203" name="Google Shape;1203;p20"/>
          <p:cNvSpPr txBox="1"/>
          <p:nvPr/>
        </p:nvSpPr>
        <p:spPr>
          <a:xfrm>
            <a:off x="107950" y="2066925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Hitung jumlah petak pada layang-layang A tersebut !</a:t>
            </a:r>
            <a:endParaRPr/>
          </a:p>
        </p:txBody>
      </p:sp>
      <p:sp>
        <p:nvSpPr>
          <p:cNvPr id="1204" name="Google Shape;1204;p20"/>
          <p:cNvSpPr txBox="1"/>
          <p:nvPr/>
        </p:nvSpPr>
        <p:spPr>
          <a:xfrm>
            <a:off x="107950" y="3074987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Potong layang-layang A menurut kedua garis diagonal!</a:t>
            </a:r>
            <a:endParaRPr/>
          </a:p>
        </p:txBody>
      </p:sp>
      <p:sp>
        <p:nvSpPr>
          <p:cNvPr id="1205" name="Google Shape;1205;p20"/>
          <p:cNvSpPr txBox="1"/>
          <p:nvPr/>
        </p:nvSpPr>
        <p:spPr>
          <a:xfrm>
            <a:off x="107950" y="4025900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Gabungkan potongan tersebut ke layang-layang B sehingga terbentuk persegi panjang ! </a:t>
            </a:r>
            <a:endParaRPr/>
          </a:p>
        </p:txBody>
      </p:sp>
      <p:sp>
        <p:nvSpPr>
          <p:cNvPr id="1206" name="Google Shape;1206;p20"/>
          <p:cNvSpPr txBox="1"/>
          <p:nvPr/>
        </p:nvSpPr>
        <p:spPr>
          <a:xfrm>
            <a:off x="107950" y="5176837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Dua bangun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layang-layang kongruen sudah berubah menjadi satu ……………………..</a:t>
            </a:r>
            <a:endParaRPr/>
          </a:p>
        </p:txBody>
      </p:sp>
      <p:sp>
        <p:nvSpPr>
          <p:cNvPr id="1207" name="Google Shape;1207;p20"/>
          <p:cNvSpPr txBox="1"/>
          <p:nvPr/>
        </p:nvSpPr>
        <p:spPr>
          <a:xfrm>
            <a:off x="1081087" y="5661025"/>
            <a:ext cx="19780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persegi panjang,</a:t>
            </a:r>
            <a:endParaRPr/>
          </a:p>
        </p:txBody>
      </p:sp>
      <p:sp>
        <p:nvSpPr>
          <p:cNvPr id="1208" name="Google Shape;1208;p20"/>
          <p:cNvSpPr txBox="1"/>
          <p:nvPr/>
        </p:nvSpPr>
        <p:spPr>
          <a:xfrm>
            <a:off x="1804987" y="5635625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1209" name="Google Shape;1209;p20"/>
          <p:cNvGrpSpPr/>
          <p:nvPr/>
        </p:nvGrpSpPr>
        <p:grpSpPr>
          <a:xfrm>
            <a:off x="6121400" y="3684587"/>
            <a:ext cx="1373187" cy="104775"/>
            <a:chOff x="2916237" y="3500437"/>
            <a:chExt cx="1336675" cy="144462"/>
          </a:xfrm>
        </p:grpSpPr>
        <p:cxnSp>
          <p:nvCxnSpPr>
            <p:cNvPr id="1210" name="Google Shape;1210;p20"/>
            <p:cNvCxnSpPr/>
            <p:nvPr/>
          </p:nvCxnSpPr>
          <p:spPr>
            <a:xfrm flipH="1" rot="10800000">
              <a:off x="2916237" y="3571875"/>
              <a:ext cx="1336675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11" name="Google Shape;1211;p20"/>
            <p:cNvCxnSpPr/>
            <p:nvPr/>
          </p:nvCxnSpPr>
          <p:spPr>
            <a:xfrm>
              <a:off x="2924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12" name="Google Shape;1212;p20"/>
            <p:cNvCxnSpPr/>
            <p:nvPr/>
          </p:nvCxnSpPr>
          <p:spPr>
            <a:xfrm>
              <a:off x="3259137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13" name="Google Shape;1213;p20"/>
            <p:cNvCxnSpPr/>
            <p:nvPr/>
          </p:nvCxnSpPr>
          <p:spPr>
            <a:xfrm>
              <a:off x="36052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14" name="Google Shape;1214;p20"/>
            <p:cNvCxnSpPr/>
            <p:nvPr/>
          </p:nvCxnSpPr>
          <p:spPr>
            <a:xfrm>
              <a:off x="42529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15" name="Google Shape;1215;p20"/>
            <p:cNvCxnSpPr/>
            <p:nvPr/>
          </p:nvCxnSpPr>
          <p:spPr>
            <a:xfrm>
              <a:off x="3940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216" name="Google Shape;1216;p20"/>
          <p:cNvSpPr txBox="1"/>
          <p:nvPr/>
        </p:nvSpPr>
        <p:spPr>
          <a:xfrm>
            <a:off x="5580062" y="3789362"/>
            <a:ext cx="27527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4 satuan</a:t>
            </a:r>
            <a:endParaRPr/>
          </a:p>
        </p:txBody>
      </p:sp>
      <p:grpSp>
        <p:nvGrpSpPr>
          <p:cNvPr id="1217" name="Google Shape;1217;p20"/>
          <p:cNvGrpSpPr/>
          <p:nvPr/>
        </p:nvGrpSpPr>
        <p:grpSpPr>
          <a:xfrm>
            <a:off x="7658100" y="1801812"/>
            <a:ext cx="109537" cy="1752600"/>
            <a:chOff x="5364162" y="1690687"/>
            <a:chExt cx="144462" cy="2312987"/>
          </a:xfrm>
        </p:grpSpPr>
        <p:cxnSp>
          <p:nvCxnSpPr>
            <p:cNvPr id="1218" name="Google Shape;1218;p20"/>
            <p:cNvCxnSpPr/>
            <p:nvPr/>
          </p:nvCxnSpPr>
          <p:spPr>
            <a:xfrm rot="-5400000">
              <a:off x="4283868" y="2851943"/>
              <a:ext cx="2303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19" name="Google Shape;1219;p20"/>
            <p:cNvCxnSpPr/>
            <p:nvPr/>
          </p:nvCxnSpPr>
          <p:spPr>
            <a:xfrm rot="10800000">
              <a:off x="5436393" y="3466306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20" name="Google Shape;1220;p20"/>
            <p:cNvCxnSpPr/>
            <p:nvPr/>
          </p:nvCxnSpPr>
          <p:spPr>
            <a:xfrm rot="10800000">
              <a:off x="5436393" y="3931443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21" name="Google Shape;1221;p20"/>
            <p:cNvCxnSpPr/>
            <p:nvPr/>
          </p:nvCxnSpPr>
          <p:spPr>
            <a:xfrm rot="10800000">
              <a:off x="5436393" y="2997993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22" name="Google Shape;1222;p20"/>
            <p:cNvCxnSpPr/>
            <p:nvPr/>
          </p:nvCxnSpPr>
          <p:spPr>
            <a:xfrm rot="10800000">
              <a:off x="5436393" y="2543968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23" name="Google Shape;1223;p20"/>
            <p:cNvCxnSpPr/>
            <p:nvPr/>
          </p:nvCxnSpPr>
          <p:spPr>
            <a:xfrm rot="10800000">
              <a:off x="5436393" y="2074068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24" name="Google Shape;1224;p20"/>
            <p:cNvCxnSpPr/>
            <p:nvPr/>
          </p:nvCxnSpPr>
          <p:spPr>
            <a:xfrm rot="10800000">
              <a:off x="5436393" y="1618456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225" name="Google Shape;1225;p20"/>
          <p:cNvSpPr txBox="1"/>
          <p:nvPr/>
        </p:nvSpPr>
        <p:spPr>
          <a:xfrm>
            <a:off x="7775575" y="2133600"/>
            <a:ext cx="118903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5 satuan</a:t>
            </a: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4508500" y="1819275"/>
            <a:ext cx="1395412" cy="1744662"/>
          </a:xfrm>
          <a:custGeom>
            <a:rect b="b" l="l" r="r" t="t"/>
            <a:pathLst>
              <a:path extrusionOk="0" h="120000" w="120000">
                <a:moveTo>
                  <a:pt x="0" y="24714"/>
                </a:moveTo>
                <a:lnTo>
                  <a:pt x="59875" y="0"/>
                </a:lnTo>
                <a:lnTo>
                  <a:pt x="120000" y="24714"/>
                </a:lnTo>
                <a:lnTo>
                  <a:pt x="60000" y="120000"/>
                </a:lnTo>
                <a:lnTo>
                  <a:pt x="0" y="24714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7" name="Google Shape;1227;p20"/>
          <p:cNvGrpSpPr/>
          <p:nvPr/>
        </p:nvGrpSpPr>
        <p:grpSpPr>
          <a:xfrm>
            <a:off x="6121400" y="1817687"/>
            <a:ext cx="1395412" cy="1749425"/>
            <a:chOff x="9429750" y="3370262"/>
            <a:chExt cx="4572000" cy="5773738"/>
          </a:xfrm>
        </p:grpSpPr>
        <p:grpSp>
          <p:nvGrpSpPr>
            <p:cNvPr id="1228" name="Google Shape;1228;p20"/>
            <p:cNvGrpSpPr/>
            <p:nvPr/>
          </p:nvGrpSpPr>
          <p:grpSpPr>
            <a:xfrm>
              <a:off x="9429750" y="3370262"/>
              <a:ext cx="2286000" cy="1201737"/>
              <a:chOff x="11144250" y="3084512"/>
              <a:chExt cx="2286000" cy="1201737"/>
            </a:xfrm>
          </p:grpSpPr>
          <p:sp>
            <p:nvSpPr>
              <p:cNvPr id="1229" name="Google Shape;1229;p20"/>
              <p:cNvSpPr/>
              <p:nvPr/>
            </p:nvSpPr>
            <p:spPr>
              <a:xfrm>
                <a:off x="11144250" y="3084512"/>
                <a:ext cx="2286000" cy="1201737"/>
              </a:xfrm>
              <a:custGeom>
                <a:rect b="b" l="l" r="r" t="t"/>
                <a:pathLst>
                  <a:path extrusionOk="0" h="120000" w="120000">
                    <a:moveTo>
                      <a:pt x="119166" y="0"/>
                    </a:move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11916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0"/>
              <p:cNvSpPr/>
              <p:nvPr/>
            </p:nvSpPr>
            <p:spPr>
              <a:xfrm>
                <a:off x="12271375" y="3687762"/>
                <a:ext cx="17462" cy="5984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1" name="Google Shape;1231;p20"/>
            <p:cNvGrpSpPr/>
            <p:nvPr/>
          </p:nvGrpSpPr>
          <p:grpSpPr>
            <a:xfrm flipH="1">
              <a:off x="11715750" y="3370262"/>
              <a:ext cx="2286000" cy="1201737"/>
              <a:chOff x="11144250" y="3084512"/>
              <a:chExt cx="2286000" cy="1201737"/>
            </a:xfrm>
          </p:grpSpPr>
          <p:sp>
            <p:nvSpPr>
              <p:cNvPr id="1232" name="Google Shape;1232;p20"/>
              <p:cNvSpPr/>
              <p:nvPr/>
            </p:nvSpPr>
            <p:spPr>
              <a:xfrm>
                <a:off x="11144250" y="3084512"/>
                <a:ext cx="2286000" cy="1201737"/>
              </a:xfrm>
              <a:custGeom>
                <a:rect b="b" l="l" r="r" t="t"/>
                <a:pathLst>
                  <a:path extrusionOk="0" h="120000" w="120000">
                    <a:moveTo>
                      <a:pt x="119166" y="0"/>
                    </a:move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11916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0"/>
              <p:cNvSpPr/>
              <p:nvPr/>
            </p:nvSpPr>
            <p:spPr>
              <a:xfrm>
                <a:off x="12271375" y="3687762"/>
                <a:ext cx="17462" cy="5984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4" name="Google Shape;1234;p20"/>
            <p:cNvGrpSpPr/>
            <p:nvPr/>
          </p:nvGrpSpPr>
          <p:grpSpPr>
            <a:xfrm>
              <a:off x="9429750" y="4572000"/>
              <a:ext cx="2286000" cy="4572000"/>
              <a:chOff x="9429750" y="4572000"/>
              <a:chExt cx="2286000" cy="4572000"/>
            </a:xfrm>
          </p:grpSpPr>
          <p:sp>
            <p:nvSpPr>
              <p:cNvPr id="1235" name="Google Shape;1235;p20"/>
              <p:cNvSpPr/>
              <p:nvPr/>
            </p:nvSpPr>
            <p:spPr>
              <a:xfrm>
                <a:off x="9429750" y="4572000"/>
                <a:ext cx="2286000" cy="4572000"/>
              </a:xfrm>
              <a:custGeom>
                <a:rect b="b" l="l" r="r" t="t"/>
                <a:pathLst>
                  <a:path extrusionOk="0" h="120000" w="120000">
                    <a:moveTo>
                      <a:pt x="119750" y="12000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1975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0"/>
              <p:cNvSpPr/>
              <p:nvPr/>
            </p:nvSpPr>
            <p:spPr>
              <a:xfrm>
                <a:off x="10567987" y="4572000"/>
                <a:ext cx="4762" cy="2263775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19999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0"/>
              <p:cNvSpPr/>
              <p:nvPr/>
            </p:nvSpPr>
            <p:spPr>
              <a:xfrm>
                <a:off x="9985375" y="5715000"/>
                <a:ext cx="1730375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0"/>
              <p:cNvSpPr/>
              <p:nvPr/>
            </p:nvSpPr>
            <p:spPr>
              <a:xfrm>
                <a:off x="10567987" y="6858000"/>
                <a:ext cx="1147762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39" name="Google Shape;1239;p20"/>
              <p:cNvCxnSpPr/>
              <p:nvPr/>
            </p:nvCxnSpPr>
            <p:spPr>
              <a:xfrm>
                <a:off x="11144250" y="8001000"/>
                <a:ext cx="571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1240" name="Google Shape;1240;p20"/>
            <p:cNvGrpSpPr/>
            <p:nvPr/>
          </p:nvGrpSpPr>
          <p:grpSpPr>
            <a:xfrm flipH="1">
              <a:off x="11715750" y="4572000"/>
              <a:ext cx="2286000" cy="4572000"/>
              <a:chOff x="9429750" y="4572000"/>
              <a:chExt cx="2286000" cy="4572000"/>
            </a:xfrm>
          </p:grpSpPr>
          <p:sp>
            <p:nvSpPr>
              <p:cNvPr id="1241" name="Google Shape;1241;p20"/>
              <p:cNvSpPr/>
              <p:nvPr/>
            </p:nvSpPr>
            <p:spPr>
              <a:xfrm>
                <a:off x="9429750" y="4572000"/>
                <a:ext cx="2286000" cy="4572000"/>
              </a:xfrm>
              <a:custGeom>
                <a:rect b="b" l="l" r="r" t="t"/>
                <a:pathLst>
                  <a:path extrusionOk="0" h="120000" w="120000">
                    <a:moveTo>
                      <a:pt x="119750" y="12000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1975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0"/>
              <p:cNvSpPr/>
              <p:nvPr/>
            </p:nvSpPr>
            <p:spPr>
              <a:xfrm>
                <a:off x="10567987" y="4572000"/>
                <a:ext cx="4762" cy="2263775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19999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0"/>
              <p:cNvSpPr/>
              <p:nvPr/>
            </p:nvSpPr>
            <p:spPr>
              <a:xfrm>
                <a:off x="9985375" y="5715000"/>
                <a:ext cx="1730375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0"/>
              <p:cNvSpPr/>
              <p:nvPr/>
            </p:nvSpPr>
            <p:spPr>
              <a:xfrm>
                <a:off x="10567987" y="6858000"/>
                <a:ext cx="1147762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45" name="Google Shape;1245;p20"/>
              <p:cNvCxnSpPr/>
              <p:nvPr/>
            </p:nvCxnSpPr>
            <p:spPr>
              <a:xfrm>
                <a:off x="11144250" y="8001000"/>
                <a:ext cx="571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1246" name="Google Shape;1246;p20"/>
          <p:cNvSpPr txBox="1"/>
          <p:nvPr/>
        </p:nvSpPr>
        <p:spPr>
          <a:xfrm>
            <a:off x="4932362" y="1196975"/>
            <a:ext cx="5762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1247" name="Google Shape;1247;p20"/>
          <p:cNvSpPr txBox="1"/>
          <p:nvPr/>
        </p:nvSpPr>
        <p:spPr>
          <a:xfrm>
            <a:off x="6588125" y="1196975"/>
            <a:ext cx="6477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grpSp>
        <p:nvGrpSpPr>
          <p:cNvPr id="1248" name="Google Shape;1248;p20"/>
          <p:cNvGrpSpPr/>
          <p:nvPr/>
        </p:nvGrpSpPr>
        <p:grpSpPr>
          <a:xfrm flipH="1">
            <a:off x="5195887" y="2187575"/>
            <a:ext cx="698500" cy="1385887"/>
            <a:chOff x="9429750" y="4572000"/>
            <a:chExt cx="2286000" cy="4572000"/>
          </a:xfrm>
        </p:grpSpPr>
        <p:sp>
          <p:nvSpPr>
            <p:cNvPr id="1249" name="Google Shape;1249;p20"/>
            <p:cNvSpPr/>
            <p:nvPr/>
          </p:nvSpPr>
          <p:spPr>
            <a:xfrm>
              <a:off x="9429750" y="4572000"/>
              <a:ext cx="2286000" cy="4572000"/>
            </a:xfrm>
            <a:custGeom>
              <a:rect b="b" l="l" r="r" t="t"/>
              <a:pathLst>
                <a:path extrusionOk="0" h="120000" w="120000">
                  <a:moveTo>
                    <a:pt x="11975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1975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0567987" y="4572000"/>
              <a:ext cx="4762" cy="22637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19999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9985375" y="5715000"/>
              <a:ext cx="1730375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0567987" y="6858000"/>
              <a:ext cx="1147762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3" name="Google Shape;1253;p20"/>
            <p:cNvCxnSpPr/>
            <p:nvPr/>
          </p:nvCxnSpPr>
          <p:spPr>
            <a:xfrm>
              <a:off x="11144250" y="8001000"/>
              <a:ext cx="571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254" name="Google Shape;1254;p20"/>
          <p:cNvGrpSpPr/>
          <p:nvPr/>
        </p:nvGrpSpPr>
        <p:grpSpPr>
          <a:xfrm>
            <a:off x="4497387" y="2187575"/>
            <a:ext cx="698500" cy="1385887"/>
            <a:chOff x="9429750" y="4572000"/>
            <a:chExt cx="2286000" cy="4572000"/>
          </a:xfrm>
        </p:grpSpPr>
        <p:sp>
          <p:nvSpPr>
            <p:cNvPr id="1255" name="Google Shape;1255;p20"/>
            <p:cNvSpPr/>
            <p:nvPr/>
          </p:nvSpPr>
          <p:spPr>
            <a:xfrm>
              <a:off x="9429750" y="4572000"/>
              <a:ext cx="2286000" cy="4572000"/>
            </a:xfrm>
            <a:custGeom>
              <a:rect b="b" l="l" r="r" t="t"/>
              <a:pathLst>
                <a:path extrusionOk="0" h="120000" w="120000">
                  <a:moveTo>
                    <a:pt x="11975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1975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0567987" y="4572000"/>
              <a:ext cx="4762" cy="22637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19999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9985375" y="5715000"/>
              <a:ext cx="1730375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0567987" y="6858000"/>
              <a:ext cx="1147762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9" name="Google Shape;1259;p20"/>
            <p:cNvCxnSpPr/>
            <p:nvPr/>
          </p:nvCxnSpPr>
          <p:spPr>
            <a:xfrm>
              <a:off x="11144250" y="8001000"/>
              <a:ext cx="571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260" name="Google Shape;1260;p20"/>
          <p:cNvGrpSpPr/>
          <p:nvPr/>
        </p:nvGrpSpPr>
        <p:grpSpPr>
          <a:xfrm flipH="1">
            <a:off x="5202237" y="1820862"/>
            <a:ext cx="698500" cy="363537"/>
            <a:chOff x="11144250" y="3084512"/>
            <a:chExt cx="2286000" cy="1201737"/>
          </a:xfrm>
        </p:grpSpPr>
        <p:sp>
          <p:nvSpPr>
            <p:cNvPr id="1261" name="Google Shape;1261;p20"/>
            <p:cNvSpPr/>
            <p:nvPr/>
          </p:nvSpPr>
          <p:spPr>
            <a:xfrm>
              <a:off x="11144250" y="3084512"/>
              <a:ext cx="2286000" cy="1201737"/>
            </a:xfrm>
            <a:custGeom>
              <a:rect b="b" l="l" r="r" t="t"/>
              <a:pathLst>
                <a:path extrusionOk="0" h="120000" w="120000">
                  <a:moveTo>
                    <a:pt x="11916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11916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12271375" y="3687762"/>
              <a:ext cx="17462" cy="5984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0"/>
          <p:cNvGrpSpPr/>
          <p:nvPr/>
        </p:nvGrpSpPr>
        <p:grpSpPr>
          <a:xfrm>
            <a:off x="4505325" y="1817687"/>
            <a:ext cx="698500" cy="363537"/>
            <a:chOff x="11144250" y="3084512"/>
            <a:chExt cx="2286000" cy="1201737"/>
          </a:xfrm>
        </p:grpSpPr>
        <p:sp>
          <p:nvSpPr>
            <p:cNvPr id="1264" name="Google Shape;1264;p20"/>
            <p:cNvSpPr/>
            <p:nvPr/>
          </p:nvSpPr>
          <p:spPr>
            <a:xfrm>
              <a:off x="11144250" y="3084512"/>
              <a:ext cx="2286000" cy="1201737"/>
            </a:xfrm>
            <a:custGeom>
              <a:rect b="b" l="l" r="r" t="t"/>
              <a:pathLst>
                <a:path extrusionOk="0" h="120000" w="120000">
                  <a:moveTo>
                    <a:pt x="11916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11916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2271375" y="3687762"/>
              <a:ext cx="17462" cy="5984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6" name="Google Shape;12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5940425" y="1804987"/>
            <a:ext cx="1008062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596606" y="3836193"/>
            <a:ext cx="1009650" cy="62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1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21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1274" name="Google Shape;1274;p21"/>
          <p:cNvSpPr txBox="1"/>
          <p:nvPr/>
        </p:nvSpPr>
        <p:spPr>
          <a:xfrm>
            <a:off x="107950" y="981075"/>
            <a:ext cx="4103687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Diagonal “a”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layang-layang menjadi sisi …………. persegi panjang dan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diagonal “b”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layang-layang menjadi sisi ……………. persegi panjang</a:t>
            </a:r>
            <a:endParaRPr/>
          </a:p>
        </p:txBody>
      </p:sp>
      <p:sp>
        <p:nvSpPr>
          <p:cNvPr id="1275" name="Google Shape;1275;p21"/>
          <p:cNvSpPr txBox="1"/>
          <p:nvPr/>
        </p:nvSpPr>
        <p:spPr>
          <a:xfrm>
            <a:off x="107950" y="2441575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Maka rumus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Luas layang-layang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dapat diturunkan dari rumus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Luas ………………….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</p:txBody>
      </p:sp>
      <p:sp>
        <p:nvSpPr>
          <p:cNvPr id="1276" name="Google Shape;1276;p21"/>
          <p:cNvSpPr txBox="1"/>
          <p:nvPr/>
        </p:nvSpPr>
        <p:spPr>
          <a:xfrm>
            <a:off x="107950" y="3644900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Karena rumus Luas persegi      panjang = …………, maka :</a:t>
            </a:r>
            <a:endParaRPr/>
          </a:p>
        </p:txBody>
      </p:sp>
      <p:sp>
        <p:nvSpPr>
          <p:cNvPr id="1277" name="Google Shape;1277;p21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LAYANG-LAYANG</a:t>
            </a:r>
            <a:endParaRPr/>
          </a:p>
        </p:txBody>
      </p:sp>
      <p:grpSp>
        <p:nvGrpSpPr>
          <p:cNvPr id="1278" name="Google Shape;1278;p21"/>
          <p:cNvGrpSpPr/>
          <p:nvPr/>
        </p:nvGrpSpPr>
        <p:grpSpPr>
          <a:xfrm>
            <a:off x="6337300" y="3900487"/>
            <a:ext cx="1373187" cy="104775"/>
            <a:chOff x="2916237" y="3500437"/>
            <a:chExt cx="1336675" cy="144462"/>
          </a:xfrm>
        </p:grpSpPr>
        <p:cxnSp>
          <p:nvCxnSpPr>
            <p:cNvPr id="1279" name="Google Shape;1279;p21"/>
            <p:cNvCxnSpPr/>
            <p:nvPr/>
          </p:nvCxnSpPr>
          <p:spPr>
            <a:xfrm flipH="1" rot="10800000">
              <a:off x="2916237" y="3571875"/>
              <a:ext cx="1336675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80" name="Google Shape;1280;p21"/>
            <p:cNvCxnSpPr/>
            <p:nvPr/>
          </p:nvCxnSpPr>
          <p:spPr>
            <a:xfrm>
              <a:off x="2924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81" name="Google Shape;1281;p21"/>
            <p:cNvCxnSpPr/>
            <p:nvPr/>
          </p:nvCxnSpPr>
          <p:spPr>
            <a:xfrm>
              <a:off x="3259137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82" name="Google Shape;1282;p21"/>
            <p:cNvCxnSpPr/>
            <p:nvPr/>
          </p:nvCxnSpPr>
          <p:spPr>
            <a:xfrm>
              <a:off x="36052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83" name="Google Shape;1283;p21"/>
            <p:cNvCxnSpPr/>
            <p:nvPr/>
          </p:nvCxnSpPr>
          <p:spPr>
            <a:xfrm>
              <a:off x="4252912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84" name="Google Shape;1284;p21"/>
            <p:cNvCxnSpPr/>
            <p:nvPr/>
          </p:nvCxnSpPr>
          <p:spPr>
            <a:xfrm>
              <a:off x="3940175" y="35004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285" name="Google Shape;1285;p21"/>
          <p:cNvSpPr txBox="1"/>
          <p:nvPr/>
        </p:nvSpPr>
        <p:spPr>
          <a:xfrm>
            <a:off x="5795962" y="4005262"/>
            <a:ext cx="27527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4 satuan</a:t>
            </a:r>
            <a:endParaRPr/>
          </a:p>
        </p:txBody>
      </p:sp>
      <p:grpSp>
        <p:nvGrpSpPr>
          <p:cNvPr id="1286" name="Google Shape;1286;p21"/>
          <p:cNvGrpSpPr/>
          <p:nvPr/>
        </p:nvGrpSpPr>
        <p:grpSpPr>
          <a:xfrm>
            <a:off x="7874000" y="2017712"/>
            <a:ext cx="109537" cy="1752600"/>
            <a:chOff x="5364162" y="1690687"/>
            <a:chExt cx="144462" cy="2312987"/>
          </a:xfrm>
        </p:grpSpPr>
        <p:cxnSp>
          <p:nvCxnSpPr>
            <p:cNvPr id="1287" name="Google Shape;1287;p21"/>
            <p:cNvCxnSpPr/>
            <p:nvPr/>
          </p:nvCxnSpPr>
          <p:spPr>
            <a:xfrm rot="-5400000">
              <a:off x="4283868" y="2851943"/>
              <a:ext cx="2303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88" name="Google Shape;1288;p21"/>
            <p:cNvCxnSpPr/>
            <p:nvPr/>
          </p:nvCxnSpPr>
          <p:spPr>
            <a:xfrm rot="10800000">
              <a:off x="5436393" y="3466306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89" name="Google Shape;1289;p21"/>
            <p:cNvCxnSpPr/>
            <p:nvPr/>
          </p:nvCxnSpPr>
          <p:spPr>
            <a:xfrm rot="10800000">
              <a:off x="5436393" y="3931443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90" name="Google Shape;1290;p21"/>
            <p:cNvCxnSpPr/>
            <p:nvPr/>
          </p:nvCxnSpPr>
          <p:spPr>
            <a:xfrm rot="10800000">
              <a:off x="5436393" y="2997993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91" name="Google Shape;1291;p21"/>
            <p:cNvCxnSpPr/>
            <p:nvPr/>
          </p:nvCxnSpPr>
          <p:spPr>
            <a:xfrm rot="10800000">
              <a:off x="5436393" y="2543968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92" name="Google Shape;1292;p21"/>
            <p:cNvCxnSpPr/>
            <p:nvPr/>
          </p:nvCxnSpPr>
          <p:spPr>
            <a:xfrm rot="10800000">
              <a:off x="5436393" y="2074068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93" name="Google Shape;1293;p21"/>
            <p:cNvCxnSpPr/>
            <p:nvPr/>
          </p:nvCxnSpPr>
          <p:spPr>
            <a:xfrm rot="10800000">
              <a:off x="5436393" y="1618456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294" name="Google Shape;1294;p21"/>
          <p:cNvSpPr txBox="1"/>
          <p:nvPr/>
        </p:nvSpPr>
        <p:spPr>
          <a:xfrm>
            <a:off x="7991475" y="2349500"/>
            <a:ext cx="118903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Diagonal “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5 satuan</a:t>
            </a:r>
            <a:endParaRPr/>
          </a:p>
        </p:txBody>
      </p:sp>
      <p:grpSp>
        <p:nvGrpSpPr>
          <p:cNvPr id="1295" name="Google Shape;1295;p21"/>
          <p:cNvGrpSpPr/>
          <p:nvPr/>
        </p:nvGrpSpPr>
        <p:grpSpPr>
          <a:xfrm>
            <a:off x="6337300" y="2033587"/>
            <a:ext cx="1395412" cy="1749425"/>
            <a:chOff x="9429750" y="3370262"/>
            <a:chExt cx="4572000" cy="5773738"/>
          </a:xfrm>
        </p:grpSpPr>
        <p:grpSp>
          <p:nvGrpSpPr>
            <p:cNvPr id="1296" name="Google Shape;1296;p21"/>
            <p:cNvGrpSpPr/>
            <p:nvPr/>
          </p:nvGrpSpPr>
          <p:grpSpPr>
            <a:xfrm>
              <a:off x="9429750" y="3370262"/>
              <a:ext cx="2286000" cy="1201737"/>
              <a:chOff x="11144250" y="3084512"/>
              <a:chExt cx="2286000" cy="1201737"/>
            </a:xfrm>
          </p:grpSpPr>
          <p:sp>
            <p:nvSpPr>
              <p:cNvPr id="1297" name="Google Shape;1297;p21"/>
              <p:cNvSpPr/>
              <p:nvPr/>
            </p:nvSpPr>
            <p:spPr>
              <a:xfrm>
                <a:off x="11144250" y="3084512"/>
                <a:ext cx="2286000" cy="1201737"/>
              </a:xfrm>
              <a:custGeom>
                <a:rect b="b" l="l" r="r" t="t"/>
                <a:pathLst>
                  <a:path extrusionOk="0" h="120000" w="120000">
                    <a:moveTo>
                      <a:pt x="119166" y="0"/>
                    </a:move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11916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1"/>
              <p:cNvSpPr/>
              <p:nvPr/>
            </p:nvSpPr>
            <p:spPr>
              <a:xfrm>
                <a:off x="12271375" y="3687762"/>
                <a:ext cx="17462" cy="5984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9" name="Google Shape;1299;p21"/>
            <p:cNvGrpSpPr/>
            <p:nvPr/>
          </p:nvGrpSpPr>
          <p:grpSpPr>
            <a:xfrm flipH="1">
              <a:off x="11715750" y="3370262"/>
              <a:ext cx="2286000" cy="1201737"/>
              <a:chOff x="11144250" y="3084512"/>
              <a:chExt cx="2286000" cy="1201737"/>
            </a:xfrm>
          </p:grpSpPr>
          <p:sp>
            <p:nvSpPr>
              <p:cNvPr id="1300" name="Google Shape;1300;p21"/>
              <p:cNvSpPr/>
              <p:nvPr/>
            </p:nvSpPr>
            <p:spPr>
              <a:xfrm>
                <a:off x="11144250" y="3084512"/>
                <a:ext cx="2286000" cy="1201737"/>
              </a:xfrm>
              <a:custGeom>
                <a:rect b="b" l="l" r="r" t="t"/>
                <a:pathLst>
                  <a:path extrusionOk="0" h="120000" w="120000">
                    <a:moveTo>
                      <a:pt x="119166" y="0"/>
                    </a:move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119166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1"/>
              <p:cNvSpPr/>
              <p:nvPr/>
            </p:nvSpPr>
            <p:spPr>
              <a:xfrm>
                <a:off x="12271375" y="3687762"/>
                <a:ext cx="17462" cy="5984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2" name="Google Shape;1302;p21"/>
            <p:cNvGrpSpPr/>
            <p:nvPr/>
          </p:nvGrpSpPr>
          <p:grpSpPr>
            <a:xfrm>
              <a:off x="9429750" y="4572000"/>
              <a:ext cx="2286000" cy="4572000"/>
              <a:chOff x="9429750" y="4572000"/>
              <a:chExt cx="2286000" cy="4572000"/>
            </a:xfrm>
          </p:grpSpPr>
          <p:sp>
            <p:nvSpPr>
              <p:cNvPr id="1303" name="Google Shape;1303;p21"/>
              <p:cNvSpPr/>
              <p:nvPr/>
            </p:nvSpPr>
            <p:spPr>
              <a:xfrm>
                <a:off x="9429750" y="4572000"/>
                <a:ext cx="2286000" cy="4572000"/>
              </a:xfrm>
              <a:custGeom>
                <a:rect b="b" l="l" r="r" t="t"/>
                <a:pathLst>
                  <a:path extrusionOk="0" h="120000" w="120000">
                    <a:moveTo>
                      <a:pt x="119750" y="12000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1975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1"/>
              <p:cNvSpPr/>
              <p:nvPr/>
            </p:nvSpPr>
            <p:spPr>
              <a:xfrm>
                <a:off x="10567987" y="4572000"/>
                <a:ext cx="4762" cy="2263775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19999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1"/>
              <p:cNvSpPr/>
              <p:nvPr/>
            </p:nvSpPr>
            <p:spPr>
              <a:xfrm>
                <a:off x="9985375" y="5715000"/>
                <a:ext cx="1730375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1"/>
              <p:cNvSpPr/>
              <p:nvPr/>
            </p:nvSpPr>
            <p:spPr>
              <a:xfrm>
                <a:off x="10567987" y="6858000"/>
                <a:ext cx="1147762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07" name="Google Shape;1307;p21"/>
              <p:cNvCxnSpPr/>
              <p:nvPr/>
            </p:nvCxnSpPr>
            <p:spPr>
              <a:xfrm>
                <a:off x="11144250" y="8001000"/>
                <a:ext cx="571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1308" name="Google Shape;1308;p21"/>
            <p:cNvGrpSpPr/>
            <p:nvPr/>
          </p:nvGrpSpPr>
          <p:grpSpPr>
            <a:xfrm flipH="1">
              <a:off x="11715750" y="4572000"/>
              <a:ext cx="2286000" cy="4572000"/>
              <a:chOff x="9429750" y="4572000"/>
              <a:chExt cx="2286000" cy="4572000"/>
            </a:xfrm>
          </p:grpSpPr>
          <p:sp>
            <p:nvSpPr>
              <p:cNvPr id="1309" name="Google Shape;1309;p21"/>
              <p:cNvSpPr/>
              <p:nvPr/>
            </p:nvSpPr>
            <p:spPr>
              <a:xfrm>
                <a:off x="9429750" y="4572000"/>
                <a:ext cx="2286000" cy="4572000"/>
              </a:xfrm>
              <a:custGeom>
                <a:rect b="b" l="l" r="r" t="t"/>
                <a:pathLst>
                  <a:path extrusionOk="0" h="120000" w="120000">
                    <a:moveTo>
                      <a:pt x="119750" y="12000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1975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10567987" y="4572000"/>
                <a:ext cx="4762" cy="2263775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19999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1"/>
              <p:cNvSpPr/>
              <p:nvPr/>
            </p:nvSpPr>
            <p:spPr>
              <a:xfrm>
                <a:off x="9985375" y="5715000"/>
                <a:ext cx="1730375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1"/>
              <p:cNvSpPr/>
              <p:nvPr/>
            </p:nvSpPr>
            <p:spPr>
              <a:xfrm>
                <a:off x="10567987" y="6858000"/>
                <a:ext cx="1147762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13" name="Google Shape;1313;p21"/>
              <p:cNvCxnSpPr/>
              <p:nvPr/>
            </p:nvCxnSpPr>
            <p:spPr>
              <a:xfrm>
                <a:off x="11144250" y="8001000"/>
                <a:ext cx="5715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1314" name="Google Shape;1314;p21"/>
          <p:cNvSpPr txBox="1"/>
          <p:nvPr/>
        </p:nvSpPr>
        <p:spPr>
          <a:xfrm>
            <a:off x="5148262" y="1412875"/>
            <a:ext cx="5762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1315" name="Google Shape;1315;p21"/>
          <p:cNvSpPr txBox="1"/>
          <p:nvPr/>
        </p:nvSpPr>
        <p:spPr>
          <a:xfrm>
            <a:off x="6804025" y="1412875"/>
            <a:ext cx="6477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grpSp>
        <p:nvGrpSpPr>
          <p:cNvPr id="1316" name="Google Shape;1316;p21"/>
          <p:cNvGrpSpPr/>
          <p:nvPr/>
        </p:nvGrpSpPr>
        <p:grpSpPr>
          <a:xfrm flipH="1" rot="10800000">
            <a:off x="7042150" y="2403475"/>
            <a:ext cx="698500" cy="1385887"/>
            <a:chOff x="9429750" y="4572000"/>
            <a:chExt cx="2286000" cy="4572000"/>
          </a:xfrm>
        </p:grpSpPr>
        <p:sp>
          <p:nvSpPr>
            <p:cNvPr id="1317" name="Google Shape;1317;p21"/>
            <p:cNvSpPr/>
            <p:nvPr/>
          </p:nvSpPr>
          <p:spPr>
            <a:xfrm>
              <a:off x="9429750" y="4572000"/>
              <a:ext cx="2286000" cy="4572000"/>
            </a:xfrm>
            <a:custGeom>
              <a:rect b="b" l="l" r="r" t="t"/>
              <a:pathLst>
                <a:path extrusionOk="0" h="120000" w="120000">
                  <a:moveTo>
                    <a:pt x="11975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1975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10567987" y="4572000"/>
              <a:ext cx="4762" cy="22637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19999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9985375" y="5715000"/>
              <a:ext cx="1730375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10567987" y="6858000"/>
              <a:ext cx="1147762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21" name="Google Shape;1321;p21"/>
            <p:cNvCxnSpPr/>
            <p:nvPr/>
          </p:nvCxnSpPr>
          <p:spPr>
            <a:xfrm>
              <a:off x="11144250" y="8001000"/>
              <a:ext cx="571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322" name="Google Shape;1322;p21"/>
          <p:cNvGrpSpPr/>
          <p:nvPr/>
        </p:nvGrpSpPr>
        <p:grpSpPr>
          <a:xfrm rot="10800000">
            <a:off x="6321425" y="2403475"/>
            <a:ext cx="698500" cy="1385887"/>
            <a:chOff x="9429750" y="4572000"/>
            <a:chExt cx="2286000" cy="4572000"/>
          </a:xfrm>
        </p:grpSpPr>
        <p:sp>
          <p:nvSpPr>
            <p:cNvPr id="1323" name="Google Shape;1323;p21"/>
            <p:cNvSpPr/>
            <p:nvPr/>
          </p:nvSpPr>
          <p:spPr>
            <a:xfrm>
              <a:off x="9429750" y="4572000"/>
              <a:ext cx="2286000" cy="4572000"/>
            </a:xfrm>
            <a:custGeom>
              <a:rect b="b" l="l" r="r" t="t"/>
              <a:pathLst>
                <a:path extrusionOk="0" h="120000" w="120000">
                  <a:moveTo>
                    <a:pt x="119750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1975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10567987" y="4572000"/>
              <a:ext cx="4762" cy="22637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19999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9985375" y="5715000"/>
              <a:ext cx="1730375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10567987" y="6858000"/>
              <a:ext cx="1147762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27" name="Google Shape;1327;p21"/>
            <p:cNvCxnSpPr/>
            <p:nvPr/>
          </p:nvCxnSpPr>
          <p:spPr>
            <a:xfrm>
              <a:off x="11144250" y="8001000"/>
              <a:ext cx="571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328" name="Google Shape;1328;p21"/>
          <p:cNvGrpSpPr/>
          <p:nvPr/>
        </p:nvGrpSpPr>
        <p:grpSpPr>
          <a:xfrm flipH="1" rot="10800000">
            <a:off x="7042150" y="2036762"/>
            <a:ext cx="698500" cy="363537"/>
            <a:chOff x="11144250" y="3084512"/>
            <a:chExt cx="2286000" cy="1201737"/>
          </a:xfrm>
        </p:grpSpPr>
        <p:sp>
          <p:nvSpPr>
            <p:cNvPr id="1329" name="Google Shape;1329;p21"/>
            <p:cNvSpPr/>
            <p:nvPr/>
          </p:nvSpPr>
          <p:spPr>
            <a:xfrm>
              <a:off x="11144250" y="3084512"/>
              <a:ext cx="2286000" cy="1201737"/>
            </a:xfrm>
            <a:custGeom>
              <a:rect b="b" l="l" r="r" t="t"/>
              <a:pathLst>
                <a:path extrusionOk="0" h="120000" w="120000">
                  <a:moveTo>
                    <a:pt x="11916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11916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12271375" y="3687762"/>
              <a:ext cx="17462" cy="5984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Google Shape;1331;p21"/>
          <p:cNvGrpSpPr/>
          <p:nvPr/>
        </p:nvGrpSpPr>
        <p:grpSpPr>
          <a:xfrm rot="10800000">
            <a:off x="6321425" y="2033587"/>
            <a:ext cx="698500" cy="363537"/>
            <a:chOff x="11144250" y="3084512"/>
            <a:chExt cx="2286000" cy="1201737"/>
          </a:xfrm>
        </p:grpSpPr>
        <p:sp>
          <p:nvSpPr>
            <p:cNvPr id="1332" name="Google Shape;1332;p21"/>
            <p:cNvSpPr/>
            <p:nvPr/>
          </p:nvSpPr>
          <p:spPr>
            <a:xfrm>
              <a:off x="11144250" y="3084512"/>
              <a:ext cx="2286000" cy="1201737"/>
            </a:xfrm>
            <a:custGeom>
              <a:rect b="b" l="l" r="r" t="t"/>
              <a:pathLst>
                <a:path extrusionOk="0" h="120000" w="120000">
                  <a:moveTo>
                    <a:pt x="11916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11916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12271375" y="3687762"/>
              <a:ext cx="17462" cy="5984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p21"/>
          <p:cNvGrpSpPr/>
          <p:nvPr/>
        </p:nvGrpSpPr>
        <p:grpSpPr>
          <a:xfrm>
            <a:off x="4724400" y="2035175"/>
            <a:ext cx="1395412" cy="1744662"/>
            <a:chOff x="4724400" y="2035175"/>
            <a:chExt cx="1395412" cy="1744662"/>
          </a:xfrm>
        </p:grpSpPr>
        <p:sp>
          <p:nvSpPr>
            <p:cNvPr id="1335" name="Google Shape;1335;p21"/>
            <p:cNvSpPr/>
            <p:nvPr/>
          </p:nvSpPr>
          <p:spPr>
            <a:xfrm>
              <a:off x="4724400" y="2035175"/>
              <a:ext cx="1395412" cy="1744662"/>
            </a:xfrm>
            <a:custGeom>
              <a:rect b="b" l="l" r="r" t="t"/>
              <a:pathLst>
                <a:path extrusionOk="0" h="120000" w="120000">
                  <a:moveTo>
                    <a:pt x="0" y="24714"/>
                  </a:moveTo>
                  <a:lnTo>
                    <a:pt x="59875" y="0"/>
                  </a:lnTo>
                  <a:lnTo>
                    <a:pt x="120000" y="24714"/>
                  </a:lnTo>
                  <a:lnTo>
                    <a:pt x="60000" y="120000"/>
                  </a:lnTo>
                  <a:lnTo>
                    <a:pt x="0" y="24714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6" name="Google Shape;1336;p21"/>
            <p:cNvCxnSpPr/>
            <p:nvPr/>
          </p:nvCxnSpPr>
          <p:spPr>
            <a:xfrm>
              <a:off x="5435600" y="2060575"/>
              <a:ext cx="0" cy="16557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37" name="Google Shape;1337;p21"/>
            <p:cNvCxnSpPr/>
            <p:nvPr/>
          </p:nvCxnSpPr>
          <p:spPr>
            <a:xfrm>
              <a:off x="4787900" y="2420937"/>
              <a:ext cx="129698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338" name="Google Shape;1338;p21"/>
          <p:cNvSpPr txBox="1"/>
          <p:nvPr/>
        </p:nvSpPr>
        <p:spPr>
          <a:xfrm>
            <a:off x="868362" y="1189037"/>
            <a:ext cx="996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panjang</a:t>
            </a:r>
            <a:endParaRPr/>
          </a:p>
        </p:txBody>
      </p:sp>
      <p:sp>
        <p:nvSpPr>
          <p:cNvPr id="1339" name="Google Shape;1339;p21"/>
          <p:cNvSpPr txBox="1"/>
          <p:nvPr/>
        </p:nvSpPr>
        <p:spPr>
          <a:xfrm>
            <a:off x="1116012" y="1773237"/>
            <a:ext cx="692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lebar</a:t>
            </a:r>
            <a:endParaRPr/>
          </a:p>
        </p:txBody>
      </p:sp>
      <p:sp>
        <p:nvSpPr>
          <p:cNvPr id="1340" name="Google Shape;1340;p21"/>
          <p:cNvSpPr txBox="1"/>
          <p:nvPr/>
        </p:nvSpPr>
        <p:spPr>
          <a:xfrm>
            <a:off x="395287" y="2924175"/>
            <a:ext cx="1809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1341" name="Google Shape;1341;p21"/>
          <p:cNvSpPr txBox="1"/>
          <p:nvPr/>
        </p:nvSpPr>
        <p:spPr>
          <a:xfrm>
            <a:off x="71437" y="4724400"/>
            <a:ext cx="42132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Rumus 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layang-layang adalah = …………….. X ……………</a:t>
            </a:r>
            <a:endParaRPr/>
          </a:p>
        </p:txBody>
      </p:sp>
      <p:sp>
        <p:nvSpPr>
          <p:cNvPr id="1342" name="Google Shape;1342;p21"/>
          <p:cNvSpPr txBox="1"/>
          <p:nvPr/>
        </p:nvSpPr>
        <p:spPr>
          <a:xfrm>
            <a:off x="4500562" y="5526087"/>
            <a:ext cx="4572000" cy="71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Jadi, Rumus Luas layang-layang adalah = … X …………………………...</a:t>
            </a:r>
            <a:endParaRPr/>
          </a:p>
        </p:txBody>
      </p:sp>
      <p:sp>
        <p:nvSpPr>
          <p:cNvPr id="1343" name="Google Shape;1343;p21"/>
          <p:cNvSpPr txBox="1"/>
          <p:nvPr/>
        </p:nvSpPr>
        <p:spPr>
          <a:xfrm>
            <a:off x="1116012" y="1196975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44" name="Google Shape;1344;p21"/>
          <p:cNvSpPr txBox="1"/>
          <p:nvPr/>
        </p:nvSpPr>
        <p:spPr>
          <a:xfrm>
            <a:off x="1258887" y="1700212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45" name="Google Shape;1345;p21"/>
          <p:cNvSpPr txBox="1"/>
          <p:nvPr/>
        </p:nvSpPr>
        <p:spPr>
          <a:xfrm>
            <a:off x="1187450" y="2932112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46" name="Google Shape;1346;p21"/>
          <p:cNvSpPr txBox="1"/>
          <p:nvPr/>
        </p:nvSpPr>
        <p:spPr>
          <a:xfrm>
            <a:off x="1808162" y="3894137"/>
            <a:ext cx="603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 x l</a:t>
            </a:r>
            <a:endParaRPr/>
          </a:p>
        </p:txBody>
      </p:sp>
      <p:sp>
        <p:nvSpPr>
          <p:cNvPr id="1347" name="Google Shape;1347;p21"/>
          <p:cNvSpPr txBox="1"/>
          <p:nvPr/>
        </p:nvSpPr>
        <p:spPr>
          <a:xfrm>
            <a:off x="1878012" y="3854450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48" name="Google Shape;1348;p21"/>
          <p:cNvSpPr txBox="1"/>
          <p:nvPr/>
        </p:nvSpPr>
        <p:spPr>
          <a:xfrm>
            <a:off x="1331912" y="4956175"/>
            <a:ext cx="1390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diagonal “a”</a:t>
            </a:r>
            <a:endParaRPr/>
          </a:p>
        </p:txBody>
      </p:sp>
      <p:sp>
        <p:nvSpPr>
          <p:cNvPr id="1349" name="Google Shape;1349;p21"/>
          <p:cNvSpPr txBox="1"/>
          <p:nvPr/>
        </p:nvSpPr>
        <p:spPr>
          <a:xfrm>
            <a:off x="2965450" y="4940300"/>
            <a:ext cx="1390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diagonal “b”</a:t>
            </a:r>
            <a:endParaRPr/>
          </a:p>
        </p:txBody>
      </p:sp>
      <p:sp>
        <p:nvSpPr>
          <p:cNvPr id="1350" name="Google Shape;1350;p21"/>
          <p:cNvSpPr txBox="1"/>
          <p:nvPr/>
        </p:nvSpPr>
        <p:spPr>
          <a:xfrm>
            <a:off x="1733550" y="4940300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51" name="Google Shape;1351;p21"/>
          <p:cNvSpPr txBox="1"/>
          <p:nvPr/>
        </p:nvSpPr>
        <p:spPr>
          <a:xfrm>
            <a:off x="3324225" y="4940300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52" name="Google Shape;1352;p21"/>
          <p:cNvSpPr txBox="1"/>
          <p:nvPr/>
        </p:nvSpPr>
        <p:spPr>
          <a:xfrm>
            <a:off x="5575300" y="5710237"/>
            <a:ext cx="4810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2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/>
          </a:p>
        </p:txBody>
      </p:sp>
      <p:sp>
        <p:nvSpPr>
          <p:cNvPr id="1353" name="Google Shape;1353;p21"/>
          <p:cNvSpPr txBox="1"/>
          <p:nvPr/>
        </p:nvSpPr>
        <p:spPr>
          <a:xfrm>
            <a:off x="6046787" y="5813425"/>
            <a:ext cx="3133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20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diagonal “a” x diagonal “b”</a:t>
            </a:r>
            <a:endParaRPr/>
          </a:p>
        </p:txBody>
      </p:sp>
      <p:sp>
        <p:nvSpPr>
          <p:cNvPr id="1354" name="Google Shape;1354;p21"/>
          <p:cNvSpPr txBox="1"/>
          <p:nvPr/>
        </p:nvSpPr>
        <p:spPr>
          <a:xfrm>
            <a:off x="5621337" y="5718175"/>
            <a:ext cx="3905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55" name="Google Shape;1355;p21"/>
          <p:cNvSpPr txBox="1"/>
          <p:nvPr/>
        </p:nvSpPr>
        <p:spPr>
          <a:xfrm>
            <a:off x="7350125" y="5716587"/>
            <a:ext cx="3905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56" name="Google Shape;1356;p21"/>
          <p:cNvSpPr/>
          <p:nvPr/>
        </p:nvSpPr>
        <p:spPr>
          <a:xfrm>
            <a:off x="5003800" y="4581525"/>
            <a:ext cx="3384550" cy="576262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</a:t>
            </a:r>
            <a:endParaRPr/>
          </a:p>
        </p:txBody>
      </p:sp>
      <p:sp>
        <p:nvSpPr>
          <p:cNvPr id="1357" name="Google Shape;1357;p21"/>
          <p:cNvSpPr txBox="1"/>
          <p:nvPr/>
        </p:nvSpPr>
        <p:spPr>
          <a:xfrm>
            <a:off x="179387" y="5741987"/>
            <a:ext cx="4105275" cy="650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Jadi, Luas satu layang-layang adalah = ….. X ……………………………</a:t>
            </a:r>
            <a:endParaRPr/>
          </a:p>
        </p:txBody>
      </p:sp>
      <p:sp>
        <p:nvSpPr>
          <p:cNvPr id="1358" name="Google Shape;1358;p21"/>
          <p:cNvSpPr txBox="1"/>
          <p:nvPr/>
        </p:nvSpPr>
        <p:spPr>
          <a:xfrm>
            <a:off x="395287" y="5975350"/>
            <a:ext cx="438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24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½</a:t>
            </a:r>
            <a:endParaRPr/>
          </a:p>
        </p:txBody>
      </p:sp>
      <p:sp>
        <p:nvSpPr>
          <p:cNvPr id="1359" name="Google Shape;1359;p21"/>
          <p:cNvSpPr txBox="1"/>
          <p:nvPr/>
        </p:nvSpPr>
        <p:spPr>
          <a:xfrm>
            <a:off x="1149350" y="6022975"/>
            <a:ext cx="283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diagonal “a” x diagonal “b”</a:t>
            </a:r>
            <a:endParaRPr/>
          </a:p>
        </p:txBody>
      </p:sp>
      <p:sp>
        <p:nvSpPr>
          <p:cNvPr id="1360" name="Google Shape;1360;p21"/>
          <p:cNvSpPr txBox="1"/>
          <p:nvPr/>
        </p:nvSpPr>
        <p:spPr>
          <a:xfrm>
            <a:off x="436562" y="5983287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61" name="Google Shape;1361;p21"/>
          <p:cNvSpPr txBox="1"/>
          <p:nvPr/>
        </p:nvSpPr>
        <p:spPr>
          <a:xfrm>
            <a:off x="1876425" y="5983287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/>
        </p:nvSpPr>
        <p:spPr>
          <a:xfrm>
            <a:off x="539750" y="476250"/>
            <a:ext cx="8280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unito"/>
              <a:buNone/>
            </a:pPr>
            <a:r>
              <a:rPr b="1" i="0" lang="en-US" sz="4400" u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PENURUNAN RUMUS LUAS BANGUN DATAR</a:t>
            </a:r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1547812" y="2117725"/>
            <a:ext cx="3455987" cy="965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8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Luas persegipanjang</a:t>
            </a:r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6011862" y="2684462"/>
            <a:ext cx="2232025" cy="415925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0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Luas persegi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684212" y="4237037"/>
            <a:ext cx="2160587" cy="415925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0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Luas segitiga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276600" y="4237037"/>
            <a:ext cx="2735262" cy="415925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0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Luas jajar genjang</a:t>
            </a:r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5867400" y="6108700"/>
            <a:ext cx="2376487" cy="415925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0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Luas trapesium</a:t>
            </a:r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6443662" y="4237037"/>
            <a:ext cx="2303462" cy="415925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0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Luas lingkaran</a:t>
            </a:r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5003800" y="2884487"/>
            <a:ext cx="9366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grpSp>
        <p:nvGrpSpPr>
          <p:cNvPr id="42" name="Google Shape;42;p4"/>
          <p:cNvGrpSpPr/>
          <p:nvPr/>
        </p:nvGrpSpPr>
        <p:grpSpPr>
          <a:xfrm>
            <a:off x="1692275" y="3084512"/>
            <a:ext cx="5903912" cy="1152525"/>
            <a:chOff x="1692275" y="1989137"/>
            <a:chExt cx="5903912" cy="1152525"/>
          </a:xfrm>
        </p:grpSpPr>
        <p:cxnSp>
          <p:nvCxnSpPr>
            <p:cNvPr id="43" name="Google Shape;43;p4"/>
            <p:cNvCxnSpPr/>
            <p:nvPr/>
          </p:nvCxnSpPr>
          <p:spPr>
            <a:xfrm>
              <a:off x="1692275" y="2708275"/>
              <a:ext cx="590391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3563937" y="1989137"/>
              <a:ext cx="0" cy="7191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1692275" y="2708275"/>
              <a:ext cx="0" cy="4333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4572000" y="2708275"/>
              <a:ext cx="0" cy="4333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7596187" y="2708275"/>
              <a:ext cx="0" cy="4333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</p:grpSp>
      <p:cxnSp>
        <p:nvCxnSpPr>
          <p:cNvPr id="48" name="Google Shape;48;p4"/>
          <p:cNvCxnSpPr/>
          <p:nvPr/>
        </p:nvCxnSpPr>
        <p:spPr>
          <a:xfrm>
            <a:off x="4500562" y="4668837"/>
            <a:ext cx="2232025" cy="128111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49" name="Google Shape;49;p4"/>
          <p:cNvCxnSpPr/>
          <p:nvPr/>
        </p:nvCxnSpPr>
        <p:spPr>
          <a:xfrm rot="10800000">
            <a:off x="2843212" y="4452937"/>
            <a:ext cx="43338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50" name="Google Shape;50;p4"/>
          <p:cNvSpPr txBox="1"/>
          <p:nvPr/>
        </p:nvSpPr>
        <p:spPr>
          <a:xfrm>
            <a:off x="3203575" y="6092825"/>
            <a:ext cx="2376487" cy="415925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0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Layang-layang</a:t>
            </a:r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611187" y="6092825"/>
            <a:ext cx="2376487" cy="415925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05F3"/>
              </a:buClr>
              <a:buFont typeface="Arial"/>
              <a:buNone/>
            </a:pPr>
            <a:r>
              <a:rPr b="1" i="0" lang="en-US" sz="2000" u="none">
                <a:solidFill>
                  <a:srgbClr val="1605F3"/>
                </a:solidFill>
                <a:latin typeface="Arial"/>
                <a:ea typeface="Arial"/>
                <a:cs typeface="Arial"/>
                <a:sym typeface="Arial"/>
              </a:rPr>
              <a:t>Belahketupat</a:t>
            </a:r>
            <a:endParaRPr/>
          </a:p>
        </p:txBody>
      </p:sp>
      <p:cxnSp>
        <p:nvCxnSpPr>
          <p:cNvPr id="52" name="Google Shape;52;p4"/>
          <p:cNvCxnSpPr/>
          <p:nvPr/>
        </p:nvCxnSpPr>
        <p:spPr>
          <a:xfrm>
            <a:off x="1619250" y="4652962"/>
            <a:ext cx="2808287" cy="14398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53" name="Google Shape;53;p4"/>
          <p:cNvCxnSpPr/>
          <p:nvPr/>
        </p:nvCxnSpPr>
        <p:spPr>
          <a:xfrm>
            <a:off x="1619250" y="4652962"/>
            <a:ext cx="0" cy="14398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54" name="Google Shape;54;p4"/>
          <p:cNvCxnSpPr/>
          <p:nvPr/>
        </p:nvCxnSpPr>
        <p:spPr>
          <a:xfrm flipH="1">
            <a:off x="1763712" y="4652962"/>
            <a:ext cx="2663825" cy="136842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55" name="Google Shape;55;p4"/>
          <p:cNvCxnSpPr/>
          <p:nvPr/>
        </p:nvCxnSpPr>
        <p:spPr>
          <a:xfrm>
            <a:off x="4427537" y="4652962"/>
            <a:ext cx="0" cy="136842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22"/>
          <p:cNvSpPr txBox="1"/>
          <p:nvPr/>
        </p:nvSpPr>
        <p:spPr>
          <a:xfrm>
            <a:off x="6380162" y="2286000"/>
            <a:ext cx="35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∙</a:t>
            </a:r>
            <a:endParaRPr/>
          </a:p>
        </p:txBody>
      </p:sp>
      <p:grpSp>
        <p:nvGrpSpPr>
          <p:cNvPr id="1367" name="Google Shape;1367;p22"/>
          <p:cNvGrpSpPr/>
          <p:nvPr/>
        </p:nvGrpSpPr>
        <p:grpSpPr>
          <a:xfrm>
            <a:off x="5364162" y="1339850"/>
            <a:ext cx="2515156" cy="2305050"/>
            <a:chOff x="6600825" y="2205037"/>
            <a:chExt cx="2515156" cy="2305050"/>
          </a:xfrm>
        </p:grpSpPr>
        <p:grpSp>
          <p:nvGrpSpPr>
            <p:cNvPr id="1368" name="Google Shape;1368;p22"/>
            <p:cNvGrpSpPr/>
            <p:nvPr/>
          </p:nvGrpSpPr>
          <p:grpSpPr>
            <a:xfrm>
              <a:off x="7746443" y="2205037"/>
              <a:ext cx="1369538" cy="1706589"/>
              <a:chOff x="5431868" y="3525837"/>
              <a:chExt cx="1369538" cy="1706589"/>
            </a:xfrm>
          </p:grpSpPr>
          <p:grpSp>
            <p:nvGrpSpPr>
              <p:cNvPr id="1369" name="Google Shape;1369;p22"/>
              <p:cNvGrpSpPr/>
              <p:nvPr/>
            </p:nvGrpSpPr>
            <p:grpSpPr>
              <a:xfrm rot="2640000">
                <a:off x="5716587" y="3971925"/>
                <a:ext cx="800100" cy="1143000"/>
                <a:chOff x="6572250" y="6572250"/>
                <a:chExt cx="2000250" cy="2857500"/>
              </a:xfrm>
            </p:grpSpPr>
            <p:cxnSp>
              <p:nvCxnSpPr>
                <p:cNvPr id="1370" name="Google Shape;1370;p22"/>
                <p:cNvCxnSpPr/>
                <p:nvPr/>
              </p:nvCxnSpPr>
              <p:spPr>
                <a:xfrm>
                  <a:off x="6572250" y="6573837"/>
                  <a:ext cx="2000250" cy="2284412"/>
                </a:xfrm>
                <a:prstGeom prst="curvedConnector2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1371" name="Google Shape;1371;p22"/>
                <p:cNvSpPr/>
                <p:nvPr/>
              </p:nvSpPr>
              <p:spPr>
                <a:xfrm>
                  <a:off x="6572250" y="6572250"/>
                  <a:ext cx="200025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600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2" name="Google Shape;1372;p22"/>
              <p:cNvGrpSpPr/>
              <p:nvPr/>
            </p:nvGrpSpPr>
            <p:grpSpPr>
              <a:xfrm>
                <a:off x="5435600" y="3525837"/>
                <a:ext cx="800100" cy="1143000"/>
                <a:chOff x="6572250" y="6572250"/>
                <a:chExt cx="2000250" cy="2857500"/>
              </a:xfrm>
            </p:grpSpPr>
            <p:cxnSp>
              <p:nvCxnSpPr>
                <p:cNvPr id="1373" name="Google Shape;1373;p22"/>
                <p:cNvCxnSpPr/>
                <p:nvPr/>
              </p:nvCxnSpPr>
              <p:spPr>
                <a:xfrm>
                  <a:off x="6572250" y="6573837"/>
                  <a:ext cx="2000250" cy="2284412"/>
                </a:xfrm>
                <a:prstGeom prst="curvedConnector2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1374" name="Google Shape;1374;p22"/>
                <p:cNvSpPr/>
                <p:nvPr/>
              </p:nvSpPr>
              <p:spPr>
                <a:xfrm>
                  <a:off x="6572250" y="6572250"/>
                  <a:ext cx="200025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600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75" name="Google Shape;1375;p22"/>
            <p:cNvGrpSpPr/>
            <p:nvPr/>
          </p:nvGrpSpPr>
          <p:grpSpPr>
            <a:xfrm>
              <a:off x="6600825" y="2220912"/>
              <a:ext cx="2292350" cy="2289175"/>
              <a:chOff x="2790825" y="3516312"/>
              <a:chExt cx="2292350" cy="2289175"/>
            </a:xfrm>
          </p:grpSpPr>
          <p:grpSp>
            <p:nvGrpSpPr>
              <p:cNvPr id="1376" name="Google Shape;1376;p22"/>
              <p:cNvGrpSpPr/>
              <p:nvPr/>
            </p:nvGrpSpPr>
            <p:grpSpPr>
              <a:xfrm rot="5400000">
                <a:off x="3933825" y="4662487"/>
                <a:ext cx="1143000" cy="1143000"/>
                <a:chOff x="11715750" y="10287000"/>
                <a:chExt cx="2857500" cy="2857500"/>
              </a:xfrm>
            </p:grpSpPr>
            <p:cxnSp>
              <p:nvCxnSpPr>
                <p:cNvPr id="1377" name="Google Shape;1377;p22"/>
                <p:cNvCxnSpPr/>
                <p:nvPr/>
              </p:nvCxnSpPr>
              <p:spPr>
                <a:xfrm>
                  <a:off x="11715750" y="10288587"/>
                  <a:ext cx="2857500" cy="2855912"/>
                </a:xfrm>
                <a:prstGeom prst="curvedConnector2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1378" name="Google Shape;1378;p22"/>
                <p:cNvSpPr/>
                <p:nvPr/>
              </p:nvSpPr>
              <p:spPr>
                <a:xfrm>
                  <a:off x="11715750" y="10287000"/>
                  <a:ext cx="2857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9" name="Google Shape;1379;p22"/>
              <p:cNvGrpSpPr/>
              <p:nvPr/>
            </p:nvGrpSpPr>
            <p:grpSpPr>
              <a:xfrm rot="10800000">
                <a:off x="2790825" y="4662487"/>
                <a:ext cx="1143000" cy="1143000"/>
                <a:chOff x="11715750" y="10287000"/>
                <a:chExt cx="2857500" cy="2857500"/>
              </a:xfrm>
            </p:grpSpPr>
            <p:cxnSp>
              <p:nvCxnSpPr>
                <p:cNvPr id="1380" name="Google Shape;1380;p22"/>
                <p:cNvCxnSpPr/>
                <p:nvPr/>
              </p:nvCxnSpPr>
              <p:spPr>
                <a:xfrm>
                  <a:off x="11715750" y="10288587"/>
                  <a:ext cx="2857500" cy="2855912"/>
                </a:xfrm>
                <a:prstGeom prst="curvedConnector2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1381" name="Google Shape;1381;p22"/>
                <p:cNvSpPr/>
                <p:nvPr/>
              </p:nvSpPr>
              <p:spPr>
                <a:xfrm>
                  <a:off x="11715750" y="10287000"/>
                  <a:ext cx="2857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2" name="Google Shape;1382;p22"/>
              <p:cNvGrpSpPr/>
              <p:nvPr/>
            </p:nvGrpSpPr>
            <p:grpSpPr>
              <a:xfrm rot="-5400000">
                <a:off x="2795587" y="3519487"/>
                <a:ext cx="1143000" cy="1143000"/>
                <a:chOff x="11715750" y="10287000"/>
                <a:chExt cx="2857500" cy="2857500"/>
              </a:xfrm>
            </p:grpSpPr>
            <p:cxnSp>
              <p:nvCxnSpPr>
                <p:cNvPr id="1383" name="Google Shape;1383;p22"/>
                <p:cNvCxnSpPr/>
                <p:nvPr/>
              </p:nvCxnSpPr>
              <p:spPr>
                <a:xfrm>
                  <a:off x="11715750" y="10288587"/>
                  <a:ext cx="2857500" cy="2855912"/>
                </a:xfrm>
                <a:prstGeom prst="curvedConnector2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1384" name="Google Shape;1384;p22"/>
                <p:cNvSpPr/>
                <p:nvPr/>
              </p:nvSpPr>
              <p:spPr>
                <a:xfrm>
                  <a:off x="11715750" y="10287000"/>
                  <a:ext cx="2857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5" name="Google Shape;1385;p22"/>
              <p:cNvGrpSpPr/>
              <p:nvPr/>
            </p:nvGrpSpPr>
            <p:grpSpPr>
              <a:xfrm>
                <a:off x="3940175" y="3516312"/>
                <a:ext cx="1143000" cy="1143000"/>
                <a:chOff x="11715750" y="10287000"/>
                <a:chExt cx="2857500" cy="2857500"/>
              </a:xfrm>
            </p:grpSpPr>
            <p:cxnSp>
              <p:nvCxnSpPr>
                <p:cNvPr id="1386" name="Google Shape;1386;p22"/>
                <p:cNvCxnSpPr/>
                <p:nvPr/>
              </p:nvCxnSpPr>
              <p:spPr>
                <a:xfrm>
                  <a:off x="11715750" y="10288587"/>
                  <a:ext cx="2857500" cy="2855912"/>
                </a:xfrm>
                <a:prstGeom prst="curvedConnector2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1387" name="Google Shape;1387;p22"/>
                <p:cNvSpPr/>
                <p:nvPr/>
              </p:nvSpPr>
              <p:spPr>
                <a:xfrm>
                  <a:off x="11715750" y="10287000"/>
                  <a:ext cx="2857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</a:path>
                  </a:pathLst>
                </a:cu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388" name="Google Shape;1388;p22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2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LINGKARAN</a:t>
            </a:r>
            <a:endParaRPr/>
          </a:p>
        </p:txBody>
      </p:sp>
      <p:sp>
        <p:nvSpPr>
          <p:cNvPr id="1390" name="Google Shape;1390;p22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1391" name="Google Shape;1391;p22"/>
          <p:cNvSpPr txBox="1"/>
          <p:nvPr/>
        </p:nvSpPr>
        <p:spPr>
          <a:xfrm>
            <a:off x="107950" y="836612"/>
            <a:ext cx="38877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 sebuah lingkaran menggunakan jangka dengan ukuran jari-jari sebarang !</a:t>
            </a:r>
            <a:endParaRPr/>
          </a:p>
        </p:txBody>
      </p:sp>
      <p:sp>
        <p:nvSpPr>
          <p:cNvPr id="1392" name="Google Shape;1392;p22"/>
          <p:cNvSpPr/>
          <p:nvPr/>
        </p:nvSpPr>
        <p:spPr>
          <a:xfrm>
            <a:off x="5364162" y="1341437"/>
            <a:ext cx="2303462" cy="2303462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2"/>
          <p:cNvSpPr txBox="1"/>
          <p:nvPr/>
        </p:nvSpPr>
        <p:spPr>
          <a:xfrm>
            <a:off x="107950" y="1936750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Buatlah 2 garis tengah sehingga lingkaran terbagi menjadi 4 bagian sama!</a:t>
            </a:r>
            <a:endParaRPr/>
          </a:p>
        </p:txBody>
      </p:sp>
      <p:grpSp>
        <p:nvGrpSpPr>
          <p:cNvPr id="1394" name="Google Shape;1394;p22"/>
          <p:cNvGrpSpPr/>
          <p:nvPr/>
        </p:nvGrpSpPr>
        <p:grpSpPr>
          <a:xfrm>
            <a:off x="5375275" y="1341437"/>
            <a:ext cx="2292350" cy="2289175"/>
            <a:chOff x="2790825" y="3516312"/>
            <a:chExt cx="2292350" cy="2289175"/>
          </a:xfrm>
        </p:grpSpPr>
        <p:grpSp>
          <p:nvGrpSpPr>
            <p:cNvPr id="1395" name="Google Shape;1395;p22"/>
            <p:cNvGrpSpPr/>
            <p:nvPr/>
          </p:nvGrpSpPr>
          <p:grpSpPr>
            <a:xfrm rot="5400000">
              <a:off x="3933825" y="4662487"/>
              <a:ext cx="1143000" cy="1143000"/>
              <a:chOff x="11715750" y="10287000"/>
              <a:chExt cx="2857500" cy="2857500"/>
            </a:xfrm>
          </p:grpSpPr>
          <p:cxnSp>
            <p:nvCxnSpPr>
              <p:cNvPr id="1396" name="Google Shape;1396;p22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397" name="Google Shape;1397;p22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8" name="Google Shape;1398;p22"/>
            <p:cNvGrpSpPr/>
            <p:nvPr/>
          </p:nvGrpSpPr>
          <p:grpSpPr>
            <a:xfrm rot="10800000">
              <a:off x="2790825" y="4662487"/>
              <a:ext cx="1143000" cy="1143000"/>
              <a:chOff x="11715750" y="10287000"/>
              <a:chExt cx="2857500" cy="2857500"/>
            </a:xfrm>
          </p:grpSpPr>
          <p:cxnSp>
            <p:nvCxnSpPr>
              <p:cNvPr id="1399" name="Google Shape;1399;p22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00" name="Google Shape;1400;p22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1" name="Google Shape;1401;p22"/>
            <p:cNvGrpSpPr/>
            <p:nvPr/>
          </p:nvGrpSpPr>
          <p:grpSpPr>
            <a:xfrm rot="-5400000">
              <a:off x="2795587" y="3519487"/>
              <a:ext cx="1143000" cy="1143000"/>
              <a:chOff x="11715750" y="10287000"/>
              <a:chExt cx="2857500" cy="2857500"/>
            </a:xfrm>
          </p:grpSpPr>
          <p:cxnSp>
            <p:nvCxnSpPr>
              <p:cNvPr id="1402" name="Google Shape;1402;p22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03" name="Google Shape;1403;p22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4" name="Google Shape;1404;p22"/>
            <p:cNvGrpSpPr/>
            <p:nvPr/>
          </p:nvGrpSpPr>
          <p:grpSpPr>
            <a:xfrm>
              <a:off x="3940175" y="3516312"/>
              <a:ext cx="1143000" cy="1143000"/>
              <a:chOff x="11715750" y="10287000"/>
              <a:chExt cx="2857500" cy="2857500"/>
            </a:xfrm>
          </p:grpSpPr>
          <p:cxnSp>
            <p:nvCxnSpPr>
              <p:cNvPr id="1405" name="Google Shape;1405;p22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06" name="Google Shape;1406;p22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07" name="Google Shape;1407;p22"/>
          <p:cNvSpPr txBox="1"/>
          <p:nvPr/>
        </p:nvSpPr>
        <p:spPr>
          <a:xfrm>
            <a:off x="107950" y="3003550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Salah satu juring bagilah menjadi dua sama besar !</a:t>
            </a:r>
            <a:endParaRPr/>
          </a:p>
        </p:txBody>
      </p:sp>
      <p:grpSp>
        <p:nvGrpSpPr>
          <p:cNvPr id="1408" name="Google Shape;1408;p22"/>
          <p:cNvGrpSpPr/>
          <p:nvPr/>
        </p:nvGrpSpPr>
        <p:grpSpPr>
          <a:xfrm>
            <a:off x="6511368" y="1341437"/>
            <a:ext cx="1369538" cy="1706589"/>
            <a:chOff x="5431868" y="3525837"/>
            <a:chExt cx="1369538" cy="1706589"/>
          </a:xfrm>
        </p:grpSpPr>
        <p:grpSp>
          <p:nvGrpSpPr>
            <p:cNvPr id="1409" name="Google Shape;1409;p22"/>
            <p:cNvGrpSpPr/>
            <p:nvPr/>
          </p:nvGrpSpPr>
          <p:grpSpPr>
            <a:xfrm rot="2640000">
              <a:off x="5716587" y="3971925"/>
              <a:ext cx="800100" cy="1143000"/>
              <a:chOff x="6572250" y="6572250"/>
              <a:chExt cx="2000250" cy="2857500"/>
            </a:xfrm>
          </p:grpSpPr>
          <p:cxnSp>
            <p:nvCxnSpPr>
              <p:cNvPr id="1410" name="Google Shape;1410;p22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11" name="Google Shape;1411;p22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2" name="Google Shape;1412;p22"/>
            <p:cNvGrpSpPr/>
            <p:nvPr/>
          </p:nvGrpSpPr>
          <p:grpSpPr>
            <a:xfrm>
              <a:off x="5435600" y="3525837"/>
              <a:ext cx="800100" cy="1143000"/>
              <a:chOff x="6572250" y="6572250"/>
              <a:chExt cx="2000250" cy="2857500"/>
            </a:xfrm>
          </p:grpSpPr>
          <p:cxnSp>
            <p:nvCxnSpPr>
              <p:cNvPr id="1413" name="Google Shape;1413;p22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14" name="Google Shape;1414;p22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15" name="Google Shape;1415;p22"/>
          <p:cNvSpPr txBox="1"/>
          <p:nvPr/>
        </p:nvSpPr>
        <p:spPr>
          <a:xfrm>
            <a:off x="107950" y="3867150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Berilah warna yang berbeda untuk masing-masing ½ lingkaran !</a:t>
            </a:r>
            <a:endParaRPr/>
          </a:p>
        </p:txBody>
      </p:sp>
      <p:grpSp>
        <p:nvGrpSpPr>
          <p:cNvPr id="1416" name="Google Shape;1416;p22"/>
          <p:cNvGrpSpPr/>
          <p:nvPr/>
        </p:nvGrpSpPr>
        <p:grpSpPr>
          <a:xfrm>
            <a:off x="5364162" y="2501900"/>
            <a:ext cx="2286000" cy="1143000"/>
            <a:chOff x="4446587" y="2482850"/>
            <a:chExt cx="2286000" cy="1143000"/>
          </a:xfrm>
        </p:grpSpPr>
        <p:grpSp>
          <p:nvGrpSpPr>
            <p:cNvPr id="1417" name="Google Shape;1417;p22"/>
            <p:cNvGrpSpPr/>
            <p:nvPr/>
          </p:nvGrpSpPr>
          <p:grpSpPr>
            <a:xfrm rot="5400000">
              <a:off x="5589587" y="2482850"/>
              <a:ext cx="1143000" cy="1143000"/>
              <a:chOff x="11715750" y="10287000"/>
              <a:chExt cx="2857500" cy="2857500"/>
            </a:xfrm>
          </p:grpSpPr>
          <p:cxnSp>
            <p:nvCxnSpPr>
              <p:cNvPr id="1418" name="Google Shape;1418;p22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19" name="Google Shape;1419;p22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0" name="Google Shape;1420;p22"/>
            <p:cNvGrpSpPr/>
            <p:nvPr/>
          </p:nvGrpSpPr>
          <p:grpSpPr>
            <a:xfrm rot="10800000">
              <a:off x="4446587" y="2482850"/>
              <a:ext cx="1143000" cy="1143000"/>
              <a:chOff x="11715750" y="10287000"/>
              <a:chExt cx="2857500" cy="2857500"/>
            </a:xfrm>
          </p:grpSpPr>
          <p:cxnSp>
            <p:nvCxnSpPr>
              <p:cNvPr id="1421" name="Google Shape;1421;p22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22" name="Google Shape;1422;p22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23" name="Google Shape;1423;p22"/>
          <p:cNvGrpSpPr/>
          <p:nvPr/>
        </p:nvGrpSpPr>
        <p:grpSpPr>
          <a:xfrm>
            <a:off x="5367337" y="1328737"/>
            <a:ext cx="2513569" cy="1712938"/>
            <a:chOff x="3927475" y="1339850"/>
            <a:chExt cx="2513569" cy="1712938"/>
          </a:xfrm>
        </p:grpSpPr>
        <p:grpSp>
          <p:nvGrpSpPr>
            <p:cNvPr id="1424" name="Google Shape;1424;p22"/>
            <p:cNvGrpSpPr/>
            <p:nvPr/>
          </p:nvGrpSpPr>
          <p:grpSpPr>
            <a:xfrm rot="-5400000">
              <a:off x="3927475" y="1339850"/>
              <a:ext cx="1143000" cy="1143000"/>
              <a:chOff x="11715750" y="10287000"/>
              <a:chExt cx="2857500" cy="2857500"/>
            </a:xfrm>
          </p:grpSpPr>
          <p:cxnSp>
            <p:nvCxnSpPr>
              <p:cNvPr id="1425" name="Google Shape;1425;p22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26" name="Google Shape;1426;p22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7" name="Google Shape;1427;p22"/>
            <p:cNvGrpSpPr/>
            <p:nvPr/>
          </p:nvGrpSpPr>
          <p:grpSpPr>
            <a:xfrm rot="2640000">
              <a:off x="5356225" y="1792287"/>
              <a:ext cx="800100" cy="1143000"/>
              <a:chOff x="6572250" y="6572250"/>
              <a:chExt cx="2000250" cy="2857500"/>
            </a:xfrm>
          </p:grpSpPr>
          <p:cxnSp>
            <p:nvCxnSpPr>
              <p:cNvPr id="1428" name="Google Shape;1428;p22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29" name="Google Shape;1429;p22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0" name="Google Shape;1430;p22"/>
            <p:cNvGrpSpPr/>
            <p:nvPr/>
          </p:nvGrpSpPr>
          <p:grpSpPr>
            <a:xfrm>
              <a:off x="5070475" y="1341437"/>
              <a:ext cx="800100" cy="1143000"/>
              <a:chOff x="6572250" y="6572250"/>
              <a:chExt cx="2000250" cy="2857500"/>
            </a:xfrm>
          </p:grpSpPr>
          <p:cxnSp>
            <p:nvCxnSpPr>
              <p:cNvPr id="1431" name="Google Shape;1431;p22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32" name="Google Shape;1432;p22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3" name="Google Shape;1433;p22"/>
          <p:cNvGrpSpPr/>
          <p:nvPr/>
        </p:nvGrpSpPr>
        <p:grpSpPr>
          <a:xfrm rot="5400000">
            <a:off x="6508750" y="2500312"/>
            <a:ext cx="1143000" cy="1143000"/>
            <a:chOff x="11715750" y="10287000"/>
            <a:chExt cx="2857500" cy="2857500"/>
          </a:xfrm>
        </p:grpSpPr>
        <p:cxnSp>
          <p:nvCxnSpPr>
            <p:cNvPr id="1434" name="Google Shape;1434;p22"/>
            <p:cNvCxnSpPr/>
            <p:nvPr/>
          </p:nvCxnSpPr>
          <p:spPr>
            <a:xfrm>
              <a:off x="11715750" y="10288587"/>
              <a:ext cx="2857500" cy="28559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35" name="Google Shape;1435;p22"/>
            <p:cNvSpPr/>
            <p:nvPr/>
          </p:nvSpPr>
          <p:spPr>
            <a:xfrm>
              <a:off x="11715750" y="10287000"/>
              <a:ext cx="2857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6" name="Google Shape;1436;p22"/>
          <p:cNvGrpSpPr/>
          <p:nvPr/>
        </p:nvGrpSpPr>
        <p:grpSpPr>
          <a:xfrm rot="10800000">
            <a:off x="5365750" y="2500312"/>
            <a:ext cx="1143000" cy="1143000"/>
            <a:chOff x="11715750" y="10287000"/>
            <a:chExt cx="2857500" cy="2857500"/>
          </a:xfrm>
        </p:grpSpPr>
        <p:cxnSp>
          <p:nvCxnSpPr>
            <p:cNvPr id="1437" name="Google Shape;1437;p22"/>
            <p:cNvCxnSpPr/>
            <p:nvPr/>
          </p:nvCxnSpPr>
          <p:spPr>
            <a:xfrm>
              <a:off x="11715750" y="10288587"/>
              <a:ext cx="2857500" cy="28559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38" name="Google Shape;1438;p22"/>
            <p:cNvSpPr/>
            <p:nvPr/>
          </p:nvSpPr>
          <p:spPr>
            <a:xfrm>
              <a:off x="11715750" y="10287000"/>
              <a:ext cx="2857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9" name="Google Shape;1439;p22"/>
          <p:cNvGrpSpPr/>
          <p:nvPr/>
        </p:nvGrpSpPr>
        <p:grpSpPr>
          <a:xfrm rot="-5400000">
            <a:off x="5365750" y="1341437"/>
            <a:ext cx="1143000" cy="1143000"/>
            <a:chOff x="11715750" y="10287000"/>
            <a:chExt cx="2857500" cy="2857500"/>
          </a:xfrm>
        </p:grpSpPr>
        <p:cxnSp>
          <p:nvCxnSpPr>
            <p:cNvPr id="1440" name="Google Shape;1440;p22"/>
            <p:cNvCxnSpPr/>
            <p:nvPr/>
          </p:nvCxnSpPr>
          <p:spPr>
            <a:xfrm>
              <a:off x="11715750" y="10288587"/>
              <a:ext cx="2857500" cy="28559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41" name="Google Shape;1441;p22"/>
            <p:cNvSpPr/>
            <p:nvPr/>
          </p:nvSpPr>
          <p:spPr>
            <a:xfrm>
              <a:off x="11715750" y="10287000"/>
              <a:ext cx="2857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22"/>
          <p:cNvGrpSpPr/>
          <p:nvPr/>
        </p:nvGrpSpPr>
        <p:grpSpPr>
          <a:xfrm rot="2640000">
            <a:off x="6807200" y="1798637"/>
            <a:ext cx="800100" cy="1143000"/>
            <a:chOff x="6572250" y="6572250"/>
            <a:chExt cx="2000250" cy="2857500"/>
          </a:xfrm>
        </p:grpSpPr>
        <p:cxnSp>
          <p:nvCxnSpPr>
            <p:cNvPr id="1443" name="Google Shape;1443;p22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44" name="Google Shape;1444;p22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5" name="Google Shape;1445;p22"/>
          <p:cNvGrpSpPr/>
          <p:nvPr/>
        </p:nvGrpSpPr>
        <p:grpSpPr>
          <a:xfrm>
            <a:off x="6526212" y="1341437"/>
            <a:ext cx="800100" cy="1143000"/>
            <a:chOff x="6572250" y="6572250"/>
            <a:chExt cx="2000250" cy="2857500"/>
          </a:xfrm>
        </p:grpSpPr>
        <p:cxnSp>
          <p:nvCxnSpPr>
            <p:cNvPr id="1446" name="Google Shape;1446;p22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47" name="Google Shape;1447;p22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8" name="Google Shape;1448;p22"/>
          <p:cNvSpPr txBox="1"/>
          <p:nvPr/>
        </p:nvSpPr>
        <p:spPr>
          <a:xfrm>
            <a:off x="107950" y="4659312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Potonglah menurut garis jari-jari lingkaran !</a:t>
            </a:r>
            <a:endParaRPr/>
          </a:p>
        </p:txBody>
      </p:sp>
      <p:pic>
        <p:nvPicPr>
          <p:cNvPr id="1449" name="Google Shape;14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914231" y="3907631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2225675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880000">
            <a:off x="7282656" y="956468"/>
            <a:ext cx="1009650" cy="6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22"/>
          <p:cNvSpPr txBox="1"/>
          <p:nvPr/>
        </p:nvSpPr>
        <p:spPr>
          <a:xfrm>
            <a:off x="107950" y="5465762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Susunlah juring-juring tersebut secara sigzag dengan diawali dan diakhiri juring yang kecil !</a:t>
            </a:r>
            <a:endParaRPr/>
          </a:p>
        </p:txBody>
      </p:sp>
      <p:grpSp>
        <p:nvGrpSpPr>
          <p:cNvPr id="1453" name="Google Shape;1453;p22"/>
          <p:cNvGrpSpPr/>
          <p:nvPr/>
        </p:nvGrpSpPr>
        <p:grpSpPr>
          <a:xfrm rot="8100000">
            <a:off x="7005637" y="5246687"/>
            <a:ext cx="1143000" cy="1143000"/>
            <a:chOff x="11715750" y="10287000"/>
            <a:chExt cx="2857500" cy="2857500"/>
          </a:xfrm>
        </p:grpSpPr>
        <p:cxnSp>
          <p:nvCxnSpPr>
            <p:cNvPr id="1454" name="Google Shape;1454;p22"/>
            <p:cNvCxnSpPr/>
            <p:nvPr/>
          </p:nvCxnSpPr>
          <p:spPr>
            <a:xfrm>
              <a:off x="11715750" y="10288587"/>
              <a:ext cx="2857500" cy="2855912"/>
            </a:xfrm>
            <a:prstGeom prst="curvedConnector2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55" name="Google Shape;1455;p22"/>
            <p:cNvSpPr/>
            <p:nvPr/>
          </p:nvSpPr>
          <p:spPr>
            <a:xfrm>
              <a:off x="11715750" y="10287000"/>
              <a:ext cx="2857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6" name="Google Shape;1456;p22"/>
          <p:cNvGrpSpPr/>
          <p:nvPr/>
        </p:nvGrpSpPr>
        <p:grpSpPr>
          <a:xfrm rot="8100000">
            <a:off x="5376861" y="5237162"/>
            <a:ext cx="1143000" cy="1143000"/>
            <a:chOff x="11715750" y="10287000"/>
            <a:chExt cx="2857500" cy="2857500"/>
          </a:xfrm>
        </p:grpSpPr>
        <p:cxnSp>
          <p:nvCxnSpPr>
            <p:cNvPr id="1457" name="Google Shape;1457;p22"/>
            <p:cNvCxnSpPr/>
            <p:nvPr/>
          </p:nvCxnSpPr>
          <p:spPr>
            <a:xfrm>
              <a:off x="11715750" y="10288587"/>
              <a:ext cx="2857500" cy="2855912"/>
            </a:xfrm>
            <a:prstGeom prst="curvedConnector2">
              <a:avLst/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58" name="Google Shape;1458;p22"/>
            <p:cNvSpPr/>
            <p:nvPr/>
          </p:nvSpPr>
          <p:spPr>
            <a:xfrm>
              <a:off x="11715750" y="10287000"/>
              <a:ext cx="2857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9" name="Google Shape;1459;p22"/>
          <p:cNvGrpSpPr/>
          <p:nvPr/>
        </p:nvGrpSpPr>
        <p:grpSpPr>
          <a:xfrm rot="-2700000">
            <a:off x="6196012" y="4437062"/>
            <a:ext cx="1143000" cy="1143000"/>
            <a:chOff x="11715750" y="10287000"/>
            <a:chExt cx="2857500" cy="2857500"/>
          </a:xfrm>
        </p:grpSpPr>
        <p:cxnSp>
          <p:nvCxnSpPr>
            <p:cNvPr id="1460" name="Google Shape;1460;p22"/>
            <p:cNvCxnSpPr/>
            <p:nvPr/>
          </p:nvCxnSpPr>
          <p:spPr>
            <a:xfrm>
              <a:off x="11715750" y="10288587"/>
              <a:ext cx="2857500" cy="2855912"/>
            </a:xfrm>
            <a:prstGeom prst="curvedConnector2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61" name="Google Shape;1461;p22"/>
            <p:cNvSpPr/>
            <p:nvPr/>
          </p:nvSpPr>
          <p:spPr>
            <a:xfrm>
              <a:off x="11715750" y="10287000"/>
              <a:ext cx="2857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2" name="Google Shape;1462;p22"/>
          <p:cNvGrpSpPr/>
          <p:nvPr/>
        </p:nvGrpSpPr>
        <p:grpSpPr>
          <a:xfrm rot="-2700000">
            <a:off x="7862887" y="4560887"/>
            <a:ext cx="800100" cy="1143000"/>
            <a:chOff x="6572250" y="6572250"/>
            <a:chExt cx="2000250" cy="2857500"/>
          </a:xfrm>
        </p:grpSpPr>
        <p:cxnSp>
          <p:nvCxnSpPr>
            <p:cNvPr id="1463" name="Google Shape;1463;p22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64" name="Google Shape;1464;p22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22"/>
          <p:cNvGrpSpPr/>
          <p:nvPr/>
        </p:nvGrpSpPr>
        <p:grpSpPr>
          <a:xfrm>
            <a:off x="5148262" y="4665662"/>
            <a:ext cx="800100" cy="1143000"/>
            <a:chOff x="6572250" y="6572250"/>
            <a:chExt cx="2000250" cy="2857500"/>
          </a:xfrm>
        </p:grpSpPr>
        <p:cxnSp>
          <p:nvCxnSpPr>
            <p:cNvPr id="1466" name="Google Shape;1466;p22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467" name="Google Shape;1467;p22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27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23"/>
          <p:cNvGrpSpPr/>
          <p:nvPr/>
        </p:nvGrpSpPr>
        <p:grpSpPr>
          <a:xfrm>
            <a:off x="6726782" y="260350"/>
            <a:ext cx="843459" cy="1315339"/>
            <a:chOff x="3286670" y="2717800"/>
            <a:chExt cx="843459" cy="1315339"/>
          </a:xfrm>
        </p:grpSpPr>
        <p:grpSp>
          <p:nvGrpSpPr>
            <p:cNvPr id="1473" name="Google Shape;1473;p23"/>
            <p:cNvGrpSpPr/>
            <p:nvPr/>
          </p:nvGrpSpPr>
          <p:grpSpPr>
            <a:xfrm>
              <a:off x="3292475" y="2717800"/>
              <a:ext cx="431800" cy="1143000"/>
              <a:chOff x="13144500" y="7715250"/>
              <a:chExt cx="1079500" cy="2857500"/>
            </a:xfrm>
          </p:grpSpPr>
          <p:cxnSp>
            <p:nvCxnSpPr>
              <p:cNvPr id="1474" name="Google Shape;1474;p23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75" name="Google Shape;1475;p23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6" name="Google Shape;1476;p23"/>
            <p:cNvGrpSpPr/>
            <p:nvPr/>
          </p:nvGrpSpPr>
          <p:grpSpPr>
            <a:xfrm rot="1380000">
              <a:off x="3492500" y="2852737"/>
              <a:ext cx="431800" cy="1141412"/>
              <a:chOff x="13144500" y="7715250"/>
              <a:chExt cx="1079500" cy="2857500"/>
            </a:xfrm>
          </p:grpSpPr>
          <p:cxnSp>
            <p:nvCxnSpPr>
              <p:cNvPr id="1477" name="Google Shape;1477;p23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78" name="Google Shape;1478;p23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79" name="Google Shape;1479;p23"/>
          <p:cNvGrpSpPr/>
          <p:nvPr/>
        </p:nvGrpSpPr>
        <p:grpSpPr>
          <a:xfrm>
            <a:off x="5354081" y="40166"/>
            <a:ext cx="2749709" cy="2747003"/>
            <a:chOff x="424893" y="2561116"/>
            <a:chExt cx="2749709" cy="2747003"/>
          </a:xfrm>
        </p:grpSpPr>
        <p:grpSp>
          <p:nvGrpSpPr>
            <p:cNvPr id="1480" name="Google Shape;1480;p23"/>
            <p:cNvGrpSpPr/>
            <p:nvPr/>
          </p:nvGrpSpPr>
          <p:grpSpPr>
            <a:xfrm rot="-8160000">
              <a:off x="709612" y="3484562"/>
              <a:ext cx="800100" cy="1143000"/>
              <a:chOff x="6572250" y="6572250"/>
              <a:chExt cx="2000250" cy="2857500"/>
            </a:xfrm>
          </p:grpSpPr>
          <p:cxnSp>
            <p:nvCxnSpPr>
              <p:cNvPr id="1481" name="Google Shape;1481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82" name="Google Shape;1482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3" name="Google Shape;1483;p23"/>
            <p:cNvGrpSpPr/>
            <p:nvPr/>
          </p:nvGrpSpPr>
          <p:grpSpPr>
            <a:xfrm rot="10800000">
              <a:off x="1000125" y="3941762"/>
              <a:ext cx="801687" cy="1143000"/>
              <a:chOff x="6572250" y="6572250"/>
              <a:chExt cx="2000250" cy="2857500"/>
            </a:xfrm>
          </p:grpSpPr>
          <p:cxnSp>
            <p:nvCxnSpPr>
              <p:cNvPr id="1484" name="Google Shape;1484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85" name="Google Shape;1485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6" name="Google Shape;1486;p23"/>
            <p:cNvGrpSpPr/>
            <p:nvPr/>
          </p:nvGrpSpPr>
          <p:grpSpPr>
            <a:xfrm rot="8040000">
              <a:off x="1527968" y="4050506"/>
              <a:ext cx="800100" cy="1144587"/>
              <a:chOff x="6572250" y="6572250"/>
              <a:chExt cx="2000250" cy="2857500"/>
            </a:xfrm>
          </p:grpSpPr>
          <p:cxnSp>
            <p:nvCxnSpPr>
              <p:cNvPr id="1487" name="Google Shape;1487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88" name="Google Shape;1488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9" name="Google Shape;1489;p23"/>
            <p:cNvGrpSpPr/>
            <p:nvPr/>
          </p:nvGrpSpPr>
          <p:grpSpPr>
            <a:xfrm rot="5400000">
              <a:off x="1967706" y="3769518"/>
              <a:ext cx="800100" cy="1144587"/>
              <a:chOff x="6572250" y="6572250"/>
              <a:chExt cx="2000250" cy="2857500"/>
            </a:xfrm>
          </p:grpSpPr>
          <p:cxnSp>
            <p:nvCxnSpPr>
              <p:cNvPr id="1490" name="Google Shape;1490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91" name="Google Shape;1491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2" name="Google Shape;1492;p23"/>
            <p:cNvGrpSpPr/>
            <p:nvPr/>
          </p:nvGrpSpPr>
          <p:grpSpPr>
            <a:xfrm rot="-2760000">
              <a:off x="1269206" y="2674143"/>
              <a:ext cx="800100" cy="1144587"/>
              <a:chOff x="6572250" y="6572250"/>
              <a:chExt cx="2000250" cy="2857500"/>
            </a:xfrm>
          </p:grpSpPr>
          <p:cxnSp>
            <p:nvCxnSpPr>
              <p:cNvPr id="1493" name="Google Shape;1493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94" name="Google Shape;1494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5" name="Google Shape;1495;p23"/>
            <p:cNvGrpSpPr/>
            <p:nvPr/>
          </p:nvGrpSpPr>
          <p:grpSpPr>
            <a:xfrm rot="-5400000">
              <a:off x="820737" y="2960687"/>
              <a:ext cx="800100" cy="1143000"/>
              <a:chOff x="6572250" y="6572250"/>
              <a:chExt cx="2000250" cy="2857500"/>
            </a:xfrm>
          </p:grpSpPr>
          <p:cxnSp>
            <p:nvCxnSpPr>
              <p:cNvPr id="1496" name="Google Shape;1496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497" name="Google Shape;1497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8" name="Google Shape;1498;p23"/>
            <p:cNvGrpSpPr/>
            <p:nvPr/>
          </p:nvGrpSpPr>
          <p:grpSpPr>
            <a:xfrm rot="2700000">
              <a:off x="1916112" y="3413125"/>
              <a:ext cx="1143000" cy="800100"/>
              <a:chOff x="6572250" y="6572250"/>
              <a:chExt cx="2000250" cy="2857500"/>
            </a:xfrm>
          </p:grpSpPr>
          <p:cxnSp>
            <p:nvCxnSpPr>
              <p:cNvPr id="1499" name="Google Shape;1499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00" name="Google Shape;1500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1" name="Google Shape;1501;p23"/>
            <p:cNvGrpSpPr/>
            <p:nvPr/>
          </p:nvGrpSpPr>
          <p:grpSpPr>
            <a:xfrm>
              <a:off x="1803400" y="2797175"/>
              <a:ext cx="800100" cy="1143000"/>
              <a:chOff x="6572250" y="6572250"/>
              <a:chExt cx="2000250" cy="2857500"/>
            </a:xfrm>
          </p:grpSpPr>
          <p:cxnSp>
            <p:nvCxnSpPr>
              <p:cNvPr id="1502" name="Google Shape;1502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03" name="Google Shape;1503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04" name="Google Shape;1504;p23"/>
          <p:cNvGrpSpPr/>
          <p:nvPr/>
        </p:nvGrpSpPr>
        <p:grpSpPr>
          <a:xfrm>
            <a:off x="5580062" y="48104"/>
            <a:ext cx="2525315" cy="1939047"/>
            <a:chOff x="3241675" y="2353154"/>
            <a:chExt cx="2525315" cy="1939047"/>
          </a:xfrm>
        </p:grpSpPr>
        <p:grpSp>
          <p:nvGrpSpPr>
            <p:cNvPr id="1505" name="Google Shape;1505;p23"/>
            <p:cNvGrpSpPr/>
            <p:nvPr/>
          </p:nvGrpSpPr>
          <p:grpSpPr>
            <a:xfrm>
              <a:off x="4384675" y="2590800"/>
              <a:ext cx="431800" cy="1143000"/>
              <a:chOff x="13144500" y="7715250"/>
              <a:chExt cx="1079500" cy="2857500"/>
            </a:xfrm>
          </p:grpSpPr>
          <p:cxnSp>
            <p:nvCxnSpPr>
              <p:cNvPr id="1506" name="Google Shape;1506;p23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07" name="Google Shape;1507;p23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3"/>
            <p:cNvGrpSpPr/>
            <p:nvPr/>
          </p:nvGrpSpPr>
          <p:grpSpPr>
            <a:xfrm rot="1380000">
              <a:off x="4586287" y="2714625"/>
              <a:ext cx="431800" cy="1141412"/>
              <a:chOff x="13144500" y="7715250"/>
              <a:chExt cx="1079500" cy="2857500"/>
            </a:xfrm>
          </p:grpSpPr>
          <p:cxnSp>
            <p:nvCxnSpPr>
              <p:cNvPr id="1509" name="Google Shape;1509;p23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10" name="Google Shape;1510;p23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3"/>
            <p:cNvGrpSpPr/>
            <p:nvPr/>
          </p:nvGrpSpPr>
          <p:grpSpPr>
            <a:xfrm rot="-2760000">
              <a:off x="3861593" y="2466181"/>
              <a:ext cx="800100" cy="1144587"/>
              <a:chOff x="6572250" y="6572250"/>
              <a:chExt cx="2000250" cy="2857500"/>
            </a:xfrm>
          </p:grpSpPr>
          <p:cxnSp>
            <p:nvCxnSpPr>
              <p:cNvPr id="1512" name="Google Shape;1512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13" name="Google Shape;1513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4" name="Google Shape;1514;p23"/>
            <p:cNvGrpSpPr/>
            <p:nvPr/>
          </p:nvGrpSpPr>
          <p:grpSpPr>
            <a:xfrm rot="-5400000">
              <a:off x="3413125" y="2752725"/>
              <a:ext cx="800100" cy="1143000"/>
              <a:chOff x="6572250" y="6572250"/>
              <a:chExt cx="2000250" cy="2857500"/>
            </a:xfrm>
          </p:grpSpPr>
          <p:cxnSp>
            <p:nvCxnSpPr>
              <p:cNvPr id="1515" name="Google Shape;1515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16" name="Google Shape;1516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7" name="Google Shape;1517;p23"/>
            <p:cNvGrpSpPr/>
            <p:nvPr/>
          </p:nvGrpSpPr>
          <p:grpSpPr>
            <a:xfrm rot="2700000">
              <a:off x="4508500" y="3205162"/>
              <a:ext cx="1143000" cy="800100"/>
              <a:chOff x="6572250" y="6572250"/>
              <a:chExt cx="2000250" cy="2857500"/>
            </a:xfrm>
          </p:grpSpPr>
          <p:cxnSp>
            <p:nvCxnSpPr>
              <p:cNvPr id="1518" name="Google Shape;1518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19" name="Google Shape;1519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20" name="Google Shape;1520;p23"/>
          <p:cNvGrpSpPr/>
          <p:nvPr/>
        </p:nvGrpSpPr>
        <p:grpSpPr>
          <a:xfrm>
            <a:off x="5366781" y="863574"/>
            <a:ext cx="2515156" cy="1941058"/>
            <a:chOff x="3136343" y="2719361"/>
            <a:chExt cx="2515156" cy="1941058"/>
          </a:xfrm>
        </p:grpSpPr>
        <p:grpSp>
          <p:nvGrpSpPr>
            <p:cNvPr id="1521" name="Google Shape;1521;p23"/>
            <p:cNvGrpSpPr/>
            <p:nvPr/>
          </p:nvGrpSpPr>
          <p:grpSpPr>
            <a:xfrm rot="-8160000">
              <a:off x="3421062" y="2836862"/>
              <a:ext cx="800100" cy="1143000"/>
              <a:chOff x="6572250" y="6572250"/>
              <a:chExt cx="2000250" cy="2857500"/>
            </a:xfrm>
          </p:grpSpPr>
          <p:cxnSp>
            <p:nvCxnSpPr>
              <p:cNvPr id="1522" name="Google Shape;1522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23" name="Google Shape;1523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4" name="Google Shape;1524;p23"/>
            <p:cNvGrpSpPr/>
            <p:nvPr/>
          </p:nvGrpSpPr>
          <p:grpSpPr>
            <a:xfrm rot="10800000">
              <a:off x="3711575" y="3294062"/>
              <a:ext cx="801687" cy="1143000"/>
              <a:chOff x="6572250" y="6572250"/>
              <a:chExt cx="2000250" cy="2857500"/>
            </a:xfrm>
          </p:grpSpPr>
          <p:cxnSp>
            <p:nvCxnSpPr>
              <p:cNvPr id="1525" name="Google Shape;1525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26" name="Google Shape;1526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7" name="Google Shape;1527;p23"/>
            <p:cNvGrpSpPr/>
            <p:nvPr/>
          </p:nvGrpSpPr>
          <p:grpSpPr>
            <a:xfrm rot="8040000">
              <a:off x="4239418" y="3402806"/>
              <a:ext cx="800100" cy="1144587"/>
              <a:chOff x="6572250" y="6572250"/>
              <a:chExt cx="2000250" cy="2857500"/>
            </a:xfrm>
          </p:grpSpPr>
          <p:cxnSp>
            <p:nvCxnSpPr>
              <p:cNvPr id="1528" name="Google Shape;1528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29" name="Google Shape;1529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0" name="Google Shape;1530;p23"/>
            <p:cNvGrpSpPr/>
            <p:nvPr/>
          </p:nvGrpSpPr>
          <p:grpSpPr>
            <a:xfrm rot="5400000">
              <a:off x="4679156" y="3121818"/>
              <a:ext cx="800100" cy="1144587"/>
              <a:chOff x="6572250" y="6572250"/>
              <a:chExt cx="2000250" cy="2857500"/>
            </a:xfrm>
          </p:grpSpPr>
          <p:cxnSp>
            <p:nvCxnSpPr>
              <p:cNvPr id="1531" name="Google Shape;1531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32" name="Google Shape;1532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33" name="Google Shape;1533;p23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3"/>
          <p:cNvSpPr txBox="1"/>
          <p:nvPr/>
        </p:nvSpPr>
        <p:spPr>
          <a:xfrm>
            <a:off x="107950" y="404812"/>
            <a:ext cx="4103687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Gambar satu lingkaran lagi, buat 4 garis tengah sehingga menjadi 8 juring dan salah satu juring dibagi 2 sama besar !</a:t>
            </a:r>
            <a:endParaRPr/>
          </a:p>
        </p:txBody>
      </p:sp>
      <p:sp>
        <p:nvSpPr>
          <p:cNvPr id="1535" name="Google Shape;1535;p23"/>
          <p:cNvSpPr/>
          <p:nvPr/>
        </p:nvSpPr>
        <p:spPr>
          <a:xfrm>
            <a:off x="5581650" y="261937"/>
            <a:ext cx="2303462" cy="2303462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6" name="Google Shape;1536;p23"/>
          <p:cNvGrpSpPr/>
          <p:nvPr/>
        </p:nvGrpSpPr>
        <p:grpSpPr>
          <a:xfrm>
            <a:off x="5362018" y="40166"/>
            <a:ext cx="2749709" cy="2747003"/>
            <a:chOff x="424893" y="2561116"/>
            <a:chExt cx="2749709" cy="2747003"/>
          </a:xfrm>
        </p:grpSpPr>
        <p:grpSp>
          <p:nvGrpSpPr>
            <p:cNvPr id="1537" name="Google Shape;1537;p23"/>
            <p:cNvGrpSpPr/>
            <p:nvPr/>
          </p:nvGrpSpPr>
          <p:grpSpPr>
            <a:xfrm rot="-8160000">
              <a:off x="709612" y="3484562"/>
              <a:ext cx="800100" cy="1143000"/>
              <a:chOff x="6572250" y="6572250"/>
              <a:chExt cx="2000250" cy="2857500"/>
            </a:xfrm>
          </p:grpSpPr>
          <p:cxnSp>
            <p:nvCxnSpPr>
              <p:cNvPr id="1538" name="Google Shape;1538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39" name="Google Shape;1539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0" name="Google Shape;1540;p23"/>
            <p:cNvGrpSpPr/>
            <p:nvPr/>
          </p:nvGrpSpPr>
          <p:grpSpPr>
            <a:xfrm rot="10800000">
              <a:off x="1000125" y="3941762"/>
              <a:ext cx="801687" cy="1143000"/>
              <a:chOff x="6572250" y="6572250"/>
              <a:chExt cx="2000250" cy="2857500"/>
            </a:xfrm>
          </p:grpSpPr>
          <p:cxnSp>
            <p:nvCxnSpPr>
              <p:cNvPr id="1541" name="Google Shape;1541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42" name="Google Shape;1542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3" name="Google Shape;1543;p23"/>
            <p:cNvGrpSpPr/>
            <p:nvPr/>
          </p:nvGrpSpPr>
          <p:grpSpPr>
            <a:xfrm rot="8040000">
              <a:off x="1527968" y="4050506"/>
              <a:ext cx="800100" cy="1144587"/>
              <a:chOff x="6572250" y="6572250"/>
              <a:chExt cx="2000250" cy="2857500"/>
            </a:xfrm>
          </p:grpSpPr>
          <p:cxnSp>
            <p:nvCxnSpPr>
              <p:cNvPr id="1544" name="Google Shape;1544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45" name="Google Shape;1545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6" name="Google Shape;1546;p23"/>
            <p:cNvGrpSpPr/>
            <p:nvPr/>
          </p:nvGrpSpPr>
          <p:grpSpPr>
            <a:xfrm rot="5400000">
              <a:off x="1967706" y="3769518"/>
              <a:ext cx="800100" cy="1144587"/>
              <a:chOff x="6572250" y="6572250"/>
              <a:chExt cx="2000250" cy="2857500"/>
            </a:xfrm>
          </p:grpSpPr>
          <p:cxnSp>
            <p:nvCxnSpPr>
              <p:cNvPr id="1547" name="Google Shape;1547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48" name="Google Shape;1548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23"/>
            <p:cNvGrpSpPr/>
            <p:nvPr/>
          </p:nvGrpSpPr>
          <p:grpSpPr>
            <a:xfrm rot="-2760000">
              <a:off x="1269206" y="2674143"/>
              <a:ext cx="800100" cy="1144587"/>
              <a:chOff x="6572250" y="6572250"/>
              <a:chExt cx="2000250" cy="2857500"/>
            </a:xfrm>
          </p:grpSpPr>
          <p:cxnSp>
            <p:nvCxnSpPr>
              <p:cNvPr id="1550" name="Google Shape;1550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51" name="Google Shape;1551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23"/>
            <p:cNvGrpSpPr/>
            <p:nvPr/>
          </p:nvGrpSpPr>
          <p:grpSpPr>
            <a:xfrm rot="-5400000">
              <a:off x="820737" y="2960687"/>
              <a:ext cx="800100" cy="1143000"/>
              <a:chOff x="6572250" y="6572250"/>
              <a:chExt cx="2000250" cy="2857500"/>
            </a:xfrm>
          </p:grpSpPr>
          <p:cxnSp>
            <p:nvCxnSpPr>
              <p:cNvPr id="1553" name="Google Shape;1553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54" name="Google Shape;1554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23"/>
            <p:cNvGrpSpPr/>
            <p:nvPr/>
          </p:nvGrpSpPr>
          <p:grpSpPr>
            <a:xfrm rot="2700000">
              <a:off x="1916112" y="3413125"/>
              <a:ext cx="1143000" cy="800100"/>
              <a:chOff x="6572250" y="6572250"/>
              <a:chExt cx="2000250" cy="2857500"/>
            </a:xfrm>
          </p:grpSpPr>
          <p:cxnSp>
            <p:nvCxnSpPr>
              <p:cNvPr id="1556" name="Google Shape;1556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57" name="Google Shape;1557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23"/>
            <p:cNvGrpSpPr/>
            <p:nvPr/>
          </p:nvGrpSpPr>
          <p:grpSpPr>
            <a:xfrm>
              <a:off x="1803400" y="2797175"/>
              <a:ext cx="800100" cy="1143000"/>
              <a:chOff x="6572250" y="6572250"/>
              <a:chExt cx="2000250" cy="2857500"/>
            </a:xfrm>
          </p:grpSpPr>
          <p:cxnSp>
            <p:nvCxnSpPr>
              <p:cNvPr id="1559" name="Google Shape;1559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60" name="Google Shape;1560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1" name="Google Shape;1561;p23"/>
          <p:cNvGrpSpPr/>
          <p:nvPr/>
        </p:nvGrpSpPr>
        <p:grpSpPr>
          <a:xfrm>
            <a:off x="6726782" y="263525"/>
            <a:ext cx="843459" cy="1315339"/>
            <a:chOff x="3286670" y="2717800"/>
            <a:chExt cx="843459" cy="1315339"/>
          </a:xfrm>
        </p:grpSpPr>
        <p:grpSp>
          <p:nvGrpSpPr>
            <p:cNvPr id="1562" name="Google Shape;1562;p23"/>
            <p:cNvGrpSpPr/>
            <p:nvPr/>
          </p:nvGrpSpPr>
          <p:grpSpPr>
            <a:xfrm>
              <a:off x="3292475" y="2717800"/>
              <a:ext cx="431800" cy="1143000"/>
              <a:chOff x="13144500" y="7715250"/>
              <a:chExt cx="1079500" cy="2857500"/>
            </a:xfrm>
          </p:grpSpPr>
          <p:cxnSp>
            <p:nvCxnSpPr>
              <p:cNvPr id="1563" name="Google Shape;1563;p23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64" name="Google Shape;1564;p23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5" name="Google Shape;1565;p23"/>
            <p:cNvGrpSpPr/>
            <p:nvPr/>
          </p:nvGrpSpPr>
          <p:grpSpPr>
            <a:xfrm rot="1380000">
              <a:off x="3492500" y="2852737"/>
              <a:ext cx="431800" cy="1141412"/>
              <a:chOff x="13144500" y="7715250"/>
              <a:chExt cx="1079500" cy="2857500"/>
            </a:xfrm>
          </p:grpSpPr>
          <p:cxnSp>
            <p:nvCxnSpPr>
              <p:cNvPr id="1566" name="Google Shape;1566;p23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567" name="Google Shape;1567;p23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8" name="Google Shape;1568;p23"/>
          <p:cNvSpPr txBox="1"/>
          <p:nvPr/>
        </p:nvSpPr>
        <p:spPr>
          <a:xfrm>
            <a:off x="107950" y="1628775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Berilah warna, potong tiap juring, dan susun seperti pada langkah 4 s/d  6 !</a:t>
            </a:r>
            <a:endParaRPr/>
          </a:p>
        </p:txBody>
      </p:sp>
      <p:grpSp>
        <p:nvGrpSpPr>
          <p:cNvPr id="1569" name="Google Shape;1569;p23"/>
          <p:cNvGrpSpPr/>
          <p:nvPr/>
        </p:nvGrpSpPr>
        <p:grpSpPr>
          <a:xfrm rot="-8160000">
            <a:off x="5646737" y="962025"/>
            <a:ext cx="800100" cy="1143000"/>
            <a:chOff x="6572250" y="6572250"/>
            <a:chExt cx="2000250" cy="2857500"/>
          </a:xfrm>
        </p:grpSpPr>
        <p:cxnSp>
          <p:nvCxnSpPr>
            <p:cNvPr id="1570" name="Google Shape;1570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71" name="Google Shape;1571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23"/>
          <p:cNvGrpSpPr/>
          <p:nvPr/>
        </p:nvGrpSpPr>
        <p:grpSpPr>
          <a:xfrm rot="10800000">
            <a:off x="5937250" y="1419225"/>
            <a:ext cx="801687" cy="1143000"/>
            <a:chOff x="6572250" y="6572250"/>
            <a:chExt cx="2000250" cy="2857500"/>
          </a:xfrm>
        </p:grpSpPr>
        <p:cxnSp>
          <p:nvCxnSpPr>
            <p:cNvPr id="1573" name="Google Shape;1573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74" name="Google Shape;1574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23"/>
          <p:cNvGrpSpPr/>
          <p:nvPr/>
        </p:nvGrpSpPr>
        <p:grpSpPr>
          <a:xfrm rot="8040000">
            <a:off x="6465093" y="1527968"/>
            <a:ext cx="800100" cy="1144587"/>
            <a:chOff x="6572250" y="6572250"/>
            <a:chExt cx="2000250" cy="2857500"/>
          </a:xfrm>
        </p:grpSpPr>
        <p:cxnSp>
          <p:nvCxnSpPr>
            <p:cNvPr id="1576" name="Google Shape;1576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77" name="Google Shape;1577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8" name="Google Shape;1578;p23"/>
          <p:cNvGrpSpPr/>
          <p:nvPr/>
        </p:nvGrpSpPr>
        <p:grpSpPr>
          <a:xfrm rot="5400000">
            <a:off x="6904831" y="1246981"/>
            <a:ext cx="800100" cy="1144587"/>
            <a:chOff x="6572250" y="6572250"/>
            <a:chExt cx="2000250" cy="2857500"/>
          </a:xfrm>
        </p:grpSpPr>
        <p:cxnSp>
          <p:nvCxnSpPr>
            <p:cNvPr id="1579" name="Google Shape;1579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80" name="Google Shape;1580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23"/>
          <p:cNvGrpSpPr/>
          <p:nvPr/>
        </p:nvGrpSpPr>
        <p:grpSpPr>
          <a:xfrm>
            <a:off x="6729412" y="276225"/>
            <a:ext cx="431800" cy="1143000"/>
            <a:chOff x="13144500" y="7715250"/>
            <a:chExt cx="1079500" cy="2857500"/>
          </a:xfrm>
        </p:grpSpPr>
        <p:cxnSp>
          <p:nvCxnSpPr>
            <p:cNvPr id="1582" name="Google Shape;1582;p23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83" name="Google Shape;1583;p23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23"/>
          <p:cNvGrpSpPr/>
          <p:nvPr/>
        </p:nvGrpSpPr>
        <p:grpSpPr>
          <a:xfrm rot="1380000">
            <a:off x="6931025" y="400050"/>
            <a:ext cx="431800" cy="1141412"/>
            <a:chOff x="13144500" y="7715250"/>
            <a:chExt cx="1079500" cy="2857500"/>
          </a:xfrm>
        </p:grpSpPr>
        <p:cxnSp>
          <p:nvCxnSpPr>
            <p:cNvPr id="1585" name="Google Shape;1585;p23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86" name="Google Shape;1586;p23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7" name="Google Shape;1587;p23"/>
          <p:cNvGrpSpPr/>
          <p:nvPr/>
        </p:nvGrpSpPr>
        <p:grpSpPr>
          <a:xfrm rot="-2760000">
            <a:off x="6206331" y="151606"/>
            <a:ext cx="800100" cy="1144587"/>
            <a:chOff x="6572250" y="6572250"/>
            <a:chExt cx="2000250" cy="2857500"/>
          </a:xfrm>
        </p:grpSpPr>
        <p:cxnSp>
          <p:nvCxnSpPr>
            <p:cNvPr id="1588" name="Google Shape;1588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89" name="Google Shape;1589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0" name="Google Shape;1590;p23"/>
          <p:cNvGrpSpPr/>
          <p:nvPr/>
        </p:nvGrpSpPr>
        <p:grpSpPr>
          <a:xfrm rot="-5400000">
            <a:off x="5757862" y="438150"/>
            <a:ext cx="800100" cy="1143000"/>
            <a:chOff x="6572250" y="6572250"/>
            <a:chExt cx="2000250" cy="2857500"/>
          </a:xfrm>
        </p:grpSpPr>
        <p:cxnSp>
          <p:nvCxnSpPr>
            <p:cNvPr id="1591" name="Google Shape;1591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92" name="Google Shape;1592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3" name="Google Shape;1593;p23"/>
          <p:cNvGrpSpPr/>
          <p:nvPr/>
        </p:nvGrpSpPr>
        <p:grpSpPr>
          <a:xfrm rot="2700000">
            <a:off x="6853237" y="890587"/>
            <a:ext cx="1143000" cy="800100"/>
            <a:chOff x="6572250" y="6572250"/>
            <a:chExt cx="2000250" cy="2857500"/>
          </a:xfrm>
        </p:grpSpPr>
        <p:cxnSp>
          <p:nvCxnSpPr>
            <p:cNvPr id="1594" name="Google Shape;1594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95" name="Google Shape;1595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23"/>
          <p:cNvSpPr txBox="1"/>
          <p:nvPr/>
        </p:nvSpPr>
        <p:spPr>
          <a:xfrm>
            <a:off x="6604000" y="1252537"/>
            <a:ext cx="2889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∙</a:t>
            </a:r>
            <a:endParaRPr/>
          </a:p>
        </p:txBody>
      </p:sp>
      <p:grpSp>
        <p:nvGrpSpPr>
          <p:cNvPr id="1597" name="Google Shape;1597;p23"/>
          <p:cNvGrpSpPr/>
          <p:nvPr/>
        </p:nvGrpSpPr>
        <p:grpSpPr>
          <a:xfrm rot="9420000">
            <a:off x="4929187" y="3086100"/>
            <a:ext cx="800100" cy="1143000"/>
            <a:chOff x="6572250" y="6572250"/>
            <a:chExt cx="2000250" cy="2857500"/>
          </a:xfrm>
        </p:grpSpPr>
        <p:cxnSp>
          <p:nvCxnSpPr>
            <p:cNvPr id="1598" name="Google Shape;1598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599" name="Google Shape;1599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0" name="Google Shape;1600;p23"/>
          <p:cNvGrpSpPr/>
          <p:nvPr/>
        </p:nvGrpSpPr>
        <p:grpSpPr>
          <a:xfrm rot="9420000">
            <a:off x="5805487" y="3095625"/>
            <a:ext cx="800100" cy="1143000"/>
            <a:chOff x="6572250" y="6572250"/>
            <a:chExt cx="2000250" cy="2857500"/>
          </a:xfrm>
        </p:grpSpPr>
        <p:cxnSp>
          <p:nvCxnSpPr>
            <p:cNvPr id="1601" name="Google Shape;1601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02" name="Google Shape;1602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23"/>
          <p:cNvGrpSpPr/>
          <p:nvPr/>
        </p:nvGrpSpPr>
        <p:grpSpPr>
          <a:xfrm rot="9420000">
            <a:off x="6681787" y="3105150"/>
            <a:ext cx="800100" cy="1143000"/>
            <a:chOff x="6572250" y="6572250"/>
            <a:chExt cx="2000250" cy="2857500"/>
          </a:xfrm>
        </p:grpSpPr>
        <p:cxnSp>
          <p:nvCxnSpPr>
            <p:cNvPr id="1604" name="Google Shape;1604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05" name="Google Shape;1605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23"/>
          <p:cNvGrpSpPr/>
          <p:nvPr/>
        </p:nvGrpSpPr>
        <p:grpSpPr>
          <a:xfrm rot="9420000">
            <a:off x="7558087" y="3114675"/>
            <a:ext cx="800100" cy="1143000"/>
            <a:chOff x="6572250" y="6572250"/>
            <a:chExt cx="2000250" cy="2857500"/>
          </a:xfrm>
        </p:grpSpPr>
        <p:cxnSp>
          <p:nvCxnSpPr>
            <p:cNvPr id="1607" name="Google Shape;1607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08" name="Google Shape;1608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9" name="Google Shape;1609;p23"/>
          <p:cNvGrpSpPr/>
          <p:nvPr/>
        </p:nvGrpSpPr>
        <p:grpSpPr>
          <a:xfrm>
            <a:off x="8113821" y="2844141"/>
            <a:ext cx="841157" cy="1223241"/>
            <a:chOff x="6958121" y="4284003"/>
            <a:chExt cx="841157" cy="1223241"/>
          </a:xfrm>
        </p:grpSpPr>
        <p:cxnSp>
          <p:nvCxnSpPr>
            <p:cNvPr id="1610" name="Google Shape;1610;p23"/>
            <p:cNvCxnSpPr/>
            <p:nvPr/>
          </p:nvCxnSpPr>
          <p:spPr>
            <a:xfrm rot="-1380000">
              <a:off x="6989762" y="4359275"/>
              <a:ext cx="431800" cy="228600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11" name="Google Shape;1611;p23"/>
            <p:cNvSpPr/>
            <p:nvPr/>
          </p:nvSpPr>
          <p:spPr>
            <a:xfrm rot="-1380000">
              <a:off x="7164387" y="4325937"/>
              <a:ext cx="428625" cy="1143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2" name="Google Shape;1612;p23"/>
          <p:cNvGrpSpPr/>
          <p:nvPr/>
        </p:nvGrpSpPr>
        <p:grpSpPr>
          <a:xfrm>
            <a:off x="5043487" y="2886075"/>
            <a:ext cx="431800" cy="1143000"/>
            <a:chOff x="13144500" y="7715250"/>
            <a:chExt cx="1079500" cy="2857500"/>
          </a:xfrm>
        </p:grpSpPr>
        <p:cxnSp>
          <p:nvCxnSpPr>
            <p:cNvPr id="1613" name="Google Shape;1613;p23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14" name="Google Shape;1614;p23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5" name="Google Shape;1615;p23"/>
          <p:cNvGrpSpPr/>
          <p:nvPr/>
        </p:nvGrpSpPr>
        <p:grpSpPr>
          <a:xfrm rot="-1380000">
            <a:off x="5672137" y="2781300"/>
            <a:ext cx="800100" cy="1143000"/>
            <a:chOff x="6572250" y="6572250"/>
            <a:chExt cx="2000250" cy="2857500"/>
          </a:xfrm>
        </p:grpSpPr>
        <p:cxnSp>
          <p:nvCxnSpPr>
            <p:cNvPr id="1616" name="Google Shape;1616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17" name="Google Shape;1617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23"/>
          <p:cNvGrpSpPr/>
          <p:nvPr/>
        </p:nvGrpSpPr>
        <p:grpSpPr>
          <a:xfrm rot="-1380000">
            <a:off x="6548437" y="2790825"/>
            <a:ext cx="800100" cy="1143000"/>
            <a:chOff x="6572250" y="6572250"/>
            <a:chExt cx="2000250" cy="2857500"/>
          </a:xfrm>
        </p:grpSpPr>
        <p:cxnSp>
          <p:nvCxnSpPr>
            <p:cNvPr id="1619" name="Google Shape;1619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20" name="Google Shape;1620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1" name="Google Shape;1621;p23"/>
          <p:cNvGrpSpPr/>
          <p:nvPr/>
        </p:nvGrpSpPr>
        <p:grpSpPr>
          <a:xfrm rot="-1380000">
            <a:off x="7424737" y="2800350"/>
            <a:ext cx="800100" cy="1143000"/>
            <a:chOff x="6572250" y="6572250"/>
            <a:chExt cx="2000250" cy="2857500"/>
          </a:xfrm>
        </p:grpSpPr>
        <p:cxnSp>
          <p:nvCxnSpPr>
            <p:cNvPr id="1622" name="Google Shape;1622;p23"/>
            <p:cNvCxnSpPr/>
            <p:nvPr/>
          </p:nvCxnSpPr>
          <p:spPr>
            <a:xfrm>
              <a:off x="6572250" y="6573837"/>
              <a:ext cx="2000250" cy="2284412"/>
            </a:xfrm>
            <a:prstGeom prst="curvedConnector2">
              <a:avLst/>
            </a:pr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623" name="Google Shape;1623;p23"/>
            <p:cNvSpPr/>
            <p:nvPr/>
          </p:nvSpPr>
          <p:spPr>
            <a:xfrm>
              <a:off x="6572250" y="6572250"/>
              <a:ext cx="200025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6000"/>
                  </a:lnTo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4" name="Google Shape;1624;p23"/>
          <p:cNvSpPr txBox="1"/>
          <p:nvPr/>
        </p:nvSpPr>
        <p:spPr>
          <a:xfrm>
            <a:off x="107950" y="2657475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Coba bandingkan hasil susunan petama dengan susunan kedua, beri komentar ! </a:t>
            </a:r>
            <a:endParaRPr/>
          </a:p>
        </p:txBody>
      </p:sp>
      <p:grpSp>
        <p:nvGrpSpPr>
          <p:cNvPr id="1625" name="Google Shape;1625;p23"/>
          <p:cNvGrpSpPr/>
          <p:nvPr/>
        </p:nvGrpSpPr>
        <p:grpSpPr>
          <a:xfrm>
            <a:off x="5140138" y="4479739"/>
            <a:ext cx="3809789" cy="2426071"/>
            <a:chOff x="5140138" y="4479739"/>
            <a:chExt cx="3809789" cy="2426071"/>
          </a:xfrm>
        </p:grpSpPr>
        <p:grpSp>
          <p:nvGrpSpPr>
            <p:cNvPr id="1626" name="Google Shape;1626;p23"/>
            <p:cNvGrpSpPr/>
            <p:nvPr/>
          </p:nvGrpSpPr>
          <p:grpSpPr>
            <a:xfrm rot="8100000">
              <a:off x="7005637" y="5526087"/>
              <a:ext cx="1143000" cy="1143000"/>
              <a:chOff x="11715750" y="10287000"/>
              <a:chExt cx="2857500" cy="2857500"/>
            </a:xfrm>
          </p:grpSpPr>
          <p:cxnSp>
            <p:nvCxnSpPr>
              <p:cNvPr id="1627" name="Google Shape;1627;p23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28" name="Google Shape;1628;p23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9" name="Google Shape;1629;p23"/>
            <p:cNvGrpSpPr/>
            <p:nvPr/>
          </p:nvGrpSpPr>
          <p:grpSpPr>
            <a:xfrm rot="8100000">
              <a:off x="5376861" y="5516562"/>
              <a:ext cx="1143000" cy="1143000"/>
              <a:chOff x="11715750" y="10287000"/>
              <a:chExt cx="2857500" cy="2857500"/>
            </a:xfrm>
          </p:grpSpPr>
          <p:cxnSp>
            <p:nvCxnSpPr>
              <p:cNvPr id="1630" name="Google Shape;1630;p23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31" name="Google Shape;1631;p23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2" name="Google Shape;1632;p23"/>
            <p:cNvGrpSpPr/>
            <p:nvPr/>
          </p:nvGrpSpPr>
          <p:grpSpPr>
            <a:xfrm rot="-2700000">
              <a:off x="6196012" y="4716462"/>
              <a:ext cx="1143000" cy="1143000"/>
              <a:chOff x="11715750" y="10287000"/>
              <a:chExt cx="2857500" cy="2857500"/>
            </a:xfrm>
          </p:grpSpPr>
          <p:cxnSp>
            <p:nvCxnSpPr>
              <p:cNvPr id="1633" name="Google Shape;1633;p23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34" name="Google Shape;1634;p23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5" name="Google Shape;1635;p23"/>
            <p:cNvGrpSpPr/>
            <p:nvPr/>
          </p:nvGrpSpPr>
          <p:grpSpPr>
            <a:xfrm rot="-2700000">
              <a:off x="7862887" y="4840287"/>
              <a:ext cx="800100" cy="1143000"/>
              <a:chOff x="6572250" y="6572250"/>
              <a:chExt cx="2000250" cy="2857500"/>
            </a:xfrm>
          </p:grpSpPr>
          <p:cxnSp>
            <p:nvCxnSpPr>
              <p:cNvPr id="1636" name="Google Shape;1636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37" name="Google Shape;1637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8" name="Google Shape;1638;p23"/>
            <p:cNvGrpSpPr/>
            <p:nvPr/>
          </p:nvGrpSpPr>
          <p:grpSpPr>
            <a:xfrm>
              <a:off x="5148262" y="4945062"/>
              <a:ext cx="800100" cy="1143000"/>
              <a:chOff x="6572250" y="6572250"/>
              <a:chExt cx="2000250" cy="2857500"/>
            </a:xfrm>
          </p:grpSpPr>
          <p:cxnSp>
            <p:nvCxnSpPr>
              <p:cNvPr id="1639" name="Google Shape;1639;p23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40" name="Google Shape;1640;p23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1" name="Google Shape;1641;p23"/>
          <p:cNvSpPr txBox="1"/>
          <p:nvPr/>
        </p:nvSpPr>
        <p:spPr>
          <a:xfrm>
            <a:off x="6084887" y="6375400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PERTAMA</a:t>
            </a:r>
            <a:endParaRPr/>
          </a:p>
        </p:txBody>
      </p:sp>
      <p:sp>
        <p:nvSpPr>
          <p:cNvPr id="1642" name="Google Shape;1642;p23"/>
          <p:cNvSpPr txBox="1"/>
          <p:nvPr/>
        </p:nvSpPr>
        <p:spPr>
          <a:xfrm>
            <a:off x="6084887" y="4081462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KEDUA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" name="Google Shape;1647;p24"/>
          <p:cNvGrpSpPr/>
          <p:nvPr/>
        </p:nvGrpSpPr>
        <p:grpSpPr>
          <a:xfrm>
            <a:off x="5296931" y="719111"/>
            <a:ext cx="2515156" cy="1941058"/>
            <a:chOff x="3136343" y="2719361"/>
            <a:chExt cx="2515156" cy="1941058"/>
          </a:xfrm>
        </p:grpSpPr>
        <p:grpSp>
          <p:nvGrpSpPr>
            <p:cNvPr id="1648" name="Google Shape;1648;p24"/>
            <p:cNvGrpSpPr/>
            <p:nvPr/>
          </p:nvGrpSpPr>
          <p:grpSpPr>
            <a:xfrm rot="-8160000">
              <a:off x="3421062" y="2836862"/>
              <a:ext cx="800100" cy="1143000"/>
              <a:chOff x="6572250" y="6572250"/>
              <a:chExt cx="2000250" cy="2857500"/>
            </a:xfrm>
          </p:grpSpPr>
          <p:cxnSp>
            <p:nvCxnSpPr>
              <p:cNvPr id="1649" name="Google Shape;1649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50" name="Google Shape;1650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1" name="Google Shape;1651;p24"/>
            <p:cNvGrpSpPr/>
            <p:nvPr/>
          </p:nvGrpSpPr>
          <p:grpSpPr>
            <a:xfrm rot="10800000">
              <a:off x="3711575" y="3294062"/>
              <a:ext cx="801687" cy="1143000"/>
              <a:chOff x="6572250" y="6572250"/>
              <a:chExt cx="2000250" cy="2857500"/>
            </a:xfrm>
          </p:grpSpPr>
          <p:cxnSp>
            <p:nvCxnSpPr>
              <p:cNvPr id="1652" name="Google Shape;1652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53" name="Google Shape;1653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4" name="Google Shape;1654;p24"/>
            <p:cNvGrpSpPr/>
            <p:nvPr/>
          </p:nvGrpSpPr>
          <p:grpSpPr>
            <a:xfrm rot="8040000">
              <a:off x="4239418" y="3402806"/>
              <a:ext cx="800100" cy="1144587"/>
              <a:chOff x="6572250" y="6572250"/>
              <a:chExt cx="2000250" cy="2857500"/>
            </a:xfrm>
          </p:grpSpPr>
          <p:cxnSp>
            <p:nvCxnSpPr>
              <p:cNvPr id="1655" name="Google Shape;1655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56" name="Google Shape;1656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7" name="Google Shape;1657;p24"/>
            <p:cNvGrpSpPr/>
            <p:nvPr/>
          </p:nvGrpSpPr>
          <p:grpSpPr>
            <a:xfrm rot="5400000">
              <a:off x="4679156" y="3121818"/>
              <a:ext cx="800100" cy="1144587"/>
              <a:chOff x="6572250" y="6572250"/>
              <a:chExt cx="2000250" cy="2857500"/>
            </a:xfrm>
          </p:grpSpPr>
          <p:cxnSp>
            <p:nvCxnSpPr>
              <p:cNvPr id="1658" name="Google Shape;1658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59" name="Google Shape;1659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FF66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0" name="Google Shape;1660;p24"/>
          <p:cNvGrpSpPr/>
          <p:nvPr/>
        </p:nvGrpSpPr>
        <p:grpSpPr>
          <a:xfrm>
            <a:off x="5530850" y="-121759"/>
            <a:ext cx="2525315" cy="1939047"/>
            <a:chOff x="3241675" y="2353154"/>
            <a:chExt cx="2525315" cy="1939047"/>
          </a:xfrm>
        </p:grpSpPr>
        <p:grpSp>
          <p:nvGrpSpPr>
            <p:cNvPr id="1661" name="Google Shape;1661;p24"/>
            <p:cNvGrpSpPr/>
            <p:nvPr/>
          </p:nvGrpSpPr>
          <p:grpSpPr>
            <a:xfrm>
              <a:off x="4384675" y="2590800"/>
              <a:ext cx="431800" cy="1143000"/>
              <a:chOff x="13144500" y="7715250"/>
              <a:chExt cx="1079500" cy="2857500"/>
            </a:xfrm>
          </p:grpSpPr>
          <p:cxnSp>
            <p:nvCxnSpPr>
              <p:cNvPr id="1662" name="Google Shape;1662;p24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63" name="Google Shape;1663;p24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4" name="Google Shape;1664;p24"/>
            <p:cNvGrpSpPr/>
            <p:nvPr/>
          </p:nvGrpSpPr>
          <p:grpSpPr>
            <a:xfrm rot="1380000">
              <a:off x="4586287" y="2714625"/>
              <a:ext cx="431800" cy="1141412"/>
              <a:chOff x="13144500" y="7715250"/>
              <a:chExt cx="1079500" cy="2857500"/>
            </a:xfrm>
          </p:grpSpPr>
          <p:cxnSp>
            <p:nvCxnSpPr>
              <p:cNvPr id="1665" name="Google Shape;1665;p24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66" name="Google Shape;1666;p24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24"/>
            <p:cNvGrpSpPr/>
            <p:nvPr/>
          </p:nvGrpSpPr>
          <p:grpSpPr>
            <a:xfrm rot="-2760000">
              <a:off x="3861593" y="2466181"/>
              <a:ext cx="800100" cy="1144587"/>
              <a:chOff x="6572250" y="6572250"/>
              <a:chExt cx="2000250" cy="2857500"/>
            </a:xfrm>
          </p:grpSpPr>
          <p:cxnSp>
            <p:nvCxnSpPr>
              <p:cNvPr id="1668" name="Google Shape;1668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69" name="Google Shape;1669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0" name="Google Shape;1670;p24"/>
            <p:cNvGrpSpPr/>
            <p:nvPr/>
          </p:nvGrpSpPr>
          <p:grpSpPr>
            <a:xfrm rot="-5400000">
              <a:off x="3413125" y="2752725"/>
              <a:ext cx="800100" cy="1143000"/>
              <a:chOff x="6572250" y="6572250"/>
              <a:chExt cx="2000250" cy="2857500"/>
            </a:xfrm>
          </p:grpSpPr>
          <p:cxnSp>
            <p:nvCxnSpPr>
              <p:cNvPr id="1671" name="Google Shape;1671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72" name="Google Shape;1672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3" name="Google Shape;1673;p24"/>
            <p:cNvGrpSpPr/>
            <p:nvPr/>
          </p:nvGrpSpPr>
          <p:grpSpPr>
            <a:xfrm rot="2700000">
              <a:off x="4508500" y="3205162"/>
              <a:ext cx="1143000" cy="800100"/>
              <a:chOff x="6572250" y="6572250"/>
              <a:chExt cx="2000250" cy="2857500"/>
            </a:xfrm>
          </p:grpSpPr>
          <p:cxnSp>
            <p:nvCxnSpPr>
              <p:cNvPr id="1674" name="Google Shape;1674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675" name="Google Shape;1675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6" name="Google Shape;1676;p24"/>
          <p:cNvGrpSpPr/>
          <p:nvPr/>
        </p:nvGrpSpPr>
        <p:grpSpPr>
          <a:xfrm>
            <a:off x="5031562" y="-361176"/>
            <a:ext cx="3257587" cy="3257587"/>
            <a:chOff x="-369113" y="-361176"/>
            <a:chExt cx="3257587" cy="3257587"/>
          </a:xfrm>
        </p:grpSpPr>
        <p:grpSp>
          <p:nvGrpSpPr>
            <p:cNvPr id="1677" name="Google Shape;1677;p24"/>
            <p:cNvGrpSpPr/>
            <p:nvPr/>
          </p:nvGrpSpPr>
          <p:grpSpPr>
            <a:xfrm>
              <a:off x="-369113" y="-361176"/>
              <a:ext cx="3257587" cy="3257587"/>
              <a:chOff x="3879037" y="1080274"/>
              <a:chExt cx="3257587" cy="3257587"/>
            </a:xfrm>
          </p:grpSpPr>
          <p:grpSp>
            <p:nvGrpSpPr>
              <p:cNvPr id="1678" name="Google Shape;1678;p24"/>
              <p:cNvGrpSpPr/>
              <p:nvPr/>
            </p:nvGrpSpPr>
            <p:grpSpPr>
              <a:xfrm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679" name="Google Shape;1679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680" name="Google Shape;1680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681" name="Google Shape;1681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2" name="Google Shape;1682;p24"/>
              <p:cNvGrpSpPr/>
              <p:nvPr/>
            </p:nvGrpSpPr>
            <p:grpSpPr>
              <a:xfrm rot="-2700000"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683" name="Google Shape;1683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684" name="Google Shape;1684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685" name="Google Shape;1685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6" name="Google Shape;1686;p24"/>
              <p:cNvGrpSpPr/>
              <p:nvPr/>
            </p:nvGrpSpPr>
            <p:grpSpPr>
              <a:xfrm rot="-1320000"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687" name="Google Shape;1687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688" name="Google Shape;1688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689" name="Google Shape;1689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90" name="Google Shape;1690;p24"/>
              <p:cNvGrpSpPr/>
              <p:nvPr/>
            </p:nvGrpSpPr>
            <p:grpSpPr>
              <a:xfrm rot="-4080000"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691" name="Google Shape;1691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692" name="Google Shape;1692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693" name="Google Shape;1693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694" name="Google Shape;1694;p24"/>
            <p:cNvSpPr/>
            <p:nvPr/>
          </p:nvSpPr>
          <p:spPr>
            <a:xfrm>
              <a:off x="1260475" y="128587"/>
              <a:ext cx="215900" cy="11398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5" name="Google Shape;1695;p24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24"/>
          <p:cNvSpPr txBox="1"/>
          <p:nvPr/>
        </p:nvSpPr>
        <p:spPr>
          <a:xfrm>
            <a:off x="107950" y="404812"/>
            <a:ext cx="4103687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Gambar satu lingkaran lagi, buat 8 garis tengah sehingga menjadi 16 juring dan salah satu juring dibagi 2 sama besar !</a:t>
            </a:r>
            <a:endParaRPr/>
          </a:p>
        </p:txBody>
      </p:sp>
      <p:grpSp>
        <p:nvGrpSpPr>
          <p:cNvPr id="1697" name="Google Shape;1697;p24"/>
          <p:cNvGrpSpPr/>
          <p:nvPr/>
        </p:nvGrpSpPr>
        <p:grpSpPr>
          <a:xfrm>
            <a:off x="5031562" y="-359588"/>
            <a:ext cx="3257587" cy="3257587"/>
            <a:chOff x="-369113" y="-361176"/>
            <a:chExt cx="3257587" cy="3257587"/>
          </a:xfrm>
        </p:grpSpPr>
        <p:grpSp>
          <p:nvGrpSpPr>
            <p:cNvPr id="1698" name="Google Shape;1698;p24"/>
            <p:cNvGrpSpPr/>
            <p:nvPr/>
          </p:nvGrpSpPr>
          <p:grpSpPr>
            <a:xfrm>
              <a:off x="-369113" y="-361176"/>
              <a:ext cx="3257587" cy="3257587"/>
              <a:chOff x="3879037" y="1080274"/>
              <a:chExt cx="3257587" cy="3257587"/>
            </a:xfrm>
          </p:grpSpPr>
          <p:grpSp>
            <p:nvGrpSpPr>
              <p:cNvPr id="1699" name="Google Shape;1699;p24"/>
              <p:cNvGrpSpPr/>
              <p:nvPr/>
            </p:nvGrpSpPr>
            <p:grpSpPr>
              <a:xfrm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700" name="Google Shape;1700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701" name="Google Shape;1701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702" name="Google Shape;1702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03" name="Google Shape;1703;p24"/>
              <p:cNvGrpSpPr/>
              <p:nvPr/>
            </p:nvGrpSpPr>
            <p:grpSpPr>
              <a:xfrm rot="-2700000"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704" name="Google Shape;1704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705" name="Google Shape;1705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706" name="Google Shape;1706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07" name="Google Shape;1707;p24"/>
              <p:cNvGrpSpPr/>
              <p:nvPr/>
            </p:nvGrpSpPr>
            <p:grpSpPr>
              <a:xfrm rot="-1320000"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708" name="Google Shape;1708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709" name="Google Shape;1709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710" name="Google Shape;1710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1" name="Google Shape;1711;p24"/>
              <p:cNvGrpSpPr/>
              <p:nvPr/>
            </p:nvGrpSpPr>
            <p:grpSpPr>
              <a:xfrm rot="-4080000">
                <a:off x="4356100" y="1557337"/>
                <a:ext cx="2303462" cy="2303462"/>
                <a:chOff x="4356100" y="1557337"/>
                <a:chExt cx="2303462" cy="2303462"/>
              </a:xfrm>
            </p:grpSpPr>
            <p:sp>
              <p:nvSpPr>
                <p:cNvPr id="1712" name="Google Shape;1712;p24"/>
                <p:cNvSpPr/>
                <p:nvPr/>
              </p:nvSpPr>
              <p:spPr>
                <a:xfrm>
                  <a:off x="4356100" y="1557337"/>
                  <a:ext cx="2303462" cy="230346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713" name="Google Shape;1713;p24"/>
                <p:cNvCxnSpPr/>
                <p:nvPr/>
              </p:nvCxnSpPr>
              <p:spPr>
                <a:xfrm>
                  <a:off x="5508625" y="1557337"/>
                  <a:ext cx="0" cy="230346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cxnSp>
              <p:nvCxnSpPr>
                <p:cNvPr id="1714" name="Google Shape;1714;p24"/>
                <p:cNvCxnSpPr/>
                <p:nvPr/>
              </p:nvCxnSpPr>
              <p:spPr>
                <a:xfrm>
                  <a:off x="4356100" y="2708275"/>
                  <a:ext cx="230346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715" name="Google Shape;1715;p24"/>
            <p:cNvSpPr/>
            <p:nvPr/>
          </p:nvSpPr>
          <p:spPr>
            <a:xfrm>
              <a:off x="1260475" y="128587"/>
              <a:ext cx="215900" cy="11398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4"/>
          <p:cNvGrpSpPr/>
          <p:nvPr/>
        </p:nvGrpSpPr>
        <p:grpSpPr>
          <a:xfrm rot="10140000">
            <a:off x="8442325" y="2644775"/>
            <a:ext cx="431800" cy="1143000"/>
            <a:chOff x="13144500" y="7715250"/>
            <a:chExt cx="1079500" cy="2857500"/>
          </a:xfrm>
        </p:grpSpPr>
        <p:cxnSp>
          <p:nvCxnSpPr>
            <p:cNvPr id="1717" name="Google Shape;1717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18" name="Google Shape;1718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4"/>
          <p:cNvGrpSpPr/>
          <p:nvPr/>
        </p:nvGrpSpPr>
        <p:grpSpPr>
          <a:xfrm rot="10140000">
            <a:off x="7994650" y="2644775"/>
            <a:ext cx="431800" cy="1143000"/>
            <a:chOff x="13144500" y="7715250"/>
            <a:chExt cx="1079500" cy="2857500"/>
          </a:xfrm>
        </p:grpSpPr>
        <p:cxnSp>
          <p:nvCxnSpPr>
            <p:cNvPr id="1720" name="Google Shape;1720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21" name="Google Shape;1721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24"/>
          <p:cNvGrpSpPr/>
          <p:nvPr/>
        </p:nvGrpSpPr>
        <p:grpSpPr>
          <a:xfrm rot="10140000">
            <a:off x="7546975" y="2644775"/>
            <a:ext cx="431800" cy="1143000"/>
            <a:chOff x="13144500" y="7715250"/>
            <a:chExt cx="1079500" cy="2857500"/>
          </a:xfrm>
        </p:grpSpPr>
        <p:cxnSp>
          <p:nvCxnSpPr>
            <p:cNvPr id="1723" name="Google Shape;1723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24" name="Google Shape;1724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5" name="Google Shape;1725;p24"/>
          <p:cNvGrpSpPr/>
          <p:nvPr/>
        </p:nvGrpSpPr>
        <p:grpSpPr>
          <a:xfrm rot="10140000">
            <a:off x="7099300" y="2644775"/>
            <a:ext cx="431800" cy="1143000"/>
            <a:chOff x="13144500" y="7715250"/>
            <a:chExt cx="1079500" cy="2857500"/>
          </a:xfrm>
        </p:grpSpPr>
        <p:cxnSp>
          <p:nvCxnSpPr>
            <p:cNvPr id="1726" name="Google Shape;1726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27" name="Google Shape;1727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8" name="Google Shape;1728;p24"/>
          <p:cNvGrpSpPr/>
          <p:nvPr/>
        </p:nvGrpSpPr>
        <p:grpSpPr>
          <a:xfrm rot="10140000">
            <a:off x="6651625" y="2644775"/>
            <a:ext cx="431800" cy="1143000"/>
            <a:chOff x="13144500" y="7715250"/>
            <a:chExt cx="1079500" cy="2857500"/>
          </a:xfrm>
        </p:grpSpPr>
        <p:cxnSp>
          <p:nvCxnSpPr>
            <p:cNvPr id="1729" name="Google Shape;1729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30" name="Google Shape;1730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1" name="Google Shape;1731;p24"/>
          <p:cNvGrpSpPr/>
          <p:nvPr/>
        </p:nvGrpSpPr>
        <p:grpSpPr>
          <a:xfrm rot="10140000">
            <a:off x="6203950" y="2644775"/>
            <a:ext cx="431800" cy="1143000"/>
            <a:chOff x="13144500" y="7715250"/>
            <a:chExt cx="1079500" cy="2857500"/>
          </a:xfrm>
        </p:grpSpPr>
        <p:cxnSp>
          <p:nvCxnSpPr>
            <p:cNvPr id="1732" name="Google Shape;1732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33" name="Google Shape;1733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4" name="Google Shape;1734;p24"/>
          <p:cNvGrpSpPr/>
          <p:nvPr/>
        </p:nvGrpSpPr>
        <p:grpSpPr>
          <a:xfrm rot="10140000">
            <a:off x="5756275" y="2644775"/>
            <a:ext cx="431800" cy="1143000"/>
            <a:chOff x="13144500" y="7715250"/>
            <a:chExt cx="1079500" cy="2857500"/>
          </a:xfrm>
        </p:grpSpPr>
        <p:cxnSp>
          <p:nvCxnSpPr>
            <p:cNvPr id="1735" name="Google Shape;1735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36" name="Google Shape;1736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7" name="Google Shape;1737;p24"/>
          <p:cNvGrpSpPr/>
          <p:nvPr/>
        </p:nvGrpSpPr>
        <p:grpSpPr>
          <a:xfrm rot="10140000">
            <a:off x="5308600" y="2644775"/>
            <a:ext cx="431800" cy="1143000"/>
            <a:chOff x="13144500" y="7715250"/>
            <a:chExt cx="1079500" cy="2857500"/>
          </a:xfrm>
        </p:grpSpPr>
        <p:cxnSp>
          <p:nvCxnSpPr>
            <p:cNvPr id="1738" name="Google Shape;1738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39" name="Google Shape;1739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0" name="Google Shape;1740;p24"/>
          <p:cNvGrpSpPr/>
          <p:nvPr/>
        </p:nvGrpSpPr>
        <p:grpSpPr>
          <a:xfrm>
            <a:off x="5403850" y="2582862"/>
            <a:ext cx="228600" cy="1144587"/>
            <a:chOff x="5143500" y="1428750"/>
            <a:chExt cx="571500" cy="2857500"/>
          </a:xfrm>
        </p:grpSpPr>
        <p:cxnSp>
          <p:nvCxnSpPr>
            <p:cNvPr id="1741" name="Google Shape;1741;p24"/>
            <p:cNvCxnSpPr/>
            <p:nvPr/>
          </p:nvCxnSpPr>
          <p:spPr>
            <a:xfrm>
              <a:off x="5143500" y="1428750"/>
              <a:ext cx="571500" cy="28575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42" name="Google Shape;1742;p24"/>
            <p:cNvSpPr/>
            <p:nvPr/>
          </p:nvSpPr>
          <p:spPr>
            <a:xfrm>
              <a:off x="5143500" y="1428750"/>
              <a:ext cx="571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3" name="Google Shape;1743;p24"/>
          <p:cNvGrpSpPr/>
          <p:nvPr/>
        </p:nvGrpSpPr>
        <p:grpSpPr>
          <a:xfrm rot="-660000">
            <a:off x="5734050" y="2565400"/>
            <a:ext cx="431800" cy="1144587"/>
            <a:chOff x="13144500" y="7715250"/>
            <a:chExt cx="1079500" cy="2857500"/>
          </a:xfrm>
        </p:grpSpPr>
        <p:cxnSp>
          <p:nvCxnSpPr>
            <p:cNvPr id="1744" name="Google Shape;1744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45" name="Google Shape;1745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6" name="Google Shape;1746;p24"/>
          <p:cNvGrpSpPr/>
          <p:nvPr/>
        </p:nvGrpSpPr>
        <p:grpSpPr>
          <a:xfrm rot="-660000">
            <a:off x="8880475" y="2582862"/>
            <a:ext cx="228600" cy="1144587"/>
            <a:chOff x="5143500" y="1428750"/>
            <a:chExt cx="571500" cy="2857500"/>
          </a:xfrm>
        </p:grpSpPr>
        <p:cxnSp>
          <p:nvCxnSpPr>
            <p:cNvPr id="1747" name="Google Shape;1747;p24"/>
            <p:cNvCxnSpPr/>
            <p:nvPr/>
          </p:nvCxnSpPr>
          <p:spPr>
            <a:xfrm>
              <a:off x="5143500" y="1428750"/>
              <a:ext cx="571500" cy="28575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48" name="Google Shape;1748;p24"/>
            <p:cNvSpPr/>
            <p:nvPr/>
          </p:nvSpPr>
          <p:spPr>
            <a:xfrm>
              <a:off x="5143500" y="1428750"/>
              <a:ext cx="571500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3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9" name="Google Shape;1749;p24"/>
          <p:cNvGrpSpPr/>
          <p:nvPr/>
        </p:nvGrpSpPr>
        <p:grpSpPr>
          <a:xfrm rot="-660000">
            <a:off x="8423275" y="2565400"/>
            <a:ext cx="431800" cy="1144587"/>
            <a:chOff x="13144500" y="7715250"/>
            <a:chExt cx="1079500" cy="2857500"/>
          </a:xfrm>
        </p:grpSpPr>
        <p:cxnSp>
          <p:nvCxnSpPr>
            <p:cNvPr id="1750" name="Google Shape;1750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51" name="Google Shape;1751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2" name="Google Shape;1752;p24"/>
          <p:cNvGrpSpPr/>
          <p:nvPr/>
        </p:nvGrpSpPr>
        <p:grpSpPr>
          <a:xfrm rot="-660000">
            <a:off x="7975600" y="2565400"/>
            <a:ext cx="431800" cy="1144587"/>
            <a:chOff x="13144500" y="7715250"/>
            <a:chExt cx="1079500" cy="2857500"/>
          </a:xfrm>
        </p:grpSpPr>
        <p:cxnSp>
          <p:nvCxnSpPr>
            <p:cNvPr id="1753" name="Google Shape;1753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54" name="Google Shape;1754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24"/>
          <p:cNvGrpSpPr/>
          <p:nvPr/>
        </p:nvGrpSpPr>
        <p:grpSpPr>
          <a:xfrm rot="-660000">
            <a:off x="7527925" y="2565400"/>
            <a:ext cx="431800" cy="1144587"/>
            <a:chOff x="13144500" y="7715250"/>
            <a:chExt cx="1079500" cy="2857500"/>
          </a:xfrm>
        </p:grpSpPr>
        <p:cxnSp>
          <p:nvCxnSpPr>
            <p:cNvPr id="1756" name="Google Shape;1756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57" name="Google Shape;1757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8" name="Google Shape;1758;p24"/>
          <p:cNvGrpSpPr/>
          <p:nvPr/>
        </p:nvGrpSpPr>
        <p:grpSpPr>
          <a:xfrm rot="-660000">
            <a:off x="7080250" y="2565400"/>
            <a:ext cx="431800" cy="1144587"/>
            <a:chOff x="13144500" y="7715250"/>
            <a:chExt cx="1079500" cy="2857500"/>
          </a:xfrm>
        </p:grpSpPr>
        <p:cxnSp>
          <p:nvCxnSpPr>
            <p:cNvPr id="1759" name="Google Shape;1759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60" name="Google Shape;1760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24"/>
          <p:cNvGrpSpPr/>
          <p:nvPr/>
        </p:nvGrpSpPr>
        <p:grpSpPr>
          <a:xfrm rot="-660000">
            <a:off x="6632575" y="2565400"/>
            <a:ext cx="431800" cy="1144587"/>
            <a:chOff x="13144500" y="7715250"/>
            <a:chExt cx="1079500" cy="2857500"/>
          </a:xfrm>
        </p:grpSpPr>
        <p:cxnSp>
          <p:nvCxnSpPr>
            <p:cNvPr id="1762" name="Google Shape;1762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63" name="Google Shape;1763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4" name="Google Shape;1764;p24"/>
          <p:cNvGrpSpPr/>
          <p:nvPr/>
        </p:nvGrpSpPr>
        <p:grpSpPr>
          <a:xfrm rot="-660000">
            <a:off x="6184900" y="2565400"/>
            <a:ext cx="431800" cy="1144587"/>
            <a:chOff x="13144500" y="7715250"/>
            <a:chExt cx="1079500" cy="2857500"/>
          </a:xfrm>
        </p:grpSpPr>
        <p:cxnSp>
          <p:nvCxnSpPr>
            <p:cNvPr id="1765" name="Google Shape;1765;p24"/>
            <p:cNvCxnSpPr/>
            <p:nvPr/>
          </p:nvCxnSpPr>
          <p:spPr>
            <a:xfrm>
              <a:off x="13144500" y="7715250"/>
              <a:ext cx="1079500" cy="571500"/>
            </a:xfrm>
            <a:prstGeom prst="curvedConnector2">
              <a:avLst/>
            </a:pr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766" name="Google Shape;1766;p24"/>
            <p:cNvSpPr/>
            <p:nvPr/>
          </p:nvSpPr>
          <p:spPr>
            <a:xfrm>
              <a:off x="13144500" y="7715250"/>
              <a:ext cx="1071562" cy="2857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0000"/>
                  </a:lnTo>
                </a:path>
              </a:pathLst>
            </a:custGeom>
            <a:solidFill>
              <a:srgbClr val="FF0000"/>
            </a:solidFill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7" name="Google Shape;1767;p24"/>
          <p:cNvSpPr txBox="1"/>
          <p:nvPr/>
        </p:nvSpPr>
        <p:spPr>
          <a:xfrm>
            <a:off x="107950" y="3305175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Coba bandingkan hasil susunan petama dengan susunan kedua dan ketiga, beri komentar ! </a:t>
            </a:r>
            <a:endParaRPr/>
          </a:p>
        </p:txBody>
      </p:sp>
      <p:grpSp>
        <p:nvGrpSpPr>
          <p:cNvPr id="1768" name="Google Shape;1768;p24"/>
          <p:cNvGrpSpPr/>
          <p:nvPr/>
        </p:nvGrpSpPr>
        <p:grpSpPr>
          <a:xfrm>
            <a:off x="5169486" y="3678481"/>
            <a:ext cx="4217292" cy="1698136"/>
            <a:chOff x="59324" y="2886319"/>
            <a:chExt cx="4217292" cy="1698136"/>
          </a:xfrm>
        </p:grpSpPr>
        <p:grpSp>
          <p:nvGrpSpPr>
            <p:cNvPr id="1769" name="Google Shape;1769;p24"/>
            <p:cNvGrpSpPr/>
            <p:nvPr/>
          </p:nvGrpSpPr>
          <p:grpSpPr>
            <a:xfrm rot="9420000">
              <a:off x="250825" y="3302000"/>
              <a:ext cx="800100" cy="1143000"/>
              <a:chOff x="6572250" y="6572250"/>
              <a:chExt cx="2000250" cy="2857500"/>
            </a:xfrm>
          </p:grpSpPr>
          <p:cxnSp>
            <p:nvCxnSpPr>
              <p:cNvPr id="1770" name="Google Shape;1770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71" name="Google Shape;1771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2" name="Google Shape;1772;p24"/>
            <p:cNvGrpSpPr/>
            <p:nvPr/>
          </p:nvGrpSpPr>
          <p:grpSpPr>
            <a:xfrm rot="9420000">
              <a:off x="1127125" y="3311525"/>
              <a:ext cx="800100" cy="1143000"/>
              <a:chOff x="6572250" y="6572250"/>
              <a:chExt cx="2000250" cy="2857500"/>
            </a:xfrm>
          </p:grpSpPr>
          <p:cxnSp>
            <p:nvCxnSpPr>
              <p:cNvPr id="1773" name="Google Shape;1773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74" name="Google Shape;1774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24"/>
            <p:cNvGrpSpPr/>
            <p:nvPr/>
          </p:nvGrpSpPr>
          <p:grpSpPr>
            <a:xfrm rot="9420000">
              <a:off x="2003425" y="3321050"/>
              <a:ext cx="800100" cy="1143000"/>
              <a:chOff x="6572250" y="6572250"/>
              <a:chExt cx="2000250" cy="2857500"/>
            </a:xfrm>
          </p:grpSpPr>
          <p:cxnSp>
            <p:nvCxnSpPr>
              <p:cNvPr id="1776" name="Google Shape;1776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77" name="Google Shape;1777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8" name="Google Shape;1778;p24"/>
            <p:cNvGrpSpPr/>
            <p:nvPr/>
          </p:nvGrpSpPr>
          <p:grpSpPr>
            <a:xfrm rot="9420000">
              <a:off x="2879725" y="3330575"/>
              <a:ext cx="800100" cy="1143000"/>
              <a:chOff x="6572250" y="6572250"/>
              <a:chExt cx="2000250" cy="2857500"/>
            </a:xfrm>
          </p:grpSpPr>
          <p:cxnSp>
            <p:nvCxnSpPr>
              <p:cNvPr id="1779" name="Google Shape;1779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80" name="Google Shape;1780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1" name="Google Shape;1781;p24"/>
            <p:cNvGrpSpPr/>
            <p:nvPr/>
          </p:nvGrpSpPr>
          <p:grpSpPr>
            <a:xfrm>
              <a:off x="3435459" y="3060041"/>
              <a:ext cx="841157" cy="1223241"/>
              <a:chOff x="6958121" y="4284003"/>
              <a:chExt cx="841157" cy="1223241"/>
            </a:xfrm>
          </p:grpSpPr>
          <p:cxnSp>
            <p:nvCxnSpPr>
              <p:cNvPr id="1782" name="Google Shape;1782;p24"/>
              <p:cNvCxnSpPr/>
              <p:nvPr/>
            </p:nvCxnSpPr>
            <p:spPr>
              <a:xfrm rot="-1380000">
                <a:off x="6989762" y="4359275"/>
                <a:ext cx="431800" cy="2286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83" name="Google Shape;1783;p24"/>
              <p:cNvSpPr/>
              <p:nvPr/>
            </p:nvSpPr>
            <p:spPr>
              <a:xfrm rot="-1380000">
                <a:off x="7164387" y="4325937"/>
                <a:ext cx="428625" cy="11430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4" name="Google Shape;1784;p24"/>
            <p:cNvGrpSpPr/>
            <p:nvPr/>
          </p:nvGrpSpPr>
          <p:grpSpPr>
            <a:xfrm>
              <a:off x="365125" y="3101975"/>
              <a:ext cx="431800" cy="1143000"/>
              <a:chOff x="13144500" y="7715250"/>
              <a:chExt cx="1079500" cy="2857500"/>
            </a:xfrm>
          </p:grpSpPr>
          <p:cxnSp>
            <p:nvCxnSpPr>
              <p:cNvPr id="1785" name="Google Shape;1785;p24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86" name="Google Shape;1786;p24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7" name="Google Shape;1787;p24"/>
            <p:cNvGrpSpPr/>
            <p:nvPr/>
          </p:nvGrpSpPr>
          <p:grpSpPr>
            <a:xfrm rot="-1380000">
              <a:off x="993775" y="2997200"/>
              <a:ext cx="800100" cy="1143000"/>
              <a:chOff x="6572250" y="6572250"/>
              <a:chExt cx="2000250" cy="2857500"/>
            </a:xfrm>
          </p:grpSpPr>
          <p:cxnSp>
            <p:nvCxnSpPr>
              <p:cNvPr id="1788" name="Google Shape;1788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89" name="Google Shape;1789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0" name="Google Shape;1790;p24"/>
            <p:cNvGrpSpPr/>
            <p:nvPr/>
          </p:nvGrpSpPr>
          <p:grpSpPr>
            <a:xfrm rot="-1380000">
              <a:off x="1870075" y="3006725"/>
              <a:ext cx="800100" cy="1143000"/>
              <a:chOff x="6572250" y="6572250"/>
              <a:chExt cx="2000250" cy="2857500"/>
            </a:xfrm>
          </p:grpSpPr>
          <p:cxnSp>
            <p:nvCxnSpPr>
              <p:cNvPr id="1791" name="Google Shape;1791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92" name="Google Shape;1792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3" name="Google Shape;1793;p24"/>
            <p:cNvGrpSpPr/>
            <p:nvPr/>
          </p:nvGrpSpPr>
          <p:grpSpPr>
            <a:xfrm rot="-1380000">
              <a:off x="2746375" y="3016250"/>
              <a:ext cx="800100" cy="1143000"/>
              <a:chOff x="6572250" y="6572250"/>
              <a:chExt cx="2000250" cy="2857500"/>
            </a:xfrm>
          </p:grpSpPr>
          <p:cxnSp>
            <p:nvCxnSpPr>
              <p:cNvPr id="1794" name="Google Shape;1794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95" name="Google Shape;1795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6" name="Google Shape;1796;p24"/>
          <p:cNvGrpSpPr/>
          <p:nvPr/>
        </p:nvGrpSpPr>
        <p:grpSpPr>
          <a:xfrm>
            <a:off x="5729101" y="4800414"/>
            <a:ext cx="3809789" cy="2426071"/>
            <a:chOff x="5140138" y="4479739"/>
            <a:chExt cx="3809789" cy="2426071"/>
          </a:xfrm>
        </p:grpSpPr>
        <p:grpSp>
          <p:nvGrpSpPr>
            <p:cNvPr id="1797" name="Google Shape;1797;p24"/>
            <p:cNvGrpSpPr/>
            <p:nvPr/>
          </p:nvGrpSpPr>
          <p:grpSpPr>
            <a:xfrm rot="8100000">
              <a:off x="7005637" y="5526087"/>
              <a:ext cx="1143000" cy="1143000"/>
              <a:chOff x="11715750" y="10287000"/>
              <a:chExt cx="2857500" cy="2857500"/>
            </a:xfrm>
          </p:grpSpPr>
          <p:cxnSp>
            <p:nvCxnSpPr>
              <p:cNvPr id="1798" name="Google Shape;1798;p24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799" name="Google Shape;1799;p24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0" name="Google Shape;1800;p24"/>
            <p:cNvGrpSpPr/>
            <p:nvPr/>
          </p:nvGrpSpPr>
          <p:grpSpPr>
            <a:xfrm rot="8100000">
              <a:off x="5376861" y="5516562"/>
              <a:ext cx="1143000" cy="1143000"/>
              <a:chOff x="11715750" y="10287000"/>
              <a:chExt cx="2857500" cy="2857500"/>
            </a:xfrm>
          </p:grpSpPr>
          <p:cxnSp>
            <p:nvCxnSpPr>
              <p:cNvPr id="1801" name="Google Shape;1801;p24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02" name="Google Shape;1802;p24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3" name="Google Shape;1803;p24"/>
            <p:cNvGrpSpPr/>
            <p:nvPr/>
          </p:nvGrpSpPr>
          <p:grpSpPr>
            <a:xfrm rot="-2700000">
              <a:off x="6196012" y="4716462"/>
              <a:ext cx="1143000" cy="1143000"/>
              <a:chOff x="11715750" y="10287000"/>
              <a:chExt cx="2857500" cy="2857500"/>
            </a:xfrm>
          </p:grpSpPr>
          <p:cxnSp>
            <p:nvCxnSpPr>
              <p:cNvPr id="1804" name="Google Shape;1804;p24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05" name="Google Shape;1805;p24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6" name="Google Shape;1806;p24"/>
            <p:cNvGrpSpPr/>
            <p:nvPr/>
          </p:nvGrpSpPr>
          <p:grpSpPr>
            <a:xfrm rot="-2700000">
              <a:off x="7862887" y="4840287"/>
              <a:ext cx="800100" cy="1143000"/>
              <a:chOff x="6572250" y="6572250"/>
              <a:chExt cx="2000250" cy="2857500"/>
            </a:xfrm>
          </p:grpSpPr>
          <p:cxnSp>
            <p:nvCxnSpPr>
              <p:cNvPr id="1807" name="Google Shape;1807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08" name="Google Shape;1808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9" name="Google Shape;1809;p24"/>
            <p:cNvGrpSpPr/>
            <p:nvPr/>
          </p:nvGrpSpPr>
          <p:grpSpPr>
            <a:xfrm>
              <a:off x="5148262" y="4945062"/>
              <a:ext cx="800100" cy="1143000"/>
              <a:chOff x="6572250" y="6572250"/>
              <a:chExt cx="2000250" cy="2857500"/>
            </a:xfrm>
          </p:grpSpPr>
          <p:cxnSp>
            <p:nvCxnSpPr>
              <p:cNvPr id="1810" name="Google Shape;1810;p24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11" name="Google Shape;1811;p24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2" name="Google Shape;1812;p24"/>
          <p:cNvSpPr txBox="1"/>
          <p:nvPr/>
        </p:nvSpPr>
        <p:spPr>
          <a:xfrm>
            <a:off x="4356100" y="5726112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PERTAMA</a:t>
            </a:r>
            <a:endParaRPr/>
          </a:p>
        </p:txBody>
      </p:sp>
      <p:sp>
        <p:nvSpPr>
          <p:cNvPr id="1813" name="Google Shape;1813;p24"/>
          <p:cNvSpPr txBox="1"/>
          <p:nvPr/>
        </p:nvSpPr>
        <p:spPr>
          <a:xfrm>
            <a:off x="4211637" y="2997200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KETIGA</a:t>
            </a:r>
            <a:endParaRPr/>
          </a:p>
        </p:txBody>
      </p:sp>
      <p:sp>
        <p:nvSpPr>
          <p:cNvPr id="1814" name="Google Shape;1814;p24"/>
          <p:cNvSpPr txBox="1"/>
          <p:nvPr/>
        </p:nvSpPr>
        <p:spPr>
          <a:xfrm>
            <a:off x="4283075" y="4292600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KEDUA</a:t>
            </a:r>
            <a:endParaRPr/>
          </a:p>
        </p:txBody>
      </p:sp>
      <p:sp>
        <p:nvSpPr>
          <p:cNvPr id="1815" name="Google Shape;1815;p24"/>
          <p:cNvSpPr txBox="1"/>
          <p:nvPr/>
        </p:nvSpPr>
        <p:spPr>
          <a:xfrm>
            <a:off x="107950" y="1844675"/>
            <a:ext cx="41036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Berilah warna, potong tiap juring, dan susun seperti pada langkah 4 s/d  6 !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5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5"/>
          <p:cNvSpPr txBox="1"/>
          <p:nvPr/>
        </p:nvSpPr>
        <p:spPr>
          <a:xfrm>
            <a:off x="107950" y="549275"/>
            <a:ext cx="4103687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Coba perhatikan  jika lingkaran dibagi menjadi 32 juring sama besar dan disusun seperti langkah 6 ! </a:t>
            </a:r>
            <a:endParaRPr/>
          </a:p>
        </p:txBody>
      </p:sp>
      <p:grpSp>
        <p:nvGrpSpPr>
          <p:cNvPr id="1822" name="Google Shape;1822;p25"/>
          <p:cNvGrpSpPr/>
          <p:nvPr/>
        </p:nvGrpSpPr>
        <p:grpSpPr>
          <a:xfrm>
            <a:off x="4845050" y="259465"/>
            <a:ext cx="3923366" cy="1164657"/>
            <a:chOff x="3857625" y="15122707"/>
            <a:chExt cx="9810027" cy="2910037"/>
          </a:xfrm>
        </p:grpSpPr>
        <p:grpSp>
          <p:nvGrpSpPr>
            <p:cNvPr id="1823" name="Google Shape;1823;p25"/>
            <p:cNvGrpSpPr/>
            <p:nvPr/>
          </p:nvGrpSpPr>
          <p:grpSpPr>
            <a:xfrm rot="-360000">
              <a:off x="13211175" y="15166975"/>
              <a:ext cx="307975" cy="2857500"/>
              <a:chOff x="12573000" y="5143500"/>
              <a:chExt cx="307975" cy="2857500"/>
            </a:xfrm>
          </p:grpSpPr>
          <p:cxnSp>
            <p:nvCxnSpPr>
              <p:cNvPr id="1824" name="Google Shape;1824;p25"/>
              <p:cNvCxnSpPr/>
              <p:nvPr/>
            </p:nvCxnSpPr>
            <p:spPr>
              <a:xfrm>
                <a:off x="12573000" y="5143500"/>
                <a:ext cx="307975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25" name="Google Shape;1825;p25"/>
              <p:cNvSpPr/>
              <p:nvPr/>
            </p:nvSpPr>
            <p:spPr>
              <a:xfrm>
                <a:off x="12573000" y="5143500"/>
                <a:ext cx="2857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6" name="Google Shape;1826;p25"/>
            <p:cNvGrpSpPr/>
            <p:nvPr/>
          </p:nvGrpSpPr>
          <p:grpSpPr>
            <a:xfrm rot="-360000">
              <a:off x="4286250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27" name="Google Shape;1827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28" name="Google Shape;1828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9" name="Google Shape;1829;p25"/>
            <p:cNvGrpSpPr/>
            <p:nvPr/>
          </p:nvGrpSpPr>
          <p:grpSpPr>
            <a:xfrm>
              <a:off x="3857625" y="15166975"/>
              <a:ext cx="307975" cy="2857500"/>
              <a:chOff x="12573000" y="5143500"/>
              <a:chExt cx="307975" cy="2857500"/>
            </a:xfrm>
          </p:grpSpPr>
          <p:cxnSp>
            <p:nvCxnSpPr>
              <p:cNvPr id="1830" name="Google Shape;1830;p25"/>
              <p:cNvCxnSpPr/>
              <p:nvPr/>
            </p:nvCxnSpPr>
            <p:spPr>
              <a:xfrm>
                <a:off x="12573000" y="5143500"/>
                <a:ext cx="307975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31" name="Google Shape;1831;p25"/>
              <p:cNvSpPr/>
              <p:nvPr/>
            </p:nvSpPr>
            <p:spPr>
              <a:xfrm>
                <a:off x="12573000" y="5143500"/>
                <a:ext cx="2857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2" name="Google Shape;1832;p25"/>
            <p:cNvGrpSpPr/>
            <p:nvPr/>
          </p:nvGrpSpPr>
          <p:grpSpPr>
            <a:xfrm rot="-360000">
              <a:off x="7286625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33" name="Google Shape;1833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34" name="Google Shape;1834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5" name="Google Shape;1835;p25"/>
            <p:cNvGrpSpPr/>
            <p:nvPr/>
          </p:nvGrpSpPr>
          <p:grpSpPr>
            <a:xfrm rot="-360000">
              <a:off x="6667500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36" name="Google Shape;1836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37" name="Google Shape;1837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8" name="Google Shape;1838;p25"/>
            <p:cNvGrpSpPr/>
            <p:nvPr/>
          </p:nvGrpSpPr>
          <p:grpSpPr>
            <a:xfrm rot="-360000">
              <a:off x="6072187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39" name="Google Shape;1839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40" name="Google Shape;1840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1" name="Google Shape;1841;p25"/>
            <p:cNvGrpSpPr/>
            <p:nvPr/>
          </p:nvGrpSpPr>
          <p:grpSpPr>
            <a:xfrm rot="-360000">
              <a:off x="5476875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42" name="Google Shape;1842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43" name="Google Shape;1843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4" name="Google Shape;1844;p25"/>
            <p:cNvGrpSpPr/>
            <p:nvPr/>
          </p:nvGrpSpPr>
          <p:grpSpPr>
            <a:xfrm rot="-360000">
              <a:off x="4881562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45" name="Google Shape;1845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46" name="Google Shape;1846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7" name="Google Shape;1847;p25"/>
            <p:cNvGrpSpPr/>
            <p:nvPr/>
          </p:nvGrpSpPr>
          <p:grpSpPr>
            <a:xfrm rot="-360000">
              <a:off x="7858125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48" name="Google Shape;1848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49" name="Google Shape;1849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0" name="Google Shape;1850;p25"/>
            <p:cNvGrpSpPr/>
            <p:nvPr/>
          </p:nvGrpSpPr>
          <p:grpSpPr>
            <a:xfrm rot="-360000">
              <a:off x="8453437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51" name="Google Shape;1851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52" name="Google Shape;1852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3" name="Google Shape;1853;p25"/>
            <p:cNvGrpSpPr/>
            <p:nvPr/>
          </p:nvGrpSpPr>
          <p:grpSpPr>
            <a:xfrm rot="-360000">
              <a:off x="9048750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54" name="Google Shape;1854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55" name="Google Shape;1855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6" name="Google Shape;1856;p25"/>
            <p:cNvGrpSpPr/>
            <p:nvPr/>
          </p:nvGrpSpPr>
          <p:grpSpPr>
            <a:xfrm rot="-360000">
              <a:off x="9644062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57" name="Google Shape;1857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58" name="Google Shape;1858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9" name="Google Shape;1859;p25"/>
            <p:cNvGrpSpPr/>
            <p:nvPr/>
          </p:nvGrpSpPr>
          <p:grpSpPr>
            <a:xfrm rot="-360000">
              <a:off x="10239375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60" name="Google Shape;1860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61" name="Google Shape;1861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2" name="Google Shape;1862;p25"/>
            <p:cNvGrpSpPr/>
            <p:nvPr/>
          </p:nvGrpSpPr>
          <p:grpSpPr>
            <a:xfrm rot="-360000">
              <a:off x="11430000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63" name="Google Shape;1863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64" name="Google Shape;1864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5" name="Google Shape;1865;p25"/>
            <p:cNvGrpSpPr/>
            <p:nvPr/>
          </p:nvGrpSpPr>
          <p:grpSpPr>
            <a:xfrm rot="-360000">
              <a:off x="10834687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66" name="Google Shape;1866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67" name="Google Shape;1867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8" name="Google Shape;1868;p25"/>
            <p:cNvGrpSpPr/>
            <p:nvPr/>
          </p:nvGrpSpPr>
          <p:grpSpPr>
            <a:xfrm rot="-360000">
              <a:off x="12609512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69" name="Google Shape;1869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70" name="Google Shape;1870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1" name="Google Shape;1871;p25"/>
            <p:cNvGrpSpPr/>
            <p:nvPr/>
          </p:nvGrpSpPr>
          <p:grpSpPr>
            <a:xfrm rot="-360000">
              <a:off x="12014200" y="15144749"/>
              <a:ext cx="571500" cy="2857500"/>
              <a:chOff x="5143500" y="1428750"/>
              <a:chExt cx="571500" cy="2857500"/>
            </a:xfrm>
          </p:grpSpPr>
          <p:cxnSp>
            <p:nvCxnSpPr>
              <p:cNvPr id="1872" name="Google Shape;1872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73" name="Google Shape;1873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4" name="Google Shape;1874;p25"/>
          <p:cNvGrpSpPr/>
          <p:nvPr/>
        </p:nvGrpSpPr>
        <p:grpSpPr>
          <a:xfrm>
            <a:off x="4728798" y="332496"/>
            <a:ext cx="3905979" cy="1160634"/>
            <a:chOff x="4424221" y="15979959"/>
            <a:chExt cx="9766584" cy="2901584"/>
          </a:xfrm>
        </p:grpSpPr>
        <p:grpSp>
          <p:nvGrpSpPr>
            <p:cNvPr id="1875" name="Google Shape;1875;p25"/>
            <p:cNvGrpSpPr/>
            <p:nvPr/>
          </p:nvGrpSpPr>
          <p:grpSpPr>
            <a:xfrm rot="10440000">
              <a:off x="4572000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76" name="Google Shape;1876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77" name="Google Shape;1877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8" name="Google Shape;1878;p25"/>
            <p:cNvGrpSpPr/>
            <p:nvPr/>
          </p:nvGrpSpPr>
          <p:grpSpPr>
            <a:xfrm rot="10440000">
              <a:off x="8143875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79" name="Google Shape;1879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80" name="Google Shape;1880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1" name="Google Shape;1881;p25"/>
            <p:cNvGrpSpPr/>
            <p:nvPr/>
          </p:nvGrpSpPr>
          <p:grpSpPr>
            <a:xfrm rot="10440000">
              <a:off x="7548561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82" name="Google Shape;1882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83" name="Google Shape;1883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4" name="Google Shape;1884;p25"/>
            <p:cNvGrpSpPr/>
            <p:nvPr/>
          </p:nvGrpSpPr>
          <p:grpSpPr>
            <a:xfrm rot="10440000">
              <a:off x="6953250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85" name="Google Shape;1885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86" name="Google Shape;1886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7" name="Google Shape;1887;p25"/>
            <p:cNvGrpSpPr/>
            <p:nvPr/>
          </p:nvGrpSpPr>
          <p:grpSpPr>
            <a:xfrm rot="10440000">
              <a:off x="6357937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88" name="Google Shape;1888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89" name="Google Shape;1889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0" name="Google Shape;1890;p25"/>
            <p:cNvGrpSpPr/>
            <p:nvPr/>
          </p:nvGrpSpPr>
          <p:grpSpPr>
            <a:xfrm rot="10440000">
              <a:off x="5762625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91" name="Google Shape;1891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92" name="Google Shape;1892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25"/>
            <p:cNvGrpSpPr/>
            <p:nvPr/>
          </p:nvGrpSpPr>
          <p:grpSpPr>
            <a:xfrm rot="10440000">
              <a:off x="5167312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94" name="Google Shape;1894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95" name="Google Shape;1895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6" name="Google Shape;1896;p25"/>
            <p:cNvGrpSpPr/>
            <p:nvPr/>
          </p:nvGrpSpPr>
          <p:grpSpPr>
            <a:xfrm rot="10440000">
              <a:off x="8715375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897" name="Google Shape;1897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898" name="Google Shape;1898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9" name="Google Shape;1899;p25"/>
            <p:cNvGrpSpPr/>
            <p:nvPr/>
          </p:nvGrpSpPr>
          <p:grpSpPr>
            <a:xfrm rot="10440000">
              <a:off x="9334500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00" name="Google Shape;1900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01" name="Google Shape;1901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2" name="Google Shape;1902;p25"/>
            <p:cNvGrpSpPr/>
            <p:nvPr/>
          </p:nvGrpSpPr>
          <p:grpSpPr>
            <a:xfrm rot="10440000">
              <a:off x="9929811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03" name="Google Shape;1903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04" name="Google Shape;1904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5" name="Google Shape;1905;p25"/>
            <p:cNvGrpSpPr/>
            <p:nvPr/>
          </p:nvGrpSpPr>
          <p:grpSpPr>
            <a:xfrm rot="10440000">
              <a:off x="10525125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06" name="Google Shape;1906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07" name="Google Shape;1907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8" name="Google Shape;1908;p25"/>
            <p:cNvGrpSpPr/>
            <p:nvPr/>
          </p:nvGrpSpPr>
          <p:grpSpPr>
            <a:xfrm rot="10440000">
              <a:off x="11120436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09" name="Google Shape;1909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10" name="Google Shape;1910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1" name="Google Shape;1911;p25"/>
            <p:cNvGrpSpPr/>
            <p:nvPr/>
          </p:nvGrpSpPr>
          <p:grpSpPr>
            <a:xfrm rot="10440000">
              <a:off x="11715750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12" name="Google Shape;1912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13" name="Google Shape;1913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25"/>
            <p:cNvGrpSpPr/>
            <p:nvPr/>
          </p:nvGrpSpPr>
          <p:grpSpPr>
            <a:xfrm rot="10440000">
              <a:off x="12292011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15" name="Google Shape;1915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16" name="Google Shape;1916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25"/>
            <p:cNvGrpSpPr/>
            <p:nvPr/>
          </p:nvGrpSpPr>
          <p:grpSpPr>
            <a:xfrm rot="10440000">
              <a:off x="12895261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18" name="Google Shape;1918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19" name="Google Shape;1919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25"/>
            <p:cNvGrpSpPr/>
            <p:nvPr/>
          </p:nvGrpSpPr>
          <p:grpSpPr>
            <a:xfrm rot="10440000">
              <a:off x="13471525" y="16002001"/>
              <a:ext cx="571500" cy="2857500"/>
              <a:chOff x="5143500" y="1428750"/>
              <a:chExt cx="571500" cy="2857500"/>
            </a:xfrm>
          </p:grpSpPr>
          <p:cxnSp>
            <p:nvCxnSpPr>
              <p:cNvPr id="1921" name="Google Shape;1921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22" name="Google Shape;1922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23" name="Google Shape;1923;p25"/>
          <p:cNvSpPr txBox="1"/>
          <p:nvPr/>
        </p:nvSpPr>
        <p:spPr>
          <a:xfrm>
            <a:off x="107950" y="1700212"/>
            <a:ext cx="4103687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Coba bandingkan hasil susunan petama dengan susunan kedua ketiga dan keempat, beri komentar ! </a:t>
            </a:r>
            <a:endParaRPr/>
          </a:p>
        </p:txBody>
      </p:sp>
      <p:grpSp>
        <p:nvGrpSpPr>
          <p:cNvPr id="1924" name="Google Shape;1924;p25"/>
          <p:cNvGrpSpPr/>
          <p:nvPr/>
        </p:nvGrpSpPr>
        <p:grpSpPr>
          <a:xfrm>
            <a:off x="5132081" y="2502969"/>
            <a:ext cx="4012654" cy="1283752"/>
            <a:chOff x="5132081" y="2502969"/>
            <a:chExt cx="4012654" cy="1283752"/>
          </a:xfrm>
        </p:grpSpPr>
        <p:grpSp>
          <p:nvGrpSpPr>
            <p:cNvPr id="1925" name="Google Shape;1925;p25"/>
            <p:cNvGrpSpPr/>
            <p:nvPr/>
          </p:nvGrpSpPr>
          <p:grpSpPr>
            <a:xfrm rot="10140000">
              <a:off x="8370888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26" name="Google Shape;1926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27" name="Google Shape;1927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8" name="Google Shape;1928;p25"/>
            <p:cNvGrpSpPr/>
            <p:nvPr/>
          </p:nvGrpSpPr>
          <p:grpSpPr>
            <a:xfrm rot="10140000">
              <a:off x="7923213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29" name="Google Shape;1929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30" name="Google Shape;1930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1" name="Google Shape;1931;p25"/>
            <p:cNvGrpSpPr/>
            <p:nvPr/>
          </p:nvGrpSpPr>
          <p:grpSpPr>
            <a:xfrm rot="10140000">
              <a:off x="7475538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32" name="Google Shape;1932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33" name="Google Shape;1933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4" name="Google Shape;1934;p25"/>
            <p:cNvGrpSpPr/>
            <p:nvPr/>
          </p:nvGrpSpPr>
          <p:grpSpPr>
            <a:xfrm rot="10140000">
              <a:off x="7027863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35" name="Google Shape;1935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36" name="Google Shape;1936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7" name="Google Shape;1937;p25"/>
            <p:cNvGrpSpPr/>
            <p:nvPr/>
          </p:nvGrpSpPr>
          <p:grpSpPr>
            <a:xfrm rot="10140000">
              <a:off x="6580187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38" name="Google Shape;1938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39" name="Google Shape;1939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0" name="Google Shape;1940;p25"/>
            <p:cNvGrpSpPr/>
            <p:nvPr/>
          </p:nvGrpSpPr>
          <p:grpSpPr>
            <a:xfrm rot="10140000">
              <a:off x="6132512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41" name="Google Shape;1941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42" name="Google Shape;1942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3" name="Google Shape;1943;p25"/>
            <p:cNvGrpSpPr/>
            <p:nvPr/>
          </p:nvGrpSpPr>
          <p:grpSpPr>
            <a:xfrm rot="10140000">
              <a:off x="5684837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44" name="Google Shape;1944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45" name="Google Shape;1945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6" name="Google Shape;1946;p25"/>
            <p:cNvGrpSpPr/>
            <p:nvPr/>
          </p:nvGrpSpPr>
          <p:grpSpPr>
            <a:xfrm rot="10140000">
              <a:off x="5237162" y="2613025"/>
              <a:ext cx="431800" cy="1143000"/>
              <a:chOff x="13144500" y="7715250"/>
              <a:chExt cx="1079500" cy="2857500"/>
            </a:xfrm>
          </p:grpSpPr>
          <p:cxnSp>
            <p:nvCxnSpPr>
              <p:cNvPr id="1947" name="Google Shape;1947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48" name="Google Shape;1948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FF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9" name="Google Shape;1949;p25"/>
            <p:cNvGrpSpPr/>
            <p:nvPr/>
          </p:nvGrpSpPr>
          <p:grpSpPr>
            <a:xfrm>
              <a:off x="5332412" y="2551112"/>
              <a:ext cx="228600" cy="1144587"/>
              <a:chOff x="5143500" y="1428750"/>
              <a:chExt cx="571500" cy="2857500"/>
            </a:xfrm>
          </p:grpSpPr>
          <p:cxnSp>
            <p:nvCxnSpPr>
              <p:cNvPr id="1950" name="Google Shape;1950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51" name="Google Shape;1951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2" name="Google Shape;1952;p25"/>
            <p:cNvGrpSpPr/>
            <p:nvPr/>
          </p:nvGrpSpPr>
          <p:grpSpPr>
            <a:xfrm rot="-660000">
              <a:off x="5662612" y="2533650"/>
              <a:ext cx="431800" cy="1144587"/>
              <a:chOff x="13144500" y="7715250"/>
              <a:chExt cx="1079500" cy="2857500"/>
            </a:xfrm>
          </p:grpSpPr>
          <p:cxnSp>
            <p:nvCxnSpPr>
              <p:cNvPr id="1953" name="Google Shape;1953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54" name="Google Shape;1954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5" name="Google Shape;1955;p25"/>
            <p:cNvGrpSpPr/>
            <p:nvPr/>
          </p:nvGrpSpPr>
          <p:grpSpPr>
            <a:xfrm rot="-660000">
              <a:off x="8809037" y="2551112"/>
              <a:ext cx="228600" cy="1144587"/>
              <a:chOff x="5143500" y="1428750"/>
              <a:chExt cx="571500" cy="2857500"/>
            </a:xfrm>
          </p:grpSpPr>
          <p:cxnSp>
            <p:nvCxnSpPr>
              <p:cNvPr id="1956" name="Google Shape;1956;p25"/>
              <p:cNvCxnSpPr/>
              <p:nvPr/>
            </p:nvCxnSpPr>
            <p:spPr>
              <a:xfrm>
                <a:off x="5143500" y="1428750"/>
                <a:ext cx="571500" cy="28575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57" name="Google Shape;1957;p25"/>
              <p:cNvSpPr/>
              <p:nvPr/>
            </p:nvSpPr>
            <p:spPr>
              <a:xfrm>
                <a:off x="5143500" y="1428750"/>
                <a:ext cx="571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8" name="Google Shape;1958;p25"/>
            <p:cNvGrpSpPr/>
            <p:nvPr/>
          </p:nvGrpSpPr>
          <p:grpSpPr>
            <a:xfrm rot="-660000">
              <a:off x="8351837" y="2533650"/>
              <a:ext cx="431800" cy="1144587"/>
              <a:chOff x="13144500" y="7715250"/>
              <a:chExt cx="1079500" cy="2857500"/>
            </a:xfrm>
          </p:grpSpPr>
          <p:cxnSp>
            <p:nvCxnSpPr>
              <p:cNvPr id="1959" name="Google Shape;1959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60" name="Google Shape;1960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1" name="Google Shape;1961;p25"/>
            <p:cNvGrpSpPr/>
            <p:nvPr/>
          </p:nvGrpSpPr>
          <p:grpSpPr>
            <a:xfrm rot="-660000">
              <a:off x="7904162" y="2533650"/>
              <a:ext cx="431800" cy="1144587"/>
              <a:chOff x="13144500" y="7715250"/>
              <a:chExt cx="1079500" cy="2857500"/>
            </a:xfrm>
          </p:grpSpPr>
          <p:cxnSp>
            <p:nvCxnSpPr>
              <p:cNvPr id="1962" name="Google Shape;1962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63" name="Google Shape;1963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4" name="Google Shape;1964;p25"/>
            <p:cNvGrpSpPr/>
            <p:nvPr/>
          </p:nvGrpSpPr>
          <p:grpSpPr>
            <a:xfrm rot="-660000">
              <a:off x="7456487" y="2533650"/>
              <a:ext cx="431800" cy="1144587"/>
              <a:chOff x="13144500" y="7715250"/>
              <a:chExt cx="1079500" cy="2857500"/>
            </a:xfrm>
          </p:grpSpPr>
          <p:cxnSp>
            <p:nvCxnSpPr>
              <p:cNvPr id="1965" name="Google Shape;1965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66" name="Google Shape;1966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7" name="Google Shape;1967;p25"/>
            <p:cNvGrpSpPr/>
            <p:nvPr/>
          </p:nvGrpSpPr>
          <p:grpSpPr>
            <a:xfrm rot="-660000">
              <a:off x="7008812" y="2533650"/>
              <a:ext cx="431800" cy="1144587"/>
              <a:chOff x="13144500" y="7715250"/>
              <a:chExt cx="1079500" cy="2857500"/>
            </a:xfrm>
          </p:grpSpPr>
          <p:cxnSp>
            <p:nvCxnSpPr>
              <p:cNvPr id="1968" name="Google Shape;1968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69" name="Google Shape;1969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0" name="Google Shape;1970;p25"/>
            <p:cNvGrpSpPr/>
            <p:nvPr/>
          </p:nvGrpSpPr>
          <p:grpSpPr>
            <a:xfrm rot="-660000">
              <a:off x="6561137" y="2533650"/>
              <a:ext cx="431800" cy="1144587"/>
              <a:chOff x="13144500" y="7715250"/>
              <a:chExt cx="1079500" cy="2857500"/>
            </a:xfrm>
          </p:grpSpPr>
          <p:cxnSp>
            <p:nvCxnSpPr>
              <p:cNvPr id="1971" name="Google Shape;1971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72" name="Google Shape;1972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3" name="Google Shape;1973;p25"/>
            <p:cNvGrpSpPr/>
            <p:nvPr/>
          </p:nvGrpSpPr>
          <p:grpSpPr>
            <a:xfrm rot="-660000">
              <a:off x="6113462" y="2533650"/>
              <a:ext cx="431800" cy="1144587"/>
              <a:chOff x="13144500" y="7715250"/>
              <a:chExt cx="1079500" cy="2857500"/>
            </a:xfrm>
          </p:grpSpPr>
          <p:cxnSp>
            <p:nvCxnSpPr>
              <p:cNvPr id="1974" name="Google Shape;1974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75" name="Google Shape;1975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6" name="Google Shape;1976;p25"/>
          <p:cNvGrpSpPr/>
          <p:nvPr/>
        </p:nvGrpSpPr>
        <p:grpSpPr>
          <a:xfrm>
            <a:off x="5098049" y="3646731"/>
            <a:ext cx="4217292" cy="1698136"/>
            <a:chOff x="59324" y="2886319"/>
            <a:chExt cx="4217292" cy="1698136"/>
          </a:xfrm>
        </p:grpSpPr>
        <p:grpSp>
          <p:nvGrpSpPr>
            <p:cNvPr id="1977" name="Google Shape;1977;p25"/>
            <p:cNvGrpSpPr/>
            <p:nvPr/>
          </p:nvGrpSpPr>
          <p:grpSpPr>
            <a:xfrm rot="9420000">
              <a:off x="250825" y="3302000"/>
              <a:ext cx="800100" cy="1143000"/>
              <a:chOff x="6572250" y="6572250"/>
              <a:chExt cx="2000250" cy="2857500"/>
            </a:xfrm>
          </p:grpSpPr>
          <p:cxnSp>
            <p:nvCxnSpPr>
              <p:cNvPr id="1978" name="Google Shape;1978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79" name="Google Shape;1979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0" name="Google Shape;1980;p25"/>
            <p:cNvGrpSpPr/>
            <p:nvPr/>
          </p:nvGrpSpPr>
          <p:grpSpPr>
            <a:xfrm rot="9420000">
              <a:off x="1127125" y="3311525"/>
              <a:ext cx="800100" cy="1143000"/>
              <a:chOff x="6572250" y="6572250"/>
              <a:chExt cx="2000250" cy="2857500"/>
            </a:xfrm>
          </p:grpSpPr>
          <p:cxnSp>
            <p:nvCxnSpPr>
              <p:cNvPr id="1981" name="Google Shape;1981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82" name="Google Shape;1982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5"/>
            <p:cNvGrpSpPr/>
            <p:nvPr/>
          </p:nvGrpSpPr>
          <p:grpSpPr>
            <a:xfrm rot="9420000">
              <a:off x="2003425" y="3321050"/>
              <a:ext cx="800100" cy="1143000"/>
              <a:chOff x="6572250" y="6572250"/>
              <a:chExt cx="2000250" cy="2857500"/>
            </a:xfrm>
          </p:grpSpPr>
          <p:cxnSp>
            <p:nvCxnSpPr>
              <p:cNvPr id="1984" name="Google Shape;1984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85" name="Google Shape;1985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5"/>
            <p:cNvGrpSpPr/>
            <p:nvPr/>
          </p:nvGrpSpPr>
          <p:grpSpPr>
            <a:xfrm rot="9420000">
              <a:off x="2879725" y="3330575"/>
              <a:ext cx="800100" cy="1143000"/>
              <a:chOff x="6572250" y="6572250"/>
              <a:chExt cx="2000250" cy="2857500"/>
            </a:xfrm>
          </p:grpSpPr>
          <p:cxnSp>
            <p:nvCxnSpPr>
              <p:cNvPr id="1987" name="Google Shape;1987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88" name="Google Shape;1988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5"/>
            <p:cNvGrpSpPr/>
            <p:nvPr/>
          </p:nvGrpSpPr>
          <p:grpSpPr>
            <a:xfrm>
              <a:off x="3435459" y="3060041"/>
              <a:ext cx="841157" cy="1223241"/>
              <a:chOff x="6958121" y="4284003"/>
              <a:chExt cx="841157" cy="1223241"/>
            </a:xfrm>
          </p:grpSpPr>
          <p:cxnSp>
            <p:nvCxnSpPr>
              <p:cNvPr id="1990" name="Google Shape;1990;p25"/>
              <p:cNvCxnSpPr/>
              <p:nvPr/>
            </p:nvCxnSpPr>
            <p:spPr>
              <a:xfrm rot="-1380000">
                <a:off x="6989762" y="4359275"/>
                <a:ext cx="431800" cy="2286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91" name="Google Shape;1991;p25"/>
              <p:cNvSpPr/>
              <p:nvPr/>
            </p:nvSpPr>
            <p:spPr>
              <a:xfrm rot="-1380000">
                <a:off x="7164387" y="4325937"/>
                <a:ext cx="428625" cy="11430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5"/>
            <p:cNvGrpSpPr/>
            <p:nvPr/>
          </p:nvGrpSpPr>
          <p:grpSpPr>
            <a:xfrm>
              <a:off x="365125" y="3101975"/>
              <a:ext cx="431800" cy="1143000"/>
              <a:chOff x="13144500" y="7715250"/>
              <a:chExt cx="1079500" cy="2857500"/>
            </a:xfrm>
          </p:grpSpPr>
          <p:cxnSp>
            <p:nvCxnSpPr>
              <p:cNvPr id="1993" name="Google Shape;1993;p25"/>
              <p:cNvCxnSpPr/>
              <p:nvPr/>
            </p:nvCxnSpPr>
            <p:spPr>
              <a:xfrm>
                <a:off x="13144500" y="7715250"/>
                <a:ext cx="1079500" cy="571500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94" name="Google Shape;1994;p25"/>
              <p:cNvSpPr/>
              <p:nvPr/>
            </p:nvSpPr>
            <p:spPr>
              <a:xfrm>
                <a:off x="13144500" y="7715250"/>
                <a:ext cx="1071562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0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5" name="Google Shape;1995;p25"/>
            <p:cNvGrpSpPr/>
            <p:nvPr/>
          </p:nvGrpSpPr>
          <p:grpSpPr>
            <a:xfrm rot="-1380000">
              <a:off x="993775" y="2997200"/>
              <a:ext cx="800100" cy="1143000"/>
              <a:chOff x="6572250" y="6572250"/>
              <a:chExt cx="2000250" cy="2857500"/>
            </a:xfrm>
          </p:grpSpPr>
          <p:cxnSp>
            <p:nvCxnSpPr>
              <p:cNvPr id="1996" name="Google Shape;1996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1997" name="Google Shape;1997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8" name="Google Shape;1998;p25"/>
            <p:cNvGrpSpPr/>
            <p:nvPr/>
          </p:nvGrpSpPr>
          <p:grpSpPr>
            <a:xfrm rot="-1380000">
              <a:off x="1870075" y="3006725"/>
              <a:ext cx="800100" cy="1143000"/>
              <a:chOff x="6572250" y="6572250"/>
              <a:chExt cx="2000250" cy="2857500"/>
            </a:xfrm>
          </p:grpSpPr>
          <p:cxnSp>
            <p:nvCxnSpPr>
              <p:cNvPr id="1999" name="Google Shape;1999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000" name="Google Shape;2000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1" name="Google Shape;2001;p25"/>
            <p:cNvGrpSpPr/>
            <p:nvPr/>
          </p:nvGrpSpPr>
          <p:grpSpPr>
            <a:xfrm rot="-1380000">
              <a:off x="2746375" y="3016250"/>
              <a:ext cx="800100" cy="1143000"/>
              <a:chOff x="6572250" y="6572250"/>
              <a:chExt cx="2000250" cy="2857500"/>
            </a:xfrm>
          </p:grpSpPr>
          <p:cxnSp>
            <p:nvCxnSpPr>
              <p:cNvPr id="2002" name="Google Shape;2002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003" name="Google Shape;2003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4" name="Google Shape;2004;p25"/>
          <p:cNvGrpSpPr/>
          <p:nvPr/>
        </p:nvGrpSpPr>
        <p:grpSpPr>
          <a:xfrm>
            <a:off x="5657663" y="4768664"/>
            <a:ext cx="3809789" cy="2426071"/>
            <a:chOff x="5140138" y="4479739"/>
            <a:chExt cx="3809789" cy="2426071"/>
          </a:xfrm>
        </p:grpSpPr>
        <p:grpSp>
          <p:nvGrpSpPr>
            <p:cNvPr id="2005" name="Google Shape;2005;p25"/>
            <p:cNvGrpSpPr/>
            <p:nvPr/>
          </p:nvGrpSpPr>
          <p:grpSpPr>
            <a:xfrm rot="8100000">
              <a:off x="7005637" y="5526087"/>
              <a:ext cx="1143000" cy="1143000"/>
              <a:chOff x="11715750" y="10287000"/>
              <a:chExt cx="2857500" cy="2857500"/>
            </a:xfrm>
          </p:grpSpPr>
          <p:cxnSp>
            <p:nvCxnSpPr>
              <p:cNvPr id="2006" name="Google Shape;2006;p25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007" name="Google Shape;2007;p25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8" name="Google Shape;2008;p25"/>
            <p:cNvGrpSpPr/>
            <p:nvPr/>
          </p:nvGrpSpPr>
          <p:grpSpPr>
            <a:xfrm rot="8100000">
              <a:off x="5376861" y="5516562"/>
              <a:ext cx="1143000" cy="1143000"/>
              <a:chOff x="11715750" y="10287000"/>
              <a:chExt cx="2857500" cy="2857500"/>
            </a:xfrm>
          </p:grpSpPr>
          <p:cxnSp>
            <p:nvCxnSpPr>
              <p:cNvPr id="2009" name="Google Shape;2009;p25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010" name="Google Shape;2010;p25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1" name="Google Shape;2011;p25"/>
            <p:cNvGrpSpPr/>
            <p:nvPr/>
          </p:nvGrpSpPr>
          <p:grpSpPr>
            <a:xfrm rot="-2700000">
              <a:off x="6196012" y="4716462"/>
              <a:ext cx="1143000" cy="1143000"/>
              <a:chOff x="11715750" y="10287000"/>
              <a:chExt cx="2857500" cy="2857500"/>
            </a:xfrm>
          </p:grpSpPr>
          <p:cxnSp>
            <p:nvCxnSpPr>
              <p:cNvPr id="2012" name="Google Shape;2012;p25"/>
              <p:cNvCxnSpPr/>
              <p:nvPr/>
            </p:nvCxnSpPr>
            <p:spPr>
              <a:xfrm>
                <a:off x="11715750" y="10288587"/>
                <a:ext cx="2857500" cy="28559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013" name="Google Shape;2013;p25"/>
              <p:cNvSpPr/>
              <p:nvPr/>
            </p:nvSpPr>
            <p:spPr>
              <a:xfrm>
                <a:off x="11715750" y="10287000"/>
                <a:ext cx="285750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4" name="Google Shape;2014;p25"/>
            <p:cNvGrpSpPr/>
            <p:nvPr/>
          </p:nvGrpSpPr>
          <p:grpSpPr>
            <a:xfrm rot="-2700000">
              <a:off x="7862887" y="4840287"/>
              <a:ext cx="800100" cy="1143000"/>
              <a:chOff x="6572250" y="6572250"/>
              <a:chExt cx="2000250" cy="2857500"/>
            </a:xfrm>
          </p:grpSpPr>
          <p:cxnSp>
            <p:nvCxnSpPr>
              <p:cNvPr id="2015" name="Google Shape;2015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016" name="Google Shape;2016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7" name="Google Shape;2017;p25"/>
            <p:cNvGrpSpPr/>
            <p:nvPr/>
          </p:nvGrpSpPr>
          <p:grpSpPr>
            <a:xfrm>
              <a:off x="5148262" y="4945062"/>
              <a:ext cx="800100" cy="1143000"/>
              <a:chOff x="6572250" y="6572250"/>
              <a:chExt cx="2000250" cy="2857500"/>
            </a:xfrm>
          </p:grpSpPr>
          <p:cxnSp>
            <p:nvCxnSpPr>
              <p:cNvPr id="2018" name="Google Shape;2018;p25"/>
              <p:cNvCxnSpPr/>
              <p:nvPr/>
            </p:nvCxnSpPr>
            <p:spPr>
              <a:xfrm>
                <a:off x="6572250" y="6573837"/>
                <a:ext cx="2000250" cy="2284412"/>
              </a:xfrm>
              <a:prstGeom prst="curvedConnector2">
                <a:avLst/>
              </a:pr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2019" name="Google Shape;2019;p25"/>
              <p:cNvSpPr/>
              <p:nvPr/>
            </p:nvSpPr>
            <p:spPr>
              <a:xfrm>
                <a:off x="6572250" y="6572250"/>
                <a:ext cx="2000250" cy="28575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36000"/>
                    </a:lnTo>
                  </a:path>
                </a:pathLst>
              </a:custGeom>
              <a:solidFill>
                <a:srgbClr val="FF0000"/>
              </a:solidFill>
              <a:ln cap="flat" cmpd="sng" w="1270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20" name="Google Shape;2020;p25"/>
          <p:cNvSpPr txBox="1"/>
          <p:nvPr/>
        </p:nvSpPr>
        <p:spPr>
          <a:xfrm>
            <a:off x="4284662" y="5694362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PERTAMA</a:t>
            </a:r>
            <a:endParaRPr/>
          </a:p>
        </p:txBody>
      </p:sp>
      <p:sp>
        <p:nvSpPr>
          <p:cNvPr id="2021" name="Google Shape;2021;p25"/>
          <p:cNvSpPr txBox="1"/>
          <p:nvPr/>
        </p:nvSpPr>
        <p:spPr>
          <a:xfrm>
            <a:off x="4140200" y="2965450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KETIGA</a:t>
            </a:r>
            <a:endParaRPr/>
          </a:p>
        </p:txBody>
      </p:sp>
      <p:sp>
        <p:nvSpPr>
          <p:cNvPr id="2022" name="Google Shape;2022;p25"/>
          <p:cNvSpPr txBox="1"/>
          <p:nvPr/>
        </p:nvSpPr>
        <p:spPr>
          <a:xfrm>
            <a:off x="4211637" y="4260850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KEDUA</a:t>
            </a:r>
            <a:endParaRPr/>
          </a:p>
        </p:txBody>
      </p:sp>
      <p:sp>
        <p:nvSpPr>
          <p:cNvPr id="2023" name="Google Shape;2023;p25"/>
          <p:cNvSpPr txBox="1"/>
          <p:nvPr/>
        </p:nvSpPr>
        <p:spPr>
          <a:xfrm>
            <a:off x="6011862" y="1484312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KEEMPAT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2027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26"/>
          <p:cNvSpPr txBox="1"/>
          <p:nvPr/>
        </p:nvSpPr>
        <p:spPr>
          <a:xfrm>
            <a:off x="0" y="0"/>
            <a:ext cx="3779837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9" name="Google Shape;2029;p26"/>
          <p:cNvGrpSpPr/>
          <p:nvPr/>
        </p:nvGrpSpPr>
        <p:grpSpPr>
          <a:xfrm>
            <a:off x="4295410" y="518228"/>
            <a:ext cx="4039618" cy="1233664"/>
            <a:chOff x="4584335" y="332490"/>
            <a:chExt cx="4039618" cy="1233664"/>
          </a:xfrm>
        </p:grpSpPr>
        <p:grpSp>
          <p:nvGrpSpPr>
            <p:cNvPr id="2030" name="Google Shape;2030;p26"/>
            <p:cNvGrpSpPr/>
            <p:nvPr/>
          </p:nvGrpSpPr>
          <p:grpSpPr>
            <a:xfrm>
              <a:off x="4700587" y="332490"/>
              <a:ext cx="3923366" cy="1164657"/>
              <a:chOff x="3857625" y="15122707"/>
              <a:chExt cx="9810027" cy="2910037"/>
            </a:xfrm>
          </p:grpSpPr>
          <p:grpSp>
            <p:nvGrpSpPr>
              <p:cNvPr id="2031" name="Google Shape;2031;p26"/>
              <p:cNvGrpSpPr/>
              <p:nvPr/>
            </p:nvGrpSpPr>
            <p:grpSpPr>
              <a:xfrm rot="-360000">
                <a:off x="13211175" y="15166975"/>
                <a:ext cx="307975" cy="2857500"/>
                <a:chOff x="12573000" y="5143500"/>
                <a:chExt cx="307975" cy="2857500"/>
              </a:xfrm>
            </p:grpSpPr>
            <p:cxnSp>
              <p:nvCxnSpPr>
                <p:cNvPr id="2032" name="Google Shape;2032;p26"/>
                <p:cNvCxnSpPr/>
                <p:nvPr/>
              </p:nvCxnSpPr>
              <p:spPr>
                <a:xfrm>
                  <a:off x="12573000" y="5143500"/>
                  <a:ext cx="307975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33" name="Google Shape;2033;p26"/>
                <p:cNvSpPr/>
                <p:nvPr/>
              </p:nvSpPr>
              <p:spPr>
                <a:xfrm>
                  <a:off x="12573000" y="5143500"/>
                  <a:ext cx="28575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4" name="Google Shape;2034;p26"/>
              <p:cNvGrpSpPr/>
              <p:nvPr/>
            </p:nvGrpSpPr>
            <p:grpSpPr>
              <a:xfrm rot="-360000">
                <a:off x="4286250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35" name="Google Shape;2035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36" name="Google Shape;2036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7" name="Google Shape;2037;p26"/>
              <p:cNvGrpSpPr/>
              <p:nvPr/>
            </p:nvGrpSpPr>
            <p:grpSpPr>
              <a:xfrm>
                <a:off x="3857625" y="15166975"/>
                <a:ext cx="307975" cy="2857500"/>
                <a:chOff x="12573000" y="5143500"/>
                <a:chExt cx="307975" cy="2857500"/>
              </a:xfrm>
            </p:grpSpPr>
            <p:cxnSp>
              <p:nvCxnSpPr>
                <p:cNvPr id="2038" name="Google Shape;2038;p26"/>
                <p:cNvCxnSpPr/>
                <p:nvPr/>
              </p:nvCxnSpPr>
              <p:spPr>
                <a:xfrm>
                  <a:off x="12573000" y="5143500"/>
                  <a:ext cx="307975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39" name="Google Shape;2039;p26"/>
                <p:cNvSpPr/>
                <p:nvPr/>
              </p:nvSpPr>
              <p:spPr>
                <a:xfrm>
                  <a:off x="12573000" y="5143500"/>
                  <a:ext cx="28575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0" name="Google Shape;2040;p26"/>
              <p:cNvGrpSpPr/>
              <p:nvPr/>
            </p:nvGrpSpPr>
            <p:grpSpPr>
              <a:xfrm rot="-360000">
                <a:off x="7286625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41" name="Google Shape;2041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42" name="Google Shape;2042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3" name="Google Shape;2043;p26"/>
              <p:cNvGrpSpPr/>
              <p:nvPr/>
            </p:nvGrpSpPr>
            <p:grpSpPr>
              <a:xfrm rot="-360000">
                <a:off x="6667500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44" name="Google Shape;2044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45" name="Google Shape;2045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6" name="Google Shape;2046;p26"/>
              <p:cNvGrpSpPr/>
              <p:nvPr/>
            </p:nvGrpSpPr>
            <p:grpSpPr>
              <a:xfrm rot="-360000">
                <a:off x="6072187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47" name="Google Shape;2047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48" name="Google Shape;2048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9" name="Google Shape;2049;p26"/>
              <p:cNvGrpSpPr/>
              <p:nvPr/>
            </p:nvGrpSpPr>
            <p:grpSpPr>
              <a:xfrm rot="-360000">
                <a:off x="5476875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50" name="Google Shape;2050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51" name="Google Shape;2051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52" name="Google Shape;2052;p26"/>
              <p:cNvGrpSpPr/>
              <p:nvPr/>
            </p:nvGrpSpPr>
            <p:grpSpPr>
              <a:xfrm rot="-360000">
                <a:off x="4881562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53" name="Google Shape;2053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54" name="Google Shape;2054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55" name="Google Shape;2055;p26"/>
              <p:cNvGrpSpPr/>
              <p:nvPr/>
            </p:nvGrpSpPr>
            <p:grpSpPr>
              <a:xfrm rot="-360000">
                <a:off x="7858125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56" name="Google Shape;2056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57" name="Google Shape;2057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58" name="Google Shape;2058;p26"/>
              <p:cNvGrpSpPr/>
              <p:nvPr/>
            </p:nvGrpSpPr>
            <p:grpSpPr>
              <a:xfrm rot="-360000">
                <a:off x="8453437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59" name="Google Shape;2059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60" name="Google Shape;2060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61" name="Google Shape;2061;p26"/>
              <p:cNvGrpSpPr/>
              <p:nvPr/>
            </p:nvGrpSpPr>
            <p:grpSpPr>
              <a:xfrm rot="-360000">
                <a:off x="9048750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62" name="Google Shape;2062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63" name="Google Shape;2063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64" name="Google Shape;2064;p26"/>
              <p:cNvGrpSpPr/>
              <p:nvPr/>
            </p:nvGrpSpPr>
            <p:grpSpPr>
              <a:xfrm rot="-360000">
                <a:off x="9644062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65" name="Google Shape;2065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66" name="Google Shape;2066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67" name="Google Shape;2067;p26"/>
              <p:cNvGrpSpPr/>
              <p:nvPr/>
            </p:nvGrpSpPr>
            <p:grpSpPr>
              <a:xfrm rot="-360000">
                <a:off x="10239375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68" name="Google Shape;2068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69" name="Google Shape;2069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70" name="Google Shape;2070;p26"/>
              <p:cNvGrpSpPr/>
              <p:nvPr/>
            </p:nvGrpSpPr>
            <p:grpSpPr>
              <a:xfrm rot="-360000">
                <a:off x="11430000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71" name="Google Shape;2071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72" name="Google Shape;2072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73" name="Google Shape;2073;p26"/>
              <p:cNvGrpSpPr/>
              <p:nvPr/>
            </p:nvGrpSpPr>
            <p:grpSpPr>
              <a:xfrm rot="-360000">
                <a:off x="10834687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74" name="Google Shape;2074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75" name="Google Shape;2075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76" name="Google Shape;2076;p26"/>
              <p:cNvGrpSpPr/>
              <p:nvPr/>
            </p:nvGrpSpPr>
            <p:grpSpPr>
              <a:xfrm rot="-360000">
                <a:off x="12609512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77" name="Google Shape;2077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78" name="Google Shape;2078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79" name="Google Shape;2079;p26"/>
              <p:cNvGrpSpPr/>
              <p:nvPr/>
            </p:nvGrpSpPr>
            <p:grpSpPr>
              <a:xfrm rot="-360000">
                <a:off x="12014200" y="15144749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80" name="Google Shape;2080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81" name="Google Shape;2081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00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82" name="Google Shape;2082;p26"/>
            <p:cNvGrpSpPr/>
            <p:nvPr/>
          </p:nvGrpSpPr>
          <p:grpSpPr>
            <a:xfrm>
              <a:off x="4584335" y="405521"/>
              <a:ext cx="3905979" cy="1160634"/>
              <a:chOff x="4424221" y="15979959"/>
              <a:chExt cx="9766584" cy="2901584"/>
            </a:xfrm>
          </p:grpSpPr>
          <p:grpSp>
            <p:nvGrpSpPr>
              <p:cNvPr id="2083" name="Google Shape;2083;p26"/>
              <p:cNvGrpSpPr/>
              <p:nvPr/>
            </p:nvGrpSpPr>
            <p:grpSpPr>
              <a:xfrm rot="10440000">
                <a:off x="4572000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84" name="Google Shape;2084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85" name="Google Shape;2085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6" name="Google Shape;2086;p26"/>
              <p:cNvGrpSpPr/>
              <p:nvPr/>
            </p:nvGrpSpPr>
            <p:grpSpPr>
              <a:xfrm rot="10440000">
                <a:off x="8143875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87" name="Google Shape;2087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88" name="Google Shape;2088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9" name="Google Shape;2089;p26"/>
              <p:cNvGrpSpPr/>
              <p:nvPr/>
            </p:nvGrpSpPr>
            <p:grpSpPr>
              <a:xfrm rot="10440000">
                <a:off x="7548561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90" name="Google Shape;2090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91" name="Google Shape;2091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2" name="Google Shape;2092;p26"/>
              <p:cNvGrpSpPr/>
              <p:nvPr/>
            </p:nvGrpSpPr>
            <p:grpSpPr>
              <a:xfrm rot="10440000">
                <a:off x="6953250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93" name="Google Shape;2093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94" name="Google Shape;2094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5" name="Google Shape;2095;p26"/>
              <p:cNvGrpSpPr/>
              <p:nvPr/>
            </p:nvGrpSpPr>
            <p:grpSpPr>
              <a:xfrm rot="10440000">
                <a:off x="6357937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96" name="Google Shape;2096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097" name="Google Shape;2097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8" name="Google Shape;2098;p26"/>
              <p:cNvGrpSpPr/>
              <p:nvPr/>
            </p:nvGrpSpPr>
            <p:grpSpPr>
              <a:xfrm rot="10440000">
                <a:off x="5762625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099" name="Google Shape;2099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00" name="Google Shape;2100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1" name="Google Shape;2101;p26"/>
              <p:cNvGrpSpPr/>
              <p:nvPr/>
            </p:nvGrpSpPr>
            <p:grpSpPr>
              <a:xfrm rot="10440000">
                <a:off x="5167312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02" name="Google Shape;2102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03" name="Google Shape;2103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4" name="Google Shape;2104;p26"/>
              <p:cNvGrpSpPr/>
              <p:nvPr/>
            </p:nvGrpSpPr>
            <p:grpSpPr>
              <a:xfrm rot="10440000">
                <a:off x="8715375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05" name="Google Shape;2105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06" name="Google Shape;2106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7" name="Google Shape;2107;p26"/>
              <p:cNvGrpSpPr/>
              <p:nvPr/>
            </p:nvGrpSpPr>
            <p:grpSpPr>
              <a:xfrm rot="10440000">
                <a:off x="9334500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08" name="Google Shape;2108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09" name="Google Shape;2109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0" name="Google Shape;2110;p26"/>
              <p:cNvGrpSpPr/>
              <p:nvPr/>
            </p:nvGrpSpPr>
            <p:grpSpPr>
              <a:xfrm rot="10440000">
                <a:off x="9929811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11" name="Google Shape;2111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12" name="Google Shape;2112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3" name="Google Shape;2113;p26"/>
              <p:cNvGrpSpPr/>
              <p:nvPr/>
            </p:nvGrpSpPr>
            <p:grpSpPr>
              <a:xfrm rot="10440000">
                <a:off x="10525125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14" name="Google Shape;2114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15" name="Google Shape;2115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6" name="Google Shape;2116;p26"/>
              <p:cNvGrpSpPr/>
              <p:nvPr/>
            </p:nvGrpSpPr>
            <p:grpSpPr>
              <a:xfrm rot="10440000">
                <a:off x="11120436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17" name="Google Shape;2117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18" name="Google Shape;2118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9" name="Google Shape;2119;p26"/>
              <p:cNvGrpSpPr/>
              <p:nvPr/>
            </p:nvGrpSpPr>
            <p:grpSpPr>
              <a:xfrm rot="10440000">
                <a:off x="11715750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20" name="Google Shape;2120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21" name="Google Shape;2121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22" name="Google Shape;2122;p26"/>
              <p:cNvGrpSpPr/>
              <p:nvPr/>
            </p:nvGrpSpPr>
            <p:grpSpPr>
              <a:xfrm rot="10440000">
                <a:off x="12292011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23" name="Google Shape;2123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24" name="Google Shape;2124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25" name="Google Shape;2125;p26"/>
              <p:cNvGrpSpPr/>
              <p:nvPr/>
            </p:nvGrpSpPr>
            <p:grpSpPr>
              <a:xfrm rot="10440000">
                <a:off x="12895261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26" name="Google Shape;2126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27" name="Google Shape;2127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28" name="Google Shape;2128;p26"/>
              <p:cNvGrpSpPr/>
              <p:nvPr/>
            </p:nvGrpSpPr>
            <p:grpSpPr>
              <a:xfrm rot="10440000">
                <a:off x="13471525" y="16002001"/>
                <a:ext cx="571500" cy="2857500"/>
                <a:chOff x="5143500" y="1428750"/>
                <a:chExt cx="571500" cy="2857500"/>
              </a:xfrm>
            </p:grpSpPr>
            <p:cxnSp>
              <p:nvCxnSpPr>
                <p:cNvPr id="2129" name="Google Shape;2129;p26"/>
                <p:cNvCxnSpPr/>
                <p:nvPr/>
              </p:nvCxnSpPr>
              <p:spPr>
                <a:xfrm>
                  <a:off x="5143500" y="1428750"/>
                  <a:ext cx="571500" cy="285750"/>
                </a:xfrm>
                <a:prstGeom prst="curvedConnector2">
                  <a:avLst/>
                </a:pr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2130" name="Google Shape;2130;p26"/>
                <p:cNvSpPr/>
                <p:nvPr/>
              </p:nvSpPr>
              <p:spPr>
                <a:xfrm>
                  <a:off x="5143500" y="1428750"/>
                  <a:ext cx="571500" cy="28575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0"/>
                      </a:moveTo>
                      <a:lnTo>
                        <a:pt x="0" y="120000"/>
                      </a:lnTo>
                      <a:lnTo>
                        <a:pt x="120000" y="3000"/>
                      </a:lnTo>
                    </a:path>
                  </a:pathLst>
                </a:custGeom>
                <a:solidFill>
                  <a:srgbClr val="FFFF00"/>
                </a:solidFill>
                <a:ln cap="flat" cmpd="sng" w="2857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31" name="Google Shape;2131;p26"/>
          <p:cNvSpPr txBox="1"/>
          <p:nvPr/>
        </p:nvSpPr>
        <p:spPr>
          <a:xfrm>
            <a:off x="107950" y="188912"/>
            <a:ext cx="3527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Sekarang lingkaran sudah menyerupai ………………….. </a:t>
            </a:r>
            <a:endParaRPr/>
          </a:p>
        </p:txBody>
      </p:sp>
      <p:sp>
        <p:nvSpPr>
          <p:cNvPr id="2132" name="Google Shape;2132;p26"/>
          <p:cNvSpPr txBox="1"/>
          <p:nvPr/>
        </p:nvSpPr>
        <p:spPr>
          <a:xfrm>
            <a:off x="107950" y="836612"/>
            <a:ext cx="3527425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Sisi panjang dari susunan tersebut sebenarnya adalah …………………………... </a:t>
            </a:r>
            <a:endParaRPr/>
          </a:p>
        </p:txBody>
      </p:sp>
      <p:sp>
        <p:nvSpPr>
          <p:cNvPr id="2133" name="Google Shape;2133;p26"/>
          <p:cNvSpPr txBox="1"/>
          <p:nvPr/>
        </p:nvSpPr>
        <p:spPr>
          <a:xfrm>
            <a:off x="107950" y="2636837"/>
            <a:ext cx="3527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Karena rumus keliling lingkaran adalah …………….</a:t>
            </a:r>
            <a:endParaRPr/>
          </a:p>
        </p:txBody>
      </p:sp>
      <p:sp>
        <p:nvSpPr>
          <p:cNvPr id="2134" name="Google Shape;2134;p26"/>
          <p:cNvSpPr txBox="1"/>
          <p:nvPr/>
        </p:nvSpPr>
        <p:spPr>
          <a:xfrm>
            <a:off x="1731962" y="398462"/>
            <a:ext cx="1809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0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2135" name="Google Shape;2135;p26"/>
          <p:cNvSpPr txBox="1"/>
          <p:nvPr/>
        </p:nvSpPr>
        <p:spPr>
          <a:xfrm>
            <a:off x="2452687" y="404812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2136" name="Google Shape;2136;p26"/>
          <p:cNvGrpSpPr/>
          <p:nvPr/>
        </p:nvGrpSpPr>
        <p:grpSpPr>
          <a:xfrm>
            <a:off x="4386262" y="1814512"/>
            <a:ext cx="3824287" cy="142875"/>
            <a:chOff x="3956050" y="1700212"/>
            <a:chExt cx="3824287" cy="142875"/>
          </a:xfrm>
        </p:grpSpPr>
        <p:cxnSp>
          <p:nvCxnSpPr>
            <p:cNvPr id="2137" name="Google Shape;2137;p26"/>
            <p:cNvCxnSpPr/>
            <p:nvPr/>
          </p:nvCxnSpPr>
          <p:spPr>
            <a:xfrm>
              <a:off x="3963987" y="1773237"/>
              <a:ext cx="3816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38" name="Google Shape;2138;p26"/>
            <p:cNvCxnSpPr/>
            <p:nvPr/>
          </p:nvCxnSpPr>
          <p:spPr>
            <a:xfrm>
              <a:off x="7780337" y="1700212"/>
              <a:ext cx="0" cy="1428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39" name="Google Shape;2139;p26"/>
            <p:cNvCxnSpPr/>
            <p:nvPr/>
          </p:nvCxnSpPr>
          <p:spPr>
            <a:xfrm>
              <a:off x="3956050" y="1700212"/>
              <a:ext cx="0" cy="1428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140" name="Google Shape;2140;p26"/>
          <p:cNvGrpSpPr/>
          <p:nvPr/>
        </p:nvGrpSpPr>
        <p:grpSpPr>
          <a:xfrm rot="5400000">
            <a:off x="7754937" y="1095375"/>
            <a:ext cx="1223962" cy="71437"/>
            <a:chOff x="3956050" y="1700212"/>
            <a:chExt cx="3824287" cy="142875"/>
          </a:xfrm>
        </p:grpSpPr>
        <p:cxnSp>
          <p:nvCxnSpPr>
            <p:cNvPr id="2141" name="Google Shape;2141;p26"/>
            <p:cNvCxnSpPr/>
            <p:nvPr/>
          </p:nvCxnSpPr>
          <p:spPr>
            <a:xfrm>
              <a:off x="3963987" y="1773237"/>
              <a:ext cx="381635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42" name="Google Shape;2142;p26"/>
            <p:cNvCxnSpPr/>
            <p:nvPr/>
          </p:nvCxnSpPr>
          <p:spPr>
            <a:xfrm>
              <a:off x="7780337" y="1700212"/>
              <a:ext cx="0" cy="1428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143" name="Google Shape;2143;p26"/>
            <p:cNvCxnSpPr/>
            <p:nvPr/>
          </p:nvCxnSpPr>
          <p:spPr>
            <a:xfrm>
              <a:off x="3956050" y="1700212"/>
              <a:ext cx="0" cy="1428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144" name="Google Shape;2144;p26"/>
          <p:cNvSpPr txBox="1"/>
          <p:nvPr/>
        </p:nvSpPr>
        <p:spPr>
          <a:xfrm>
            <a:off x="468312" y="1341437"/>
            <a:ext cx="2609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0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½ dari Keliling lingkaran</a:t>
            </a:r>
            <a:endParaRPr/>
          </a:p>
        </p:txBody>
      </p:sp>
      <p:sp>
        <p:nvSpPr>
          <p:cNvPr id="2145" name="Google Shape;2145;p26"/>
          <p:cNvSpPr txBox="1"/>
          <p:nvPr/>
        </p:nvSpPr>
        <p:spPr>
          <a:xfrm>
            <a:off x="107950" y="1720850"/>
            <a:ext cx="3527425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Sisi lebar dari susunan tersebut sebenarnya adalah …………………………... </a:t>
            </a:r>
            <a:endParaRPr/>
          </a:p>
        </p:txBody>
      </p:sp>
      <p:sp>
        <p:nvSpPr>
          <p:cNvPr id="2146" name="Google Shape;2146;p26"/>
          <p:cNvSpPr txBox="1"/>
          <p:nvPr/>
        </p:nvSpPr>
        <p:spPr>
          <a:xfrm>
            <a:off x="827087" y="2220912"/>
            <a:ext cx="1924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0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Jari-jari lingkaran</a:t>
            </a:r>
            <a:endParaRPr/>
          </a:p>
        </p:txBody>
      </p:sp>
      <p:sp>
        <p:nvSpPr>
          <p:cNvPr id="2147" name="Google Shape;2147;p26"/>
          <p:cNvSpPr txBox="1"/>
          <p:nvPr/>
        </p:nvSpPr>
        <p:spPr>
          <a:xfrm>
            <a:off x="1517650" y="1341437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48" name="Google Shape;2148;p26"/>
          <p:cNvSpPr txBox="1"/>
          <p:nvPr/>
        </p:nvSpPr>
        <p:spPr>
          <a:xfrm>
            <a:off x="1476375" y="2205037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49" name="Google Shape;2149;p26"/>
          <p:cNvSpPr txBox="1"/>
          <p:nvPr/>
        </p:nvSpPr>
        <p:spPr>
          <a:xfrm>
            <a:off x="2484437" y="2876550"/>
            <a:ext cx="8651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0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π × 2r</a:t>
            </a:r>
            <a:endParaRPr/>
          </a:p>
        </p:txBody>
      </p:sp>
      <p:sp>
        <p:nvSpPr>
          <p:cNvPr id="2150" name="Google Shape;2150;p26"/>
          <p:cNvSpPr txBox="1"/>
          <p:nvPr/>
        </p:nvSpPr>
        <p:spPr>
          <a:xfrm>
            <a:off x="2411412" y="3516312"/>
            <a:ext cx="13684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0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½ × π × 2r</a:t>
            </a:r>
            <a:endParaRPr/>
          </a:p>
        </p:txBody>
      </p:sp>
      <p:sp>
        <p:nvSpPr>
          <p:cNvPr id="2151" name="Google Shape;2151;p26"/>
          <p:cNvSpPr txBox="1"/>
          <p:nvPr/>
        </p:nvSpPr>
        <p:spPr>
          <a:xfrm>
            <a:off x="2700337" y="2852737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52" name="Google Shape;2152;p26"/>
          <p:cNvSpPr txBox="1"/>
          <p:nvPr/>
        </p:nvSpPr>
        <p:spPr>
          <a:xfrm>
            <a:off x="107950" y="3284537"/>
            <a:ext cx="3527425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Maka ½ dari keliling lingkaran adalah …………….  atau ……………</a:t>
            </a:r>
            <a:endParaRPr/>
          </a:p>
        </p:txBody>
      </p:sp>
      <p:sp>
        <p:nvSpPr>
          <p:cNvPr id="2153" name="Google Shape;2153;p26"/>
          <p:cNvSpPr txBox="1"/>
          <p:nvPr/>
        </p:nvSpPr>
        <p:spPr>
          <a:xfrm>
            <a:off x="2700337" y="3476625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54" name="Google Shape;2154;p26"/>
          <p:cNvSpPr txBox="1"/>
          <p:nvPr/>
        </p:nvSpPr>
        <p:spPr>
          <a:xfrm>
            <a:off x="2411412" y="4476750"/>
            <a:ext cx="8651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1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2155" name="Google Shape;2155;p26"/>
          <p:cNvSpPr txBox="1"/>
          <p:nvPr/>
        </p:nvSpPr>
        <p:spPr>
          <a:xfrm>
            <a:off x="107950" y="4221162"/>
            <a:ext cx="3527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Sisi lebar berasal dari jari-jari  lingkaran adalah …………….</a:t>
            </a:r>
            <a:endParaRPr/>
          </a:p>
        </p:txBody>
      </p:sp>
      <p:sp>
        <p:nvSpPr>
          <p:cNvPr id="2156" name="Google Shape;2156;p26"/>
          <p:cNvSpPr txBox="1"/>
          <p:nvPr/>
        </p:nvSpPr>
        <p:spPr>
          <a:xfrm>
            <a:off x="2668587" y="4437062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57" name="Google Shape;2157;p26"/>
          <p:cNvSpPr txBox="1"/>
          <p:nvPr/>
        </p:nvSpPr>
        <p:spPr>
          <a:xfrm>
            <a:off x="1042987" y="3789362"/>
            <a:ext cx="10080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0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π × r</a:t>
            </a:r>
            <a:endParaRPr/>
          </a:p>
        </p:txBody>
      </p:sp>
      <p:sp>
        <p:nvSpPr>
          <p:cNvPr id="2158" name="Google Shape;2158;p26"/>
          <p:cNvSpPr txBox="1"/>
          <p:nvPr/>
        </p:nvSpPr>
        <p:spPr>
          <a:xfrm>
            <a:off x="1331912" y="3789362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59" name="Google Shape;2159;p26"/>
          <p:cNvSpPr txBox="1"/>
          <p:nvPr/>
        </p:nvSpPr>
        <p:spPr>
          <a:xfrm>
            <a:off x="5649912" y="1773237"/>
            <a:ext cx="10080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× r</a:t>
            </a:r>
            <a:endParaRPr/>
          </a:p>
        </p:txBody>
      </p:sp>
      <p:sp>
        <p:nvSpPr>
          <p:cNvPr id="2160" name="Google Shape;2160;p26"/>
          <p:cNvSpPr txBox="1"/>
          <p:nvPr/>
        </p:nvSpPr>
        <p:spPr>
          <a:xfrm>
            <a:off x="8386762" y="877887"/>
            <a:ext cx="2889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2161" name="Google Shape;2161;p26"/>
          <p:cNvSpPr txBox="1"/>
          <p:nvPr/>
        </p:nvSpPr>
        <p:spPr>
          <a:xfrm>
            <a:off x="250825" y="5708650"/>
            <a:ext cx="14398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1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π × r × r</a:t>
            </a:r>
            <a:endParaRPr/>
          </a:p>
        </p:txBody>
      </p:sp>
      <p:sp>
        <p:nvSpPr>
          <p:cNvPr id="2162" name="Google Shape;2162;p26"/>
          <p:cNvSpPr txBox="1"/>
          <p:nvPr/>
        </p:nvSpPr>
        <p:spPr>
          <a:xfrm>
            <a:off x="107950" y="4916487"/>
            <a:ext cx="3527425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352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21.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susunan juring yang serupa dengan persegi panjang tersebut adalah ………… atau ……….</a:t>
            </a:r>
            <a:endParaRPr/>
          </a:p>
        </p:txBody>
      </p:sp>
      <p:sp>
        <p:nvSpPr>
          <p:cNvPr id="2163" name="Google Shape;2163;p26"/>
          <p:cNvSpPr txBox="1"/>
          <p:nvPr/>
        </p:nvSpPr>
        <p:spPr>
          <a:xfrm>
            <a:off x="755650" y="5621337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64" name="Google Shape;2164;p26"/>
          <p:cNvSpPr txBox="1"/>
          <p:nvPr/>
        </p:nvSpPr>
        <p:spPr>
          <a:xfrm>
            <a:off x="1908175" y="5718175"/>
            <a:ext cx="10080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1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π × r </a:t>
            </a:r>
            <a:r>
              <a:rPr b="1" baseline="30000" i="0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65" name="Google Shape;2165;p26"/>
          <p:cNvSpPr txBox="1"/>
          <p:nvPr/>
        </p:nvSpPr>
        <p:spPr>
          <a:xfrm>
            <a:off x="2165350" y="5661025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66" name="Google Shape;2166;p26"/>
          <p:cNvSpPr/>
          <p:nvPr/>
        </p:nvSpPr>
        <p:spPr>
          <a:xfrm>
            <a:off x="4716462" y="3500437"/>
            <a:ext cx="3384550" cy="576262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</a:t>
            </a:r>
            <a:endParaRPr/>
          </a:p>
        </p:txBody>
      </p:sp>
      <p:sp>
        <p:nvSpPr>
          <p:cNvPr id="2167" name="Google Shape;2167;p26"/>
          <p:cNvSpPr txBox="1"/>
          <p:nvPr/>
        </p:nvSpPr>
        <p:spPr>
          <a:xfrm>
            <a:off x="4356100" y="4652962"/>
            <a:ext cx="4176712" cy="10144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Rumus luas lingkaran adalah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L =  </a:t>
            </a:r>
            <a:endParaRPr/>
          </a:p>
        </p:txBody>
      </p:sp>
      <p:sp>
        <p:nvSpPr>
          <p:cNvPr id="2168" name="Google Shape;2168;p26"/>
          <p:cNvSpPr txBox="1"/>
          <p:nvPr/>
        </p:nvSpPr>
        <p:spPr>
          <a:xfrm>
            <a:off x="5724525" y="5081587"/>
            <a:ext cx="18002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Font typeface="Arial"/>
              <a:buNone/>
            </a:pPr>
            <a:r>
              <a:rPr b="1" i="0" lang="en-US" sz="32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π × r </a:t>
            </a:r>
            <a:r>
              <a:rPr b="1" baseline="30000" i="0" lang="en-US" sz="32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69" name="Google Shape;2169;p26"/>
          <p:cNvSpPr txBox="1"/>
          <p:nvPr/>
        </p:nvSpPr>
        <p:spPr>
          <a:xfrm>
            <a:off x="6270625" y="5145087"/>
            <a:ext cx="390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Font typeface="Arial"/>
              <a:buNone/>
            </a:pPr>
            <a:r>
              <a:rPr b="1" i="0" lang="en-US" sz="240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5340350" y="1628775"/>
            <a:ext cx="1657350" cy="9080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5340350" y="16287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5340350" y="1931987"/>
            <a:ext cx="279400" cy="301625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5340350" y="22336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5619750" y="1628775"/>
            <a:ext cx="280987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5619750" y="1931987"/>
            <a:ext cx="280987" cy="301625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5619750" y="2233612"/>
            <a:ext cx="280987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5900737" y="16287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5900737" y="1931987"/>
            <a:ext cx="279400" cy="301625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5900737" y="22336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6180137" y="16287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6180137" y="1931987"/>
            <a:ext cx="279400" cy="301625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6180137" y="22336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6459537" y="1628775"/>
            <a:ext cx="280987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6459537" y="1931987"/>
            <a:ext cx="280987" cy="301625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6459537" y="2233612"/>
            <a:ext cx="280987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6740525" y="16287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6740525" y="1931987"/>
            <a:ext cx="279400" cy="301625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6740525" y="22336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6524625" y="27082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PERSEGIPANJANG</a:t>
            </a:r>
            <a:endParaRPr/>
          </a:p>
        </p:txBody>
      </p:sp>
      <p:sp>
        <p:nvSpPr>
          <p:cNvPr id="83" name="Google Shape;83;p5"/>
          <p:cNvSpPr txBox="1"/>
          <p:nvPr/>
        </p:nvSpPr>
        <p:spPr>
          <a:xfrm>
            <a:off x="179387" y="765175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Perhatikan persegipanjang dan persegi satuan berikut !</a:t>
            </a:r>
            <a:endParaRPr/>
          </a:p>
        </p:txBody>
      </p:sp>
      <p:sp>
        <p:nvSpPr>
          <p:cNvPr id="84" name="Google Shape;84;p5"/>
          <p:cNvSpPr txBox="1"/>
          <p:nvPr/>
        </p:nvSpPr>
        <p:spPr>
          <a:xfrm>
            <a:off x="179387" y="1989137"/>
            <a:ext cx="41767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Berapa persegi satuan yang dapat menutupi daerah persegipanjang tersebut ?</a:t>
            </a:r>
            <a:endParaRPr/>
          </a:p>
        </p:txBody>
      </p:sp>
      <p:sp>
        <p:nvSpPr>
          <p:cNvPr id="85" name="Google Shape;85;p5"/>
          <p:cNvSpPr txBox="1"/>
          <p:nvPr/>
        </p:nvSpPr>
        <p:spPr>
          <a:xfrm>
            <a:off x="179387" y="3521075"/>
            <a:ext cx="42481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Tutupilah sebagian persegipanjang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yang diwakili oleh bagian salah satu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kolom dan baris.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179387" y="4437062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Dengan cara apa dapat menghitung luas persegipanjang tersebut ?</a:t>
            </a:r>
            <a:endParaRPr/>
          </a:p>
        </p:txBody>
      </p:sp>
      <p:sp>
        <p:nvSpPr>
          <p:cNvPr id="87" name="Google Shape;87;p5"/>
          <p:cNvSpPr txBox="1"/>
          <p:nvPr/>
        </p:nvSpPr>
        <p:spPr>
          <a:xfrm>
            <a:off x="4572000" y="5180012"/>
            <a:ext cx="4500562" cy="12017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Rumus luas daerah persegipanjang :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= ………..... × ………..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= ……………..       </a:t>
            </a: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179387" y="1341437"/>
            <a:ext cx="43926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Tutuplah persegipanjang tersebut dengan persegi satuan yang tersedia !</a:t>
            </a:r>
            <a:endParaRPr/>
          </a:p>
        </p:txBody>
      </p:sp>
      <p:sp>
        <p:nvSpPr>
          <p:cNvPr id="89" name="Google Shape;89;p5"/>
          <p:cNvSpPr txBox="1"/>
          <p:nvPr/>
        </p:nvSpPr>
        <p:spPr>
          <a:xfrm>
            <a:off x="5076825" y="5510212"/>
            <a:ext cx="1060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1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panjang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6588125" y="5516562"/>
            <a:ext cx="730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1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lebar</a:t>
            </a:r>
            <a:endParaRPr/>
          </a:p>
        </p:txBody>
      </p:sp>
      <p:sp>
        <p:nvSpPr>
          <p:cNvPr id="91" name="Google Shape;91;p5"/>
          <p:cNvSpPr txBox="1"/>
          <p:nvPr/>
        </p:nvSpPr>
        <p:spPr>
          <a:xfrm>
            <a:off x="5940425" y="3824287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7019925" y="3213100"/>
            <a:ext cx="25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6453187" y="27797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6380162" y="2851150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6308725" y="29241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6235700" y="29956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6235700" y="3067050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6164262" y="31400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6092825" y="32115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6019800" y="3282950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6102350" y="27082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6019800" y="27797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5948362" y="2851150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5876925" y="29241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5803900" y="29956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5732462" y="3067050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5661025" y="31400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5588000" y="321151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5516562" y="3282950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5292725" y="2924175"/>
            <a:ext cx="1727200" cy="93662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5292725" y="354806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5292725" y="3244850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5292725" y="292576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5580062" y="292576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5867400" y="292576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6156325" y="292576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6443662" y="2925762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6732587" y="2924175"/>
            <a:ext cx="279400" cy="303212"/>
          </a:xfrm>
          <a:prstGeom prst="rect">
            <a:avLst/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79387" y="2924175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Perhatikan lagi persegipanjang berikut !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179387" y="5092700"/>
            <a:ext cx="4103687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Jika banyak kolom adalah p dan banyak baris adalah l, maka dapat diperoleh rumus luas persegipanjang adalah ....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6659562" y="5480050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2" name="Google Shape;122;p5"/>
          <p:cNvSpPr txBox="1"/>
          <p:nvPr/>
        </p:nvSpPr>
        <p:spPr>
          <a:xfrm>
            <a:off x="5580062" y="5972175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5435600" y="5516562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5435600" y="5949950"/>
            <a:ext cx="1008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1" i="0" lang="en-US" sz="24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 × l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4643437" y="4484687"/>
            <a:ext cx="3636962" cy="5286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 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6"/>
          <p:cNvGrpSpPr/>
          <p:nvPr/>
        </p:nvGrpSpPr>
        <p:grpSpPr>
          <a:xfrm>
            <a:off x="4572000" y="1196975"/>
            <a:ext cx="4321175" cy="1800225"/>
            <a:chOff x="4572000" y="1989137"/>
            <a:chExt cx="4321175" cy="1800225"/>
          </a:xfrm>
        </p:grpSpPr>
        <p:sp>
          <p:nvSpPr>
            <p:cNvPr id="132" name="Google Shape;132;p6"/>
            <p:cNvSpPr/>
            <p:nvPr/>
          </p:nvSpPr>
          <p:spPr>
            <a:xfrm>
              <a:off x="4572000" y="1989137"/>
              <a:ext cx="4321175" cy="180022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" name="Google Shape;133;p6"/>
            <p:cNvCxnSpPr/>
            <p:nvPr/>
          </p:nvCxnSpPr>
          <p:spPr>
            <a:xfrm>
              <a:off x="4572000" y="2349500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4572000" y="2708275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4572000" y="3070225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4572000" y="3429000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49323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52927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5651500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60118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63722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6732587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70913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74517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781367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8174037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853281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48" name="Google Shape;148;p6"/>
          <p:cNvGrpSpPr/>
          <p:nvPr/>
        </p:nvGrpSpPr>
        <p:grpSpPr>
          <a:xfrm>
            <a:off x="4932362" y="1196975"/>
            <a:ext cx="2160587" cy="1439862"/>
            <a:chOff x="4921250" y="5260975"/>
            <a:chExt cx="1371600" cy="901700"/>
          </a:xfrm>
        </p:grpSpPr>
        <p:grpSp>
          <p:nvGrpSpPr>
            <p:cNvPr id="149" name="Google Shape;149;p6"/>
            <p:cNvGrpSpPr/>
            <p:nvPr/>
          </p:nvGrpSpPr>
          <p:grpSpPr>
            <a:xfrm>
              <a:off x="5148262" y="5260975"/>
              <a:ext cx="228600" cy="457200"/>
              <a:chOff x="12492037" y="10572750"/>
              <a:chExt cx="571500" cy="1143000"/>
            </a:xfrm>
          </p:grpSpPr>
          <p:sp>
            <p:nvSpPr>
              <p:cNvPr id="150" name="Google Shape;150;p6"/>
              <p:cNvSpPr/>
              <p:nvPr/>
            </p:nvSpPr>
            <p:spPr>
              <a:xfrm>
                <a:off x="12492037" y="10572750"/>
                <a:ext cx="571500" cy="1143000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12763500" y="11144250"/>
                <a:ext cx="300037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6"/>
            <p:cNvGrpSpPr/>
            <p:nvPr/>
          </p:nvGrpSpPr>
          <p:grpSpPr>
            <a:xfrm>
              <a:off x="5380037" y="5260975"/>
              <a:ext cx="457200" cy="457200"/>
              <a:chOff x="13254038" y="10572750"/>
              <a:chExt cx="1143000" cy="1143000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13254038" y="10572750"/>
                <a:ext cx="1143000" cy="11430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4" name="Google Shape;154;p6"/>
              <p:cNvCxnSpPr/>
              <p:nvPr/>
            </p:nvCxnSpPr>
            <p:spPr>
              <a:xfrm>
                <a:off x="13254038" y="11144250"/>
                <a:ext cx="571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p6"/>
              <p:cNvCxnSpPr/>
              <p:nvPr/>
            </p:nvCxnSpPr>
            <p:spPr>
              <a:xfrm>
                <a:off x="13825538" y="11144250"/>
                <a:ext cx="0" cy="571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156" name="Google Shape;156;p6"/>
            <p:cNvGrpSpPr/>
            <p:nvPr/>
          </p:nvGrpSpPr>
          <p:grpSpPr>
            <a:xfrm>
              <a:off x="4921250" y="5705475"/>
              <a:ext cx="1371600" cy="457200"/>
              <a:chOff x="8872537" y="12001500"/>
              <a:chExt cx="3429000" cy="11430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8872537" y="12001500"/>
                <a:ext cx="3429000" cy="11430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20000" y="0"/>
                    </a:lnTo>
                    <a:lnTo>
                      <a:pt x="80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9144000" y="12573000"/>
                <a:ext cx="2586037" cy="158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9" name="Google Shape;159;p6"/>
              <p:cNvCxnSpPr/>
              <p:nvPr/>
            </p:nvCxnSpPr>
            <p:spPr>
              <a:xfrm>
                <a:off x="10015537" y="1200150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9444037" y="1200150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10587037" y="1200150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>
                <a:off x="11158537" y="12001500"/>
                <a:ext cx="0" cy="1143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>
                <a:off x="11730037" y="12573000"/>
                <a:ext cx="0" cy="571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64" name="Google Shape;164;p6"/>
          <p:cNvGrpSpPr/>
          <p:nvPr/>
        </p:nvGrpSpPr>
        <p:grpSpPr>
          <a:xfrm>
            <a:off x="5289550" y="1181100"/>
            <a:ext cx="360362" cy="730250"/>
            <a:chOff x="12492037" y="10572750"/>
            <a:chExt cx="571500" cy="1143000"/>
          </a:xfrm>
        </p:grpSpPr>
        <p:sp>
          <p:nvSpPr>
            <p:cNvPr id="165" name="Google Shape;165;p6"/>
            <p:cNvSpPr/>
            <p:nvPr/>
          </p:nvSpPr>
          <p:spPr>
            <a:xfrm>
              <a:off x="12492037" y="10572750"/>
              <a:ext cx="571500" cy="11430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2763500" y="11144250"/>
              <a:ext cx="300037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5654676" y="1181100"/>
            <a:ext cx="720725" cy="730250"/>
            <a:chOff x="13254038" y="10572750"/>
            <a:chExt cx="1143000" cy="1143000"/>
          </a:xfrm>
        </p:grpSpPr>
        <p:sp>
          <p:nvSpPr>
            <p:cNvPr id="168" name="Google Shape;168;p6"/>
            <p:cNvSpPr/>
            <p:nvPr/>
          </p:nvSpPr>
          <p:spPr>
            <a:xfrm>
              <a:off x="13254038" y="10572750"/>
              <a:ext cx="1143000" cy="1143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9" name="Google Shape;169;p6"/>
            <p:cNvCxnSpPr/>
            <p:nvPr/>
          </p:nvCxnSpPr>
          <p:spPr>
            <a:xfrm>
              <a:off x="13254038" y="11144250"/>
              <a:ext cx="5715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13825538" y="11144250"/>
              <a:ext cx="0" cy="5715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171" name="Google Shape;171;p6"/>
          <p:cNvGrpSpPr/>
          <p:nvPr/>
        </p:nvGrpSpPr>
        <p:grpSpPr>
          <a:xfrm>
            <a:off x="4932362" y="1906587"/>
            <a:ext cx="2160587" cy="730250"/>
            <a:chOff x="8872537" y="12001500"/>
            <a:chExt cx="3429000" cy="1143000"/>
          </a:xfrm>
        </p:grpSpPr>
        <p:sp>
          <p:nvSpPr>
            <p:cNvPr id="172" name="Google Shape;172;p6"/>
            <p:cNvSpPr/>
            <p:nvPr/>
          </p:nvSpPr>
          <p:spPr>
            <a:xfrm>
              <a:off x="8872537" y="12001500"/>
              <a:ext cx="3429000" cy="1143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20000" y="0"/>
                  </a:lnTo>
                  <a:lnTo>
                    <a:pt x="8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9144000" y="12573000"/>
              <a:ext cx="2586037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4" name="Google Shape;174;p6"/>
            <p:cNvCxnSpPr/>
            <p:nvPr/>
          </p:nvCxnSpPr>
          <p:spPr>
            <a:xfrm>
              <a:off x="10015537" y="1200150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9444037" y="1200150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10587037" y="1200150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11158537" y="1200150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11730037" y="12573000"/>
              <a:ext cx="0" cy="5715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79" name="Google Shape;179;p6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179387" y="836612"/>
            <a:ext cx="42481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Gambarlah sebuah segitiga sebarang dengan ukuran alas dan tinggi sebarang pada kertas petak !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179387" y="2781300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Potong menurut garis ½ tinggi bangun apa saja yang terbentuk ?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179387" y="1773237"/>
            <a:ext cx="43926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Potong menurut sisi-sisinya !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179387" y="2139950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Tentukan mana sisi alas dan tinggi segitiga !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179387" y="5084762"/>
            <a:ext cx="403225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936" lvl="0" marL="2619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Ternyata luas segitiga,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luas ….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179387" y="3500437"/>
            <a:ext cx="41767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Pada bangun segitiga potonglah menurut garis tinggi ! Bangun apa saja yang terbentuk ?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4859337" y="115887"/>
            <a:ext cx="38893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SEGITIGA</a:t>
            </a:r>
            <a:endParaRPr/>
          </a:p>
        </p:txBody>
      </p:sp>
      <p:grpSp>
        <p:nvGrpSpPr>
          <p:cNvPr id="187" name="Google Shape;187;p6"/>
          <p:cNvGrpSpPr/>
          <p:nvPr/>
        </p:nvGrpSpPr>
        <p:grpSpPr>
          <a:xfrm>
            <a:off x="4932362" y="2844800"/>
            <a:ext cx="2160587" cy="439737"/>
            <a:chOff x="5006975" y="3860800"/>
            <a:chExt cx="2016125" cy="439737"/>
          </a:xfrm>
        </p:grpSpPr>
        <p:sp>
          <p:nvSpPr>
            <p:cNvPr id="188" name="Google Shape;188;p6"/>
            <p:cNvSpPr txBox="1"/>
            <p:nvPr/>
          </p:nvSpPr>
          <p:spPr>
            <a:xfrm>
              <a:off x="5580062" y="3933825"/>
              <a:ext cx="647700" cy="366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8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alas</a:t>
              </a:r>
              <a:endParaRPr/>
            </a:p>
          </p:txBody>
        </p:sp>
        <p:grpSp>
          <p:nvGrpSpPr>
            <p:cNvPr id="189" name="Google Shape;189;p6"/>
            <p:cNvGrpSpPr/>
            <p:nvPr/>
          </p:nvGrpSpPr>
          <p:grpSpPr>
            <a:xfrm>
              <a:off x="5006975" y="3860800"/>
              <a:ext cx="2016125" cy="144462"/>
              <a:chOff x="900112" y="3429000"/>
              <a:chExt cx="2016125" cy="144462"/>
            </a:xfrm>
          </p:grpSpPr>
          <p:cxnSp>
            <p:nvCxnSpPr>
              <p:cNvPr id="190" name="Google Shape;190;p6"/>
              <p:cNvCxnSpPr/>
              <p:nvPr/>
            </p:nvCxnSpPr>
            <p:spPr>
              <a:xfrm>
                <a:off x="900112" y="3500437"/>
                <a:ext cx="20161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124301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90011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1587500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1922462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2268537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2916237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603500" y="3429000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198" name="Google Shape;198;p6"/>
          <p:cNvSpPr txBox="1"/>
          <p:nvPr/>
        </p:nvSpPr>
        <p:spPr>
          <a:xfrm>
            <a:off x="4859337" y="4076700"/>
            <a:ext cx="3168650" cy="466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</a:t>
            </a:r>
            <a:endParaRPr/>
          </a:p>
        </p:txBody>
      </p:sp>
      <p:sp>
        <p:nvSpPr>
          <p:cNvPr id="199" name="Google Shape;199;p6"/>
          <p:cNvSpPr txBox="1"/>
          <p:nvPr/>
        </p:nvSpPr>
        <p:spPr>
          <a:xfrm>
            <a:off x="4716462" y="4724400"/>
            <a:ext cx="4176712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Karena luas persegipanjang,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= p × l, maka luas segitiga,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= a × ½ t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179387" y="4457700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Bentuklah potongan-potongan tsb menjadi persegipanjang !</a:t>
            </a:r>
            <a:endParaRPr/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450" y="1700212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101431" y="2250281"/>
            <a:ext cx="1009650" cy="627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6"/>
          <p:cNvGrpSpPr/>
          <p:nvPr/>
        </p:nvGrpSpPr>
        <p:grpSpPr>
          <a:xfrm>
            <a:off x="4427537" y="1196975"/>
            <a:ext cx="431800" cy="1441450"/>
            <a:chOff x="4716462" y="3573462"/>
            <a:chExt cx="431800" cy="1304925"/>
          </a:xfrm>
        </p:grpSpPr>
        <p:grpSp>
          <p:nvGrpSpPr>
            <p:cNvPr id="204" name="Google Shape;204;p6"/>
            <p:cNvGrpSpPr/>
            <p:nvPr/>
          </p:nvGrpSpPr>
          <p:grpSpPr>
            <a:xfrm>
              <a:off x="5003800" y="3573462"/>
              <a:ext cx="144462" cy="1304925"/>
              <a:chOff x="3563937" y="1957387"/>
              <a:chExt cx="144462" cy="1304925"/>
            </a:xfrm>
          </p:grpSpPr>
          <p:cxnSp>
            <p:nvCxnSpPr>
              <p:cNvPr id="205" name="Google Shape;205;p6"/>
              <p:cNvCxnSpPr/>
              <p:nvPr/>
            </p:nvCxnSpPr>
            <p:spPr>
              <a:xfrm rot="5400000">
                <a:off x="2989262" y="2603500"/>
                <a:ext cx="1295400" cy="31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3636168" y="22121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3636168" y="1885156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3636168" y="2509043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3636168" y="28598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3636168" y="3190081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211" name="Google Shape;211;p6"/>
            <p:cNvSpPr txBox="1"/>
            <p:nvPr/>
          </p:nvSpPr>
          <p:spPr>
            <a:xfrm>
              <a:off x="4716462" y="3573462"/>
              <a:ext cx="238125" cy="1239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tinggi</a:t>
              </a:r>
              <a:endParaRPr/>
            </a:p>
          </p:txBody>
        </p:sp>
      </p:grpSp>
      <p:sp>
        <p:nvSpPr>
          <p:cNvPr id="212" name="Google Shape;212;p6"/>
          <p:cNvSpPr txBox="1"/>
          <p:nvPr/>
        </p:nvSpPr>
        <p:spPr>
          <a:xfrm>
            <a:off x="179387" y="5876925"/>
            <a:ext cx="4176712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l persegipanjang = ½ t segitiga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 persegipanjang = a segitiga</a:t>
            </a: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100000">
            <a:off x="5076825" y="260350"/>
            <a:ext cx="627062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2373312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660000">
            <a:off x="4093368" y="2828131"/>
            <a:ext cx="1009650" cy="62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/>
        </p:nvSpPr>
        <p:spPr>
          <a:xfrm>
            <a:off x="0" y="0"/>
            <a:ext cx="4643437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179387" y="836612"/>
            <a:ext cx="42481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Gambarlah dua buah segitiga siku-siku yang konkruen pada kertas petak !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179387" y="3665537"/>
            <a:ext cx="4176712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Susun kedua segitiga tersebut sehingga membentuk persegipanjang !</a:t>
            </a: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SEGITIGA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179387" y="2054225"/>
            <a:ext cx="43926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Potong menurut sisi-sisinya !</a:t>
            </a: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4714875" y="1196975"/>
            <a:ext cx="4321175" cy="1800225"/>
            <a:chOff x="4572000" y="1989137"/>
            <a:chExt cx="4321175" cy="1800225"/>
          </a:xfrm>
        </p:grpSpPr>
        <p:sp>
          <p:nvSpPr>
            <p:cNvPr id="227" name="Google Shape;227;p7"/>
            <p:cNvSpPr/>
            <p:nvPr/>
          </p:nvSpPr>
          <p:spPr>
            <a:xfrm>
              <a:off x="4572000" y="1989137"/>
              <a:ext cx="4321175" cy="180022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" name="Google Shape;228;p7"/>
            <p:cNvCxnSpPr/>
            <p:nvPr/>
          </p:nvCxnSpPr>
          <p:spPr>
            <a:xfrm>
              <a:off x="4572000" y="2349500"/>
              <a:ext cx="432117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29" name="Google Shape;229;p7"/>
            <p:cNvCxnSpPr/>
            <p:nvPr/>
          </p:nvCxnSpPr>
          <p:spPr>
            <a:xfrm>
              <a:off x="4572000" y="2708275"/>
              <a:ext cx="432117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0" name="Google Shape;230;p7"/>
            <p:cNvCxnSpPr/>
            <p:nvPr/>
          </p:nvCxnSpPr>
          <p:spPr>
            <a:xfrm>
              <a:off x="4572000" y="3070225"/>
              <a:ext cx="432117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1" name="Google Shape;231;p7"/>
            <p:cNvCxnSpPr/>
            <p:nvPr/>
          </p:nvCxnSpPr>
          <p:spPr>
            <a:xfrm>
              <a:off x="4572000" y="3429000"/>
              <a:ext cx="432117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2" name="Google Shape;232;p7"/>
            <p:cNvCxnSpPr/>
            <p:nvPr/>
          </p:nvCxnSpPr>
          <p:spPr>
            <a:xfrm>
              <a:off x="4932362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3" name="Google Shape;233;p7"/>
            <p:cNvCxnSpPr/>
            <p:nvPr/>
          </p:nvCxnSpPr>
          <p:spPr>
            <a:xfrm>
              <a:off x="5292725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4" name="Google Shape;234;p7"/>
            <p:cNvCxnSpPr/>
            <p:nvPr/>
          </p:nvCxnSpPr>
          <p:spPr>
            <a:xfrm>
              <a:off x="5651500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5" name="Google Shape;235;p7"/>
            <p:cNvCxnSpPr/>
            <p:nvPr/>
          </p:nvCxnSpPr>
          <p:spPr>
            <a:xfrm>
              <a:off x="6011862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6" name="Google Shape;236;p7"/>
            <p:cNvCxnSpPr/>
            <p:nvPr/>
          </p:nvCxnSpPr>
          <p:spPr>
            <a:xfrm>
              <a:off x="6372225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7" name="Google Shape;237;p7"/>
            <p:cNvCxnSpPr/>
            <p:nvPr/>
          </p:nvCxnSpPr>
          <p:spPr>
            <a:xfrm>
              <a:off x="6732587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8" name="Google Shape;238;p7"/>
            <p:cNvCxnSpPr/>
            <p:nvPr/>
          </p:nvCxnSpPr>
          <p:spPr>
            <a:xfrm>
              <a:off x="7091362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39" name="Google Shape;239;p7"/>
            <p:cNvCxnSpPr/>
            <p:nvPr/>
          </p:nvCxnSpPr>
          <p:spPr>
            <a:xfrm>
              <a:off x="7451725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40" name="Google Shape;240;p7"/>
            <p:cNvCxnSpPr/>
            <p:nvPr/>
          </p:nvCxnSpPr>
          <p:spPr>
            <a:xfrm>
              <a:off x="7813675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41" name="Google Shape;241;p7"/>
            <p:cNvCxnSpPr/>
            <p:nvPr/>
          </p:nvCxnSpPr>
          <p:spPr>
            <a:xfrm>
              <a:off x="8174037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42" name="Google Shape;242;p7"/>
            <p:cNvCxnSpPr/>
            <p:nvPr/>
          </p:nvCxnSpPr>
          <p:spPr>
            <a:xfrm>
              <a:off x="8532812" y="1989137"/>
              <a:ext cx="0" cy="180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43" name="Google Shape;243;p7"/>
          <p:cNvGrpSpPr/>
          <p:nvPr/>
        </p:nvGrpSpPr>
        <p:grpSpPr>
          <a:xfrm>
            <a:off x="5076825" y="1557337"/>
            <a:ext cx="1800225" cy="1079500"/>
            <a:chOff x="4572000" y="4078287"/>
            <a:chExt cx="1800225" cy="1079500"/>
          </a:xfrm>
        </p:grpSpPr>
        <p:sp>
          <p:nvSpPr>
            <p:cNvPr id="244" name="Google Shape;244;p7"/>
            <p:cNvSpPr/>
            <p:nvPr/>
          </p:nvSpPr>
          <p:spPr>
            <a:xfrm>
              <a:off x="4572000" y="4078287"/>
              <a:ext cx="1800225" cy="1079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5" name="Google Shape;245;p7"/>
            <p:cNvCxnSpPr/>
            <p:nvPr/>
          </p:nvCxnSpPr>
          <p:spPr>
            <a:xfrm>
              <a:off x="4572000" y="4797425"/>
              <a:ext cx="1152525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46" name="Google Shape;246;p7"/>
            <p:cNvCxnSpPr/>
            <p:nvPr/>
          </p:nvCxnSpPr>
          <p:spPr>
            <a:xfrm>
              <a:off x="4572000" y="4437062"/>
              <a:ext cx="576262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47" name="Google Shape;247;p7"/>
            <p:cNvCxnSpPr/>
            <p:nvPr/>
          </p:nvCxnSpPr>
          <p:spPr>
            <a:xfrm>
              <a:off x="4932362" y="4292600"/>
              <a:ext cx="0" cy="86518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48" name="Google Shape;248;p7"/>
            <p:cNvCxnSpPr/>
            <p:nvPr/>
          </p:nvCxnSpPr>
          <p:spPr>
            <a:xfrm>
              <a:off x="5292725" y="4508500"/>
              <a:ext cx="0" cy="64928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49" name="Google Shape;249;p7"/>
            <p:cNvCxnSpPr/>
            <p:nvPr/>
          </p:nvCxnSpPr>
          <p:spPr>
            <a:xfrm>
              <a:off x="5651500" y="4724400"/>
              <a:ext cx="0" cy="43338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0" name="Google Shape;250;p7"/>
            <p:cNvCxnSpPr/>
            <p:nvPr/>
          </p:nvCxnSpPr>
          <p:spPr>
            <a:xfrm>
              <a:off x="6011862" y="4941887"/>
              <a:ext cx="0" cy="215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51" name="Google Shape;251;p7"/>
          <p:cNvGrpSpPr/>
          <p:nvPr/>
        </p:nvGrpSpPr>
        <p:grpSpPr>
          <a:xfrm>
            <a:off x="5076825" y="1557337"/>
            <a:ext cx="1800225" cy="1079500"/>
            <a:chOff x="4572000" y="4078287"/>
            <a:chExt cx="1800225" cy="1079500"/>
          </a:xfrm>
        </p:grpSpPr>
        <p:sp>
          <p:nvSpPr>
            <p:cNvPr id="252" name="Google Shape;252;p7"/>
            <p:cNvSpPr/>
            <p:nvPr/>
          </p:nvSpPr>
          <p:spPr>
            <a:xfrm>
              <a:off x="4572000" y="4078287"/>
              <a:ext cx="1800225" cy="10795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3" name="Google Shape;253;p7"/>
            <p:cNvCxnSpPr/>
            <p:nvPr/>
          </p:nvCxnSpPr>
          <p:spPr>
            <a:xfrm>
              <a:off x="4572000" y="4797425"/>
              <a:ext cx="1152525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4" name="Google Shape;254;p7"/>
            <p:cNvCxnSpPr/>
            <p:nvPr/>
          </p:nvCxnSpPr>
          <p:spPr>
            <a:xfrm>
              <a:off x="4572000" y="4437062"/>
              <a:ext cx="576262" cy="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5" name="Google Shape;255;p7"/>
            <p:cNvCxnSpPr/>
            <p:nvPr/>
          </p:nvCxnSpPr>
          <p:spPr>
            <a:xfrm>
              <a:off x="4932362" y="4292600"/>
              <a:ext cx="0" cy="86518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6" name="Google Shape;256;p7"/>
            <p:cNvCxnSpPr/>
            <p:nvPr/>
          </p:nvCxnSpPr>
          <p:spPr>
            <a:xfrm>
              <a:off x="5292725" y="4508500"/>
              <a:ext cx="0" cy="64928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7" name="Google Shape;257;p7"/>
            <p:cNvCxnSpPr/>
            <p:nvPr/>
          </p:nvCxnSpPr>
          <p:spPr>
            <a:xfrm>
              <a:off x="5651500" y="4724400"/>
              <a:ext cx="0" cy="43338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8" name="Google Shape;258;p7"/>
            <p:cNvCxnSpPr/>
            <p:nvPr/>
          </p:nvCxnSpPr>
          <p:spPr>
            <a:xfrm>
              <a:off x="6011862" y="4941887"/>
              <a:ext cx="0" cy="215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59" name="Google Shape;259;p7"/>
          <p:cNvSpPr txBox="1"/>
          <p:nvPr/>
        </p:nvSpPr>
        <p:spPr>
          <a:xfrm>
            <a:off x="179387" y="2787650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Tentukan mana sisi alas dan tinggi segitiga !</a:t>
            </a:r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5795962" y="2543175"/>
            <a:ext cx="43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61" name="Google Shape;261;p7"/>
          <p:cNvSpPr txBox="1"/>
          <p:nvPr/>
        </p:nvSpPr>
        <p:spPr>
          <a:xfrm>
            <a:off x="4829175" y="1916112"/>
            <a:ext cx="43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179387" y="4900612"/>
            <a:ext cx="4608512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936" lvl="0" marL="2619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Karena dua segitiga sudah berbentuk persegipanjang, maka :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alas segitiga = …. persegipanjang, dan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tinggi segitiga = …. persegipanjang</a:t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2051050" y="5529262"/>
            <a:ext cx="323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2195512" y="5976937"/>
            <a:ext cx="247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acifico"/>
              <a:buNone/>
            </a:pPr>
            <a:r>
              <a:rPr b="1" i="0" lang="en-US" sz="1800" u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l</a:t>
            </a:r>
            <a:endParaRPr/>
          </a:p>
        </p:txBody>
      </p:sp>
      <p:sp>
        <p:nvSpPr>
          <p:cNvPr id="265" name="Google Shape;265;p7"/>
          <p:cNvSpPr txBox="1"/>
          <p:nvPr/>
        </p:nvSpPr>
        <p:spPr>
          <a:xfrm>
            <a:off x="2195512" y="5984875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66" name="Google Shape;266;p7"/>
          <p:cNvSpPr txBox="1"/>
          <p:nvPr/>
        </p:nvSpPr>
        <p:spPr>
          <a:xfrm>
            <a:off x="2027237" y="5568950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267" name="Google Shape;267;p7"/>
          <p:cNvGrpSpPr/>
          <p:nvPr/>
        </p:nvGrpSpPr>
        <p:grpSpPr>
          <a:xfrm>
            <a:off x="4572000" y="4221162"/>
            <a:ext cx="4572000" cy="2376487"/>
            <a:chOff x="4572000" y="4221162"/>
            <a:chExt cx="4572000" cy="2376487"/>
          </a:xfrm>
        </p:grpSpPr>
        <p:sp>
          <p:nvSpPr>
            <p:cNvPr id="268" name="Google Shape;268;p7"/>
            <p:cNvSpPr txBox="1"/>
            <p:nvPr/>
          </p:nvSpPr>
          <p:spPr>
            <a:xfrm>
              <a:off x="4572000" y="4221162"/>
              <a:ext cx="4572000" cy="23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61936" lvl="0" marL="261936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Jika rumus luas persegipanjang adalah,</a:t>
              </a:r>
              <a:endParaRPr/>
            </a:p>
            <a:p>
              <a:pPr indent="-261936" lvl="0" marL="261936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L = p × </a:t>
              </a:r>
              <a:r>
                <a:rPr b="0" i="0" lang="en-US" sz="1800" u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l,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maka luas 2 segitiga adalah,</a:t>
              </a:r>
              <a:endParaRPr/>
            </a:p>
            <a:p>
              <a:pPr indent="-261936" lvl="0" marL="261936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L = a × t, sehingga diperoleh rumus luas segitiga :</a:t>
              </a:r>
              <a:endParaRPr/>
            </a:p>
            <a:p>
              <a:pPr indent="-261936" lvl="0" marL="261936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1936" lvl="0" marL="261936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L =       (a × t)</a:t>
              </a:r>
              <a:endParaRPr/>
            </a:p>
          </p:txBody>
        </p:sp>
        <p:pic>
          <p:nvPicPr>
            <p:cNvPr id="269" name="Google Shape;26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94337" y="6021387"/>
              <a:ext cx="230187" cy="5762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7"/>
          <p:cNvSpPr txBox="1"/>
          <p:nvPr/>
        </p:nvSpPr>
        <p:spPr>
          <a:xfrm>
            <a:off x="4751387" y="3644900"/>
            <a:ext cx="3636962" cy="466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 txBox="1"/>
          <p:nvPr/>
        </p:nvSpPr>
        <p:spPr>
          <a:xfrm>
            <a:off x="0" y="0"/>
            <a:ext cx="4643437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278" name="Google Shape;278;p8"/>
          <p:cNvSpPr txBox="1"/>
          <p:nvPr/>
        </p:nvSpPr>
        <p:spPr>
          <a:xfrm>
            <a:off x="179387" y="836612"/>
            <a:ext cx="42481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Gambarlah sebuah jajargenjang dengan ukuran alas dan tinggi sebarang pada kertas petak !</a:t>
            </a:r>
            <a:endParaRPr/>
          </a:p>
        </p:txBody>
      </p:sp>
      <p:sp>
        <p:nvSpPr>
          <p:cNvPr id="279" name="Google Shape;279;p8"/>
          <p:cNvSpPr txBox="1"/>
          <p:nvPr/>
        </p:nvSpPr>
        <p:spPr>
          <a:xfrm>
            <a:off x="179387" y="3665537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Potong menurut salah satu garis diagonalnya !</a:t>
            </a:r>
            <a:endParaRPr/>
          </a:p>
        </p:txBody>
      </p:sp>
      <p:sp>
        <p:nvSpPr>
          <p:cNvPr id="280" name="Google Shape;280;p8"/>
          <p:cNvSpPr txBox="1"/>
          <p:nvPr/>
        </p:nvSpPr>
        <p:spPr>
          <a:xfrm>
            <a:off x="179387" y="2054225"/>
            <a:ext cx="43926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Potong menurut sisi-sisinya !</a:t>
            </a:r>
            <a:endParaRPr/>
          </a:p>
        </p:txBody>
      </p:sp>
      <p:sp>
        <p:nvSpPr>
          <p:cNvPr id="281" name="Google Shape;281;p8"/>
          <p:cNvSpPr txBox="1"/>
          <p:nvPr/>
        </p:nvSpPr>
        <p:spPr>
          <a:xfrm>
            <a:off x="179387" y="2787650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Tentukan mana sisi alas dan tinggi segitiga !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179387" y="4881562"/>
            <a:ext cx="403225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936" lvl="0" marL="2619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Ternyata luas jajargenjang,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…… × luas ……</a:t>
            </a:r>
            <a:endParaRPr/>
          </a:p>
        </p:txBody>
      </p:sp>
      <p:sp>
        <p:nvSpPr>
          <p:cNvPr id="283" name="Google Shape;283;p8"/>
          <p:cNvSpPr txBox="1"/>
          <p:nvPr/>
        </p:nvSpPr>
        <p:spPr>
          <a:xfrm>
            <a:off x="755650" y="5229225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84" name="Google Shape;284;p8"/>
          <p:cNvSpPr txBox="1"/>
          <p:nvPr/>
        </p:nvSpPr>
        <p:spPr>
          <a:xfrm>
            <a:off x="1795462" y="5229225"/>
            <a:ext cx="1047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segitiga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1908175" y="5229225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755650" y="5229225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87" name="Google Shape;287;p8"/>
          <p:cNvSpPr/>
          <p:nvPr/>
        </p:nvSpPr>
        <p:spPr>
          <a:xfrm>
            <a:off x="5003800" y="115887"/>
            <a:ext cx="38893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JAJARGENJANG</a:t>
            </a:r>
            <a:endParaRPr/>
          </a:p>
        </p:txBody>
      </p:sp>
      <p:grpSp>
        <p:nvGrpSpPr>
          <p:cNvPr id="288" name="Google Shape;288;p8"/>
          <p:cNvGrpSpPr/>
          <p:nvPr/>
        </p:nvGrpSpPr>
        <p:grpSpPr>
          <a:xfrm>
            <a:off x="4714875" y="1196975"/>
            <a:ext cx="4321175" cy="1800225"/>
            <a:chOff x="4572000" y="1989137"/>
            <a:chExt cx="4321175" cy="1800225"/>
          </a:xfrm>
        </p:grpSpPr>
        <p:sp>
          <p:nvSpPr>
            <p:cNvPr id="289" name="Google Shape;289;p8"/>
            <p:cNvSpPr/>
            <p:nvPr/>
          </p:nvSpPr>
          <p:spPr>
            <a:xfrm>
              <a:off x="4572000" y="1989137"/>
              <a:ext cx="4321175" cy="180022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0" name="Google Shape;290;p8"/>
            <p:cNvCxnSpPr/>
            <p:nvPr/>
          </p:nvCxnSpPr>
          <p:spPr>
            <a:xfrm>
              <a:off x="4572000" y="2349500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1" name="Google Shape;291;p8"/>
            <p:cNvCxnSpPr/>
            <p:nvPr/>
          </p:nvCxnSpPr>
          <p:spPr>
            <a:xfrm>
              <a:off x="4572000" y="2708275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2" name="Google Shape;292;p8"/>
            <p:cNvCxnSpPr/>
            <p:nvPr/>
          </p:nvCxnSpPr>
          <p:spPr>
            <a:xfrm>
              <a:off x="4572000" y="3070225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3" name="Google Shape;293;p8"/>
            <p:cNvCxnSpPr/>
            <p:nvPr/>
          </p:nvCxnSpPr>
          <p:spPr>
            <a:xfrm>
              <a:off x="4572000" y="3429000"/>
              <a:ext cx="432117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4" name="Google Shape;294;p8"/>
            <p:cNvCxnSpPr/>
            <p:nvPr/>
          </p:nvCxnSpPr>
          <p:spPr>
            <a:xfrm>
              <a:off x="49323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5" name="Google Shape;295;p8"/>
            <p:cNvCxnSpPr/>
            <p:nvPr/>
          </p:nvCxnSpPr>
          <p:spPr>
            <a:xfrm>
              <a:off x="52927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6" name="Google Shape;296;p8"/>
            <p:cNvCxnSpPr/>
            <p:nvPr/>
          </p:nvCxnSpPr>
          <p:spPr>
            <a:xfrm>
              <a:off x="5651500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7" name="Google Shape;297;p8"/>
            <p:cNvCxnSpPr/>
            <p:nvPr/>
          </p:nvCxnSpPr>
          <p:spPr>
            <a:xfrm>
              <a:off x="60118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8" name="Google Shape;298;p8"/>
            <p:cNvCxnSpPr/>
            <p:nvPr/>
          </p:nvCxnSpPr>
          <p:spPr>
            <a:xfrm>
              <a:off x="63722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9" name="Google Shape;299;p8"/>
            <p:cNvCxnSpPr/>
            <p:nvPr/>
          </p:nvCxnSpPr>
          <p:spPr>
            <a:xfrm>
              <a:off x="6732587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0" name="Google Shape;300;p8"/>
            <p:cNvCxnSpPr/>
            <p:nvPr/>
          </p:nvCxnSpPr>
          <p:spPr>
            <a:xfrm>
              <a:off x="709136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1" name="Google Shape;301;p8"/>
            <p:cNvCxnSpPr/>
            <p:nvPr/>
          </p:nvCxnSpPr>
          <p:spPr>
            <a:xfrm>
              <a:off x="745172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2" name="Google Shape;302;p8"/>
            <p:cNvCxnSpPr/>
            <p:nvPr/>
          </p:nvCxnSpPr>
          <p:spPr>
            <a:xfrm>
              <a:off x="7813675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3" name="Google Shape;303;p8"/>
            <p:cNvCxnSpPr/>
            <p:nvPr/>
          </p:nvCxnSpPr>
          <p:spPr>
            <a:xfrm>
              <a:off x="8174037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8532812" y="1989137"/>
              <a:ext cx="0" cy="18002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305" name="Google Shape;305;p8"/>
          <p:cNvGrpSpPr/>
          <p:nvPr/>
        </p:nvGrpSpPr>
        <p:grpSpPr>
          <a:xfrm>
            <a:off x="5076825" y="1557337"/>
            <a:ext cx="1800225" cy="1079500"/>
            <a:chOff x="9063037" y="2571750"/>
            <a:chExt cx="2857500" cy="1714500"/>
          </a:xfrm>
        </p:grpSpPr>
        <p:sp>
          <p:nvSpPr>
            <p:cNvPr id="306" name="Google Shape;306;p8"/>
            <p:cNvSpPr/>
            <p:nvPr/>
          </p:nvSpPr>
          <p:spPr>
            <a:xfrm>
              <a:off x="9063037" y="2571750"/>
              <a:ext cx="2857500" cy="1714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2400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8"/>
            <p:cNvCxnSpPr/>
            <p:nvPr/>
          </p:nvCxnSpPr>
          <p:spPr>
            <a:xfrm>
              <a:off x="9634537" y="2571750"/>
              <a:ext cx="0" cy="17145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9253537" y="3714750"/>
              <a:ext cx="19050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9444037" y="3143250"/>
              <a:ext cx="9525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10" name="Google Shape;310;p8"/>
            <p:cNvSpPr/>
            <p:nvPr/>
          </p:nvSpPr>
          <p:spPr>
            <a:xfrm>
              <a:off x="10207625" y="3024187"/>
              <a:ext cx="7937" cy="12620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1" name="Google Shape;311;p8"/>
            <p:cNvCxnSpPr/>
            <p:nvPr/>
          </p:nvCxnSpPr>
          <p:spPr>
            <a:xfrm>
              <a:off x="10777537" y="3429000"/>
              <a:ext cx="0" cy="85725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12" name="Google Shape;312;p8"/>
            <p:cNvSpPr/>
            <p:nvPr/>
          </p:nvSpPr>
          <p:spPr>
            <a:xfrm>
              <a:off x="11350625" y="3881437"/>
              <a:ext cx="7937" cy="4048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8"/>
          <p:cNvGrpSpPr/>
          <p:nvPr/>
        </p:nvGrpSpPr>
        <p:grpSpPr>
          <a:xfrm rot="10800000">
            <a:off x="5435600" y="1557337"/>
            <a:ext cx="1800225" cy="1079500"/>
            <a:chOff x="9063037" y="2571750"/>
            <a:chExt cx="2857500" cy="1714500"/>
          </a:xfrm>
        </p:grpSpPr>
        <p:sp>
          <p:nvSpPr>
            <p:cNvPr id="314" name="Google Shape;314;p8"/>
            <p:cNvSpPr/>
            <p:nvPr/>
          </p:nvSpPr>
          <p:spPr>
            <a:xfrm>
              <a:off x="9063037" y="2571750"/>
              <a:ext cx="2857500" cy="1714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2400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5" name="Google Shape;315;p8"/>
            <p:cNvCxnSpPr/>
            <p:nvPr/>
          </p:nvCxnSpPr>
          <p:spPr>
            <a:xfrm>
              <a:off x="9634537" y="2571750"/>
              <a:ext cx="0" cy="17145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9253537" y="3714750"/>
              <a:ext cx="19050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9444037" y="3143250"/>
              <a:ext cx="9525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18" name="Google Shape;318;p8"/>
            <p:cNvSpPr/>
            <p:nvPr/>
          </p:nvSpPr>
          <p:spPr>
            <a:xfrm>
              <a:off x="10207625" y="3024187"/>
              <a:ext cx="7937" cy="12620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9" name="Google Shape;319;p8"/>
            <p:cNvCxnSpPr/>
            <p:nvPr/>
          </p:nvCxnSpPr>
          <p:spPr>
            <a:xfrm>
              <a:off x="10777537" y="3429000"/>
              <a:ext cx="0" cy="85725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20" name="Google Shape;320;p8"/>
            <p:cNvSpPr/>
            <p:nvPr/>
          </p:nvSpPr>
          <p:spPr>
            <a:xfrm>
              <a:off x="11350625" y="3881437"/>
              <a:ext cx="7937" cy="4048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solidFill>
              <a:srgbClr val="FFFF00"/>
            </a:solidFill>
            <a:ln cap="flat" cmpd="sng" w="190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5076825" y="2703512"/>
            <a:ext cx="1800225" cy="438149"/>
            <a:chOff x="5076825" y="4581525"/>
            <a:chExt cx="1800225" cy="438149"/>
          </a:xfrm>
        </p:grpSpPr>
        <p:grpSp>
          <p:nvGrpSpPr>
            <p:cNvPr id="322" name="Google Shape;322;p8"/>
            <p:cNvGrpSpPr/>
            <p:nvPr/>
          </p:nvGrpSpPr>
          <p:grpSpPr>
            <a:xfrm>
              <a:off x="5076825" y="4581525"/>
              <a:ext cx="1800225" cy="142875"/>
              <a:chOff x="5219700" y="4862512"/>
              <a:chExt cx="1657350" cy="144462"/>
            </a:xfrm>
          </p:grpSpPr>
          <p:cxnSp>
            <p:nvCxnSpPr>
              <p:cNvPr id="323" name="Google Shape;323;p8"/>
              <p:cNvCxnSpPr/>
              <p:nvPr/>
            </p:nvCxnSpPr>
            <p:spPr>
              <a:xfrm>
                <a:off x="5219700" y="4941887"/>
                <a:ext cx="165735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5565775" y="4862512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5222875" y="4862512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5910262" y="4862512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6245225" y="4862512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6591300" y="4862512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6877050" y="4862512"/>
                <a:ext cx="0" cy="1444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330" name="Google Shape;330;p8"/>
            <p:cNvSpPr txBox="1"/>
            <p:nvPr/>
          </p:nvSpPr>
          <p:spPr>
            <a:xfrm>
              <a:off x="5795962" y="4652962"/>
              <a:ext cx="647700" cy="366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8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alas</a:t>
              </a:r>
              <a:endParaRPr/>
            </a:p>
          </p:txBody>
        </p:sp>
      </p:grpSp>
      <p:grpSp>
        <p:nvGrpSpPr>
          <p:cNvPr id="331" name="Google Shape;331;p8"/>
          <p:cNvGrpSpPr/>
          <p:nvPr/>
        </p:nvGrpSpPr>
        <p:grpSpPr>
          <a:xfrm>
            <a:off x="4645025" y="1381125"/>
            <a:ext cx="358775" cy="1368425"/>
            <a:chOff x="8459787" y="3324225"/>
            <a:chExt cx="431800" cy="1368425"/>
          </a:xfrm>
        </p:grpSpPr>
        <p:grpSp>
          <p:nvGrpSpPr>
            <p:cNvPr id="332" name="Google Shape;332;p8"/>
            <p:cNvGrpSpPr/>
            <p:nvPr/>
          </p:nvGrpSpPr>
          <p:grpSpPr>
            <a:xfrm>
              <a:off x="8675687" y="3500437"/>
              <a:ext cx="215900" cy="1079500"/>
              <a:chOff x="4787900" y="3141662"/>
              <a:chExt cx="215900" cy="1023937"/>
            </a:xfrm>
          </p:grpSpPr>
          <p:cxnSp>
            <p:nvCxnSpPr>
              <p:cNvPr id="333" name="Google Shape;333;p8"/>
              <p:cNvCxnSpPr/>
              <p:nvPr/>
            </p:nvCxnSpPr>
            <p:spPr>
              <a:xfrm rot="5400000">
                <a:off x="4402931" y="3661568"/>
                <a:ext cx="100806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4895850" y="3376612"/>
                <a:ext cx="0" cy="215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8"/>
              <p:cNvCxnSpPr/>
              <p:nvPr/>
            </p:nvCxnSpPr>
            <p:spPr>
              <a:xfrm>
                <a:off x="4895850" y="3033712"/>
                <a:ext cx="0" cy="215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36" name="Google Shape;336;p8"/>
              <p:cNvCxnSpPr/>
              <p:nvPr/>
            </p:nvCxnSpPr>
            <p:spPr>
              <a:xfrm>
                <a:off x="4895850" y="3705225"/>
                <a:ext cx="0" cy="215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8"/>
              <p:cNvCxnSpPr/>
              <p:nvPr/>
            </p:nvCxnSpPr>
            <p:spPr>
              <a:xfrm>
                <a:off x="4895850" y="4054475"/>
                <a:ext cx="0" cy="215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338" name="Google Shape;338;p8"/>
            <p:cNvSpPr txBox="1"/>
            <p:nvPr/>
          </p:nvSpPr>
          <p:spPr>
            <a:xfrm>
              <a:off x="8459787" y="3324225"/>
              <a:ext cx="287337" cy="1368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Font typeface="Tahoma"/>
                <a:buNone/>
              </a:pPr>
              <a:r>
                <a:rPr b="0" i="0" lang="en-US" sz="1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tinggi</a:t>
              </a:r>
              <a:endParaRPr/>
            </a:p>
          </p:txBody>
        </p:sp>
      </p:grpSp>
      <p:pic>
        <p:nvPicPr>
          <p:cNvPr id="339" name="Google Shape;3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220000">
            <a:off x="6902450" y="2787650"/>
            <a:ext cx="1009650" cy="6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8"/>
          <p:cNvSpPr txBox="1"/>
          <p:nvPr/>
        </p:nvSpPr>
        <p:spPr>
          <a:xfrm>
            <a:off x="179387" y="4300537"/>
            <a:ext cx="41767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Bangun apa yang terbentuk ?</a:t>
            </a:r>
            <a:endParaRPr/>
          </a:p>
        </p:txBody>
      </p:sp>
      <p:sp>
        <p:nvSpPr>
          <p:cNvPr id="341" name="Google Shape;341;p8"/>
          <p:cNvSpPr txBox="1"/>
          <p:nvPr/>
        </p:nvSpPr>
        <p:spPr>
          <a:xfrm>
            <a:off x="4860925" y="4149725"/>
            <a:ext cx="4032250" cy="247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936" lvl="0" marL="2619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Karena rumus luas segitiga adalah,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=       (a × t), maka diperoleh: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Rumus Luas jajargenjang, yaitu :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  = 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 ………</a:t>
            </a:r>
            <a:endParaRPr/>
          </a:p>
          <a:p>
            <a:pPr indent="-261936" lvl="0" marL="2619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  = ……</a:t>
            </a:r>
            <a:endParaRPr/>
          </a:p>
        </p:txBody>
      </p:sp>
      <p:sp>
        <p:nvSpPr>
          <p:cNvPr id="342" name="Google Shape;342;p8"/>
          <p:cNvSpPr txBox="1"/>
          <p:nvPr/>
        </p:nvSpPr>
        <p:spPr>
          <a:xfrm>
            <a:off x="5364162" y="3500437"/>
            <a:ext cx="2952750" cy="5286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936" lvl="0" marL="26193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KESIMPULAN</a:t>
            </a:r>
            <a:endParaRPr/>
          </a:p>
        </p:txBody>
      </p:sp>
      <p:pic>
        <p:nvPicPr>
          <p:cNvPr id="343" name="Google Shape;3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7187" y="4438650"/>
            <a:ext cx="230187" cy="57626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8"/>
          <p:cNvSpPr txBox="1"/>
          <p:nvPr/>
        </p:nvSpPr>
        <p:spPr>
          <a:xfrm>
            <a:off x="6156325" y="5573712"/>
            <a:ext cx="13668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½ (a × t),</a:t>
            </a:r>
            <a:endParaRPr/>
          </a:p>
        </p:txBody>
      </p:sp>
      <p:sp>
        <p:nvSpPr>
          <p:cNvPr id="345" name="Google Shape;345;p8"/>
          <p:cNvSpPr txBox="1"/>
          <p:nvPr/>
        </p:nvSpPr>
        <p:spPr>
          <a:xfrm>
            <a:off x="6372225" y="554196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46" name="Google Shape;346;p8"/>
          <p:cNvSpPr txBox="1"/>
          <p:nvPr/>
        </p:nvSpPr>
        <p:spPr>
          <a:xfrm>
            <a:off x="5580062" y="6165850"/>
            <a:ext cx="1028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× t),</a:t>
            </a:r>
            <a:endParaRPr/>
          </a:p>
        </p:txBody>
      </p:sp>
      <p:sp>
        <p:nvSpPr>
          <p:cNvPr id="347" name="Google Shape;347;p8"/>
          <p:cNvSpPr txBox="1"/>
          <p:nvPr/>
        </p:nvSpPr>
        <p:spPr>
          <a:xfrm>
            <a:off x="5724525" y="614045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348" name="Google Shape;348;p8"/>
          <p:cNvGrpSpPr/>
          <p:nvPr/>
        </p:nvGrpSpPr>
        <p:grpSpPr>
          <a:xfrm>
            <a:off x="5076825" y="1557337"/>
            <a:ext cx="2159000" cy="1079500"/>
            <a:chOff x="2339975" y="5734050"/>
            <a:chExt cx="2159000" cy="1079500"/>
          </a:xfrm>
        </p:grpSpPr>
        <p:grpSp>
          <p:nvGrpSpPr>
            <p:cNvPr id="349" name="Google Shape;349;p8"/>
            <p:cNvGrpSpPr/>
            <p:nvPr/>
          </p:nvGrpSpPr>
          <p:grpSpPr>
            <a:xfrm>
              <a:off x="2339975" y="5734050"/>
              <a:ext cx="1800225" cy="1079500"/>
              <a:chOff x="9063037" y="2571750"/>
              <a:chExt cx="2857500" cy="1714500"/>
            </a:xfrm>
          </p:grpSpPr>
          <p:sp>
            <p:nvSpPr>
              <p:cNvPr id="350" name="Google Shape;350;p8"/>
              <p:cNvSpPr/>
              <p:nvPr/>
            </p:nvSpPr>
            <p:spPr>
              <a:xfrm>
                <a:off x="9063037" y="2571750"/>
                <a:ext cx="2857500" cy="1714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2400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1" name="Google Shape;351;p8"/>
              <p:cNvCxnSpPr/>
              <p:nvPr/>
            </p:nvCxnSpPr>
            <p:spPr>
              <a:xfrm>
                <a:off x="9634537" y="2571750"/>
                <a:ext cx="0" cy="1714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p8"/>
              <p:cNvCxnSpPr/>
              <p:nvPr/>
            </p:nvCxnSpPr>
            <p:spPr>
              <a:xfrm>
                <a:off x="9253537" y="3714750"/>
                <a:ext cx="1905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53" name="Google Shape;353;p8"/>
              <p:cNvCxnSpPr/>
              <p:nvPr/>
            </p:nvCxnSpPr>
            <p:spPr>
              <a:xfrm>
                <a:off x="9444037" y="3143250"/>
                <a:ext cx="952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54" name="Google Shape;354;p8"/>
              <p:cNvSpPr/>
              <p:nvPr/>
            </p:nvSpPr>
            <p:spPr>
              <a:xfrm>
                <a:off x="10207625" y="3024187"/>
                <a:ext cx="7937" cy="126206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5" name="Google Shape;355;p8"/>
              <p:cNvCxnSpPr/>
              <p:nvPr/>
            </p:nvCxnSpPr>
            <p:spPr>
              <a:xfrm>
                <a:off x="10777537" y="3429000"/>
                <a:ext cx="0" cy="85725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56" name="Google Shape;356;p8"/>
              <p:cNvSpPr/>
              <p:nvPr/>
            </p:nvSpPr>
            <p:spPr>
              <a:xfrm>
                <a:off x="11350625" y="3881437"/>
                <a:ext cx="7937" cy="40481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57;p8"/>
            <p:cNvGrpSpPr/>
            <p:nvPr/>
          </p:nvGrpSpPr>
          <p:grpSpPr>
            <a:xfrm rot="10800000">
              <a:off x="2698750" y="5734050"/>
              <a:ext cx="1800225" cy="1079500"/>
              <a:chOff x="9063037" y="2571750"/>
              <a:chExt cx="2857500" cy="1714500"/>
            </a:xfrm>
          </p:grpSpPr>
          <p:sp>
            <p:nvSpPr>
              <p:cNvPr id="358" name="Google Shape;358;p8"/>
              <p:cNvSpPr/>
              <p:nvPr/>
            </p:nvSpPr>
            <p:spPr>
              <a:xfrm>
                <a:off x="9063037" y="2571750"/>
                <a:ext cx="2857500" cy="1714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2400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9" name="Google Shape;359;p8"/>
              <p:cNvCxnSpPr/>
              <p:nvPr/>
            </p:nvCxnSpPr>
            <p:spPr>
              <a:xfrm>
                <a:off x="9634537" y="2571750"/>
                <a:ext cx="0" cy="1714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8"/>
              <p:cNvCxnSpPr/>
              <p:nvPr/>
            </p:nvCxnSpPr>
            <p:spPr>
              <a:xfrm>
                <a:off x="9253537" y="3714750"/>
                <a:ext cx="1905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8"/>
              <p:cNvCxnSpPr/>
              <p:nvPr/>
            </p:nvCxnSpPr>
            <p:spPr>
              <a:xfrm>
                <a:off x="9444037" y="3143250"/>
                <a:ext cx="952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62" name="Google Shape;362;p8"/>
              <p:cNvSpPr/>
              <p:nvPr/>
            </p:nvSpPr>
            <p:spPr>
              <a:xfrm>
                <a:off x="10207625" y="3024187"/>
                <a:ext cx="7937" cy="126206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3" name="Google Shape;363;p8"/>
              <p:cNvCxnSpPr/>
              <p:nvPr/>
            </p:nvCxnSpPr>
            <p:spPr>
              <a:xfrm>
                <a:off x="10777537" y="3429000"/>
                <a:ext cx="0" cy="85725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64" name="Google Shape;364;p8"/>
              <p:cNvSpPr/>
              <p:nvPr/>
            </p:nvSpPr>
            <p:spPr>
              <a:xfrm>
                <a:off x="11350625" y="3881437"/>
                <a:ext cx="7937" cy="40481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20000"/>
                    </a:lnTo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rgbClr val="FF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65" name="Google Shape;3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60000">
            <a:off x="6109493" y="2972593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62" y="2276475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700" y="1289050"/>
            <a:ext cx="10096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380000">
            <a:off x="5193506" y="740568"/>
            <a:ext cx="1009650" cy="62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9"/>
          <p:cNvGrpSpPr/>
          <p:nvPr/>
        </p:nvGrpSpPr>
        <p:grpSpPr>
          <a:xfrm>
            <a:off x="4556125" y="1612900"/>
            <a:ext cx="3384550" cy="1944687"/>
            <a:chOff x="4351337" y="1844675"/>
            <a:chExt cx="3533775" cy="2016125"/>
          </a:xfrm>
        </p:grpSpPr>
        <p:sp>
          <p:nvSpPr>
            <p:cNvPr id="374" name="Google Shape;374;p9"/>
            <p:cNvSpPr/>
            <p:nvPr/>
          </p:nvSpPr>
          <p:spPr>
            <a:xfrm>
              <a:off x="4357687" y="1844675"/>
              <a:ext cx="3527425" cy="2016125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" name="Google Shape;375;p9"/>
            <p:cNvGrpSpPr/>
            <p:nvPr/>
          </p:nvGrpSpPr>
          <p:grpSpPr>
            <a:xfrm>
              <a:off x="4351337" y="1844675"/>
              <a:ext cx="3192463" cy="2016125"/>
              <a:chOff x="4351337" y="1844675"/>
              <a:chExt cx="3192463" cy="3025775"/>
            </a:xfrm>
          </p:grpSpPr>
          <p:cxnSp>
            <p:nvCxnSpPr>
              <p:cNvPr id="376" name="Google Shape;376;p9"/>
              <p:cNvCxnSpPr/>
              <p:nvPr/>
            </p:nvCxnSpPr>
            <p:spPr>
              <a:xfrm>
                <a:off x="435133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47148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50688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544512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57943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61610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 flipH="1">
                <a:off x="6516687" y="1844675"/>
                <a:ext cx="9525" cy="302418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686435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2040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54380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386" name="Google Shape;386;p9"/>
            <p:cNvCxnSpPr/>
            <p:nvPr/>
          </p:nvCxnSpPr>
          <p:spPr>
            <a:xfrm>
              <a:off x="4356100" y="2174875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4356100" y="2500312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4356100" y="2851150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4356100" y="3181350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4356100" y="3532187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91" name="Google Shape;391;p9"/>
          <p:cNvSpPr/>
          <p:nvPr/>
        </p:nvSpPr>
        <p:spPr>
          <a:xfrm>
            <a:off x="-36512" y="-26987"/>
            <a:ext cx="4356100" cy="7029450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JAJAR GENJANG</a:t>
            </a:r>
            <a:endParaRPr/>
          </a:p>
        </p:txBody>
      </p:sp>
      <p:sp>
        <p:nvSpPr>
          <p:cNvPr id="393" name="Google Shape;393;p9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394" name="Google Shape;394;p9"/>
          <p:cNvSpPr txBox="1"/>
          <p:nvPr/>
        </p:nvSpPr>
        <p:spPr>
          <a:xfrm>
            <a:off x="-36512" y="836612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 sebuah jajar genjang dengan alas dan tinggi sebarang !</a:t>
            </a:r>
            <a:endParaRPr/>
          </a:p>
        </p:txBody>
      </p:sp>
      <p:grpSp>
        <p:nvGrpSpPr>
          <p:cNvPr id="395" name="Google Shape;395;p9"/>
          <p:cNvGrpSpPr/>
          <p:nvPr/>
        </p:nvGrpSpPr>
        <p:grpSpPr>
          <a:xfrm>
            <a:off x="4573587" y="1931987"/>
            <a:ext cx="1381125" cy="1296987"/>
            <a:chOff x="4929187" y="9144000"/>
            <a:chExt cx="2317750" cy="2286000"/>
          </a:xfrm>
        </p:grpSpPr>
        <p:sp>
          <p:nvSpPr>
            <p:cNvPr id="396" name="Google Shape;396;p9"/>
            <p:cNvSpPr/>
            <p:nvPr/>
          </p:nvSpPr>
          <p:spPr>
            <a:xfrm>
              <a:off x="4929187" y="9144000"/>
              <a:ext cx="2295525" cy="2286000"/>
            </a:xfrm>
            <a:custGeom>
              <a:rect b="b" l="l" r="r" t="t"/>
              <a:pathLst>
                <a:path extrusionOk="0" h="120000" w="120000">
                  <a:moveTo>
                    <a:pt x="29875" y="0"/>
                  </a:moveTo>
                  <a:lnTo>
                    <a:pt x="120000" y="0"/>
                  </a:lnTo>
                  <a:lnTo>
                    <a:pt x="120000" y="118833"/>
                  </a:lnTo>
                  <a:lnTo>
                    <a:pt x="0" y="120000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7" name="Google Shape;397;p9"/>
            <p:cNvCxnSpPr/>
            <p:nvPr/>
          </p:nvCxnSpPr>
          <p:spPr>
            <a:xfrm>
              <a:off x="55006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0721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6436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72151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01" name="Google Shape;401;p9"/>
            <p:cNvSpPr/>
            <p:nvPr/>
          </p:nvSpPr>
          <p:spPr>
            <a:xfrm>
              <a:off x="5357812" y="9715500"/>
              <a:ext cx="1889125" cy="111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19999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5214937" y="10287000"/>
              <a:ext cx="2009775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5072062" y="10847387"/>
              <a:ext cx="2130425" cy="11112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9"/>
          <p:cNvGrpSpPr/>
          <p:nvPr/>
        </p:nvGrpSpPr>
        <p:grpSpPr>
          <a:xfrm>
            <a:off x="5926137" y="1931987"/>
            <a:ext cx="1030287" cy="1296987"/>
            <a:chOff x="9985375" y="9144000"/>
            <a:chExt cx="1730375" cy="2286000"/>
          </a:xfrm>
        </p:grpSpPr>
        <p:sp>
          <p:nvSpPr>
            <p:cNvPr id="405" name="Google Shape;405;p9"/>
            <p:cNvSpPr/>
            <p:nvPr/>
          </p:nvSpPr>
          <p:spPr>
            <a:xfrm>
              <a:off x="9985375" y="9144000"/>
              <a:ext cx="1730375" cy="2286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80477" y="119750"/>
                  </a:lnTo>
                  <a:lnTo>
                    <a:pt x="1431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6" name="Google Shape;406;p9"/>
            <p:cNvCxnSpPr/>
            <p:nvPr/>
          </p:nvCxnSpPr>
          <p:spPr>
            <a:xfrm>
              <a:off x="10001250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10572750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11144250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09" name="Google Shape;409;p9"/>
            <p:cNvSpPr/>
            <p:nvPr/>
          </p:nvSpPr>
          <p:spPr>
            <a:xfrm>
              <a:off x="9985375" y="9720262"/>
              <a:ext cx="1571625" cy="635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9985375" y="10282237"/>
              <a:ext cx="1441450" cy="476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10006012" y="10863262"/>
              <a:ext cx="1292225" cy="635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9"/>
          <p:cNvGrpSpPr/>
          <p:nvPr/>
        </p:nvGrpSpPr>
        <p:grpSpPr>
          <a:xfrm>
            <a:off x="4573587" y="3476625"/>
            <a:ext cx="2016125" cy="144462"/>
            <a:chOff x="900112" y="3429000"/>
            <a:chExt cx="2016125" cy="144462"/>
          </a:xfrm>
        </p:grpSpPr>
        <p:cxnSp>
          <p:nvCxnSpPr>
            <p:cNvPr id="413" name="Google Shape;413;p9"/>
            <p:cNvCxnSpPr/>
            <p:nvPr/>
          </p:nvCxnSpPr>
          <p:spPr>
            <a:xfrm>
              <a:off x="900112" y="3500437"/>
              <a:ext cx="201612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12430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9001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1587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192246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22685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29162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2603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21" name="Google Shape;421;p9"/>
          <p:cNvGrpSpPr/>
          <p:nvPr/>
        </p:nvGrpSpPr>
        <p:grpSpPr>
          <a:xfrm>
            <a:off x="7221537" y="1941512"/>
            <a:ext cx="144462" cy="1304925"/>
            <a:chOff x="3563937" y="1957387"/>
            <a:chExt cx="144462" cy="1304925"/>
          </a:xfrm>
        </p:grpSpPr>
        <p:cxnSp>
          <p:nvCxnSpPr>
            <p:cNvPr id="422" name="Google Shape;422;p9"/>
            <p:cNvCxnSpPr/>
            <p:nvPr/>
          </p:nvCxnSpPr>
          <p:spPr>
            <a:xfrm rot="5400000">
              <a:off x="2989262" y="2603500"/>
              <a:ext cx="1295400" cy="31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3" name="Google Shape;423;p9"/>
            <p:cNvCxnSpPr/>
            <p:nvPr/>
          </p:nvCxnSpPr>
          <p:spPr>
            <a:xfrm>
              <a:off x="3636168" y="2212181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4" name="Google Shape;424;p9"/>
            <p:cNvCxnSpPr/>
            <p:nvPr/>
          </p:nvCxnSpPr>
          <p:spPr>
            <a:xfrm>
              <a:off x="3636168" y="1885156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5" name="Google Shape;425;p9"/>
            <p:cNvCxnSpPr/>
            <p:nvPr/>
          </p:nvCxnSpPr>
          <p:spPr>
            <a:xfrm>
              <a:off x="3636168" y="2509043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6" name="Google Shape;426;p9"/>
            <p:cNvCxnSpPr/>
            <p:nvPr/>
          </p:nvCxnSpPr>
          <p:spPr>
            <a:xfrm>
              <a:off x="3636168" y="2859881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7" name="Google Shape;427;p9"/>
            <p:cNvCxnSpPr/>
            <p:nvPr/>
          </p:nvCxnSpPr>
          <p:spPr>
            <a:xfrm>
              <a:off x="3636168" y="3190081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pic>
        <p:nvPicPr>
          <p:cNvPr id="428" name="Google Shape;4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417343" y="3447256"/>
            <a:ext cx="936625" cy="6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9"/>
          <p:cNvSpPr txBox="1"/>
          <p:nvPr/>
        </p:nvSpPr>
        <p:spPr>
          <a:xfrm>
            <a:off x="-36512" y="2197100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Potong menurut garis tinggi sehingga menjadi dua bangun datar</a:t>
            </a:r>
            <a:endParaRPr/>
          </a:p>
        </p:txBody>
      </p:sp>
      <p:sp>
        <p:nvSpPr>
          <p:cNvPr id="430" name="Google Shape;430;p9"/>
          <p:cNvSpPr txBox="1"/>
          <p:nvPr/>
        </p:nvSpPr>
        <p:spPr>
          <a:xfrm>
            <a:off x="4427537" y="3573462"/>
            <a:ext cx="38147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Tahoma"/>
              <a:buNone/>
            </a:pP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alas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jajar genjang 6 satuan</a:t>
            </a:r>
            <a:endParaRPr/>
          </a:p>
        </p:txBody>
      </p:sp>
      <p:sp>
        <p:nvSpPr>
          <p:cNvPr id="431" name="Google Shape;431;p9"/>
          <p:cNvSpPr txBox="1"/>
          <p:nvPr/>
        </p:nvSpPr>
        <p:spPr>
          <a:xfrm>
            <a:off x="7524750" y="1989137"/>
            <a:ext cx="10795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Tahoma"/>
              <a:buNone/>
            </a:pP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Tinggi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jajar genjang 4 satuan</a:t>
            </a:r>
            <a:endParaRPr/>
          </a:p>
        </p:txBody>
      </p:sp>
      <p:sp>
        <p:nvSpPr>
          <p:cNvPr id="432" name="Google Shape;432;p9"/>
          <p:cNvSpPr txBox="1"/>
          <p:nvPr/>
        </p:nvSpPr>
        <p:spPr>
          <a:xfrm>
            <a:off x="-36512" y="2898775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Bentuklah potongan-potongan tersebut menjadi persegi panjang</a:t>
            </a:r>
            <a:endParaRPr/>
          </a:p>
        </p:txBody>
      </p:sp>
      <p:sp>
        <p:nvSpPr>
          <p:cNvPr id="433" name="Google Shape;433;p9"/>
          <p:cNvSpPr txBox="1"/>
          <p:nvPr/>
        </p:nvSpPr>
        <p:spPr>
          <a:xfrm>
            <a:off x="-36512" y="3635375"/>
            <a:ext cx="41036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Alas jajar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genjang menjadi sisi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…………….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434" name="Google Shape;434;p9"/>
          <p:cNvSpPr txBox="1"/>
          <p:nvPr/>
        </p:nvSpPr>
        <p:spPr>
          <a:xfrm>
            <a:off x="-36512" y="4495800"/>
            <a:ext cx="41767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. Tinggi jajar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genjang menjadi sisi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……………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435" name="Google Shape;435;p9"/>
          <p:cNvSpPr txBox="1"/>
          <p:nvPr/>
        </p:nvSpPr>
        <p:spPr>
          <a:xfrm>
            <a:off x="-36512" y="5276850"/>
            <a:ext cx="4321175" cy="146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Dengan menggunakan rumus 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Luas persegi panjang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dapat dicari bahwa jumlah petak pada jajar genjang tersebut adalah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persegi satuan</a:t>
            </a:r>
            <a:endParaRPr/>
          </a:p>
        </p:txBody>
      </p:sp>
      <p:sp>
        <p:nvSpPr>
          <p:cNvPr id="436" name="Google Shape;436;p9"/>
          <p:cNvSpPr txBox="1"/>
          <p:nvPr/>
        </p:nvSpPr>
        <p:spPr>
          <a:xfrm>
            <a:off x="-36512" y="1492250"/>
            <a:ext cx="424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Hitung jumlah petak pada jajar genjang tersebut !</a:t>
            </a:r>
            <a:endParaRPr/>
          </a:p>
        </p:txBody>
      </p:sp>
      <p:sp>
        <p:nvSpPr>
          <p:cNvPr id="437" name="Google Shape;437;p9"/>
          <p:cNvSpPr txBox="1"/>
          <p:nvPr/>
        </p:nvSpPr>
        <p:spPr>
          <a:xfrm>
            <a:off x="523875" y="3867150"/>
            <a:ext cx="996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panjang</a:t>
            </a:r>
            <a:endParaRPr/>
          </a:p>
        </p:txBody>
      </p:sp>
      <p:sp>
        <p:nvSpPr>
          <p:cNvPr id="438" name="Google Shape;438;p9"/>
          <p:cNvSpPr txBox="1"/>
          <p:nvPr/>
        </p:nvSpPr>
        <p:spPr>
          <a:xfrm>
            <a:off x="539750" y="4752975"/>
            <a:ext cx="692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lebar</a:t>
            </a:r>
            <a:endParaRPr/>
          </a:p>
        </p:txBody>
      </p:sp>
      <p:sp>
        <p:nvSpPr>
          <p:cNvPr id="439" name="Google Shape;439;p9"/>
          <p:cNvSpPr txBox="1"/>
          <p:nvPr/>
        </p:nvSpPr>
        <p:spPr>
          <a:xfrm>
            <a:off x="2066925" y="6100762"/>
            <a:ext cx="679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6 x 4</a:t>
            </a:r>
            <a:endParaRPr/>
          </a:p>
        </p:txBody>
      </p:sp>
      <p:sp>
        <p:nvSpPr>
          <p:cNvPr id="440" name="Google Shape;440;p9"/>
          <p:cNvSpPr txBox="1"/>
          <p:nvPr/>
        </p:nvSpPr>
        <p:spPr>
          <a:xfrm>
            <a:off x="2843212" y="6108700"/>
            <a:ext cx="438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/>
          </a:p>
        </p:txBody>
      </p:sp>
      <p:sp>
        <p:nvSpPr>
          <p:cNvPr id="441" name="Google Shape;441;p9"/>
          <p:cNvSpPr txBox="1"/>
          <p:nvPr/>
        </p:nvSpPr>
        <p:spPr>
          <a:xfrm>
            <a:off x="868362" y="3895725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42" name="Google Shape;442;p9"/>
          <p:cNvSpPr txBox="1"/>
          <p:nvPr/>
        </p:nvSpPr>
        <p:spPr>
          <a:xfrm>
            <a:off x="776287" y="4760912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43" name="Google Shape;443;p9"/>
          <p:cNvSpPr txBox="1"/>
          <p:nvPr/>
        </p:nvSpPr>
        <p:spPr>
          <a:xfrm>
            <a:off x="2863850" y="6094412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44" name="Google Shape;444;p9"/>
          <p:cNvSpPr txBox="1"/>
          <p:nvPr/>
        </p:nvSpPr>
        <p:spPr>
          <a:xfrm>
            <a:off x="2235200" y="6084887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45" name="Google Shape;445;p9"/>
          <p:cNvSpPr txBox="1"/>
          <p:nvPr/>
        </p:nvSpPr>
        <p:spPr>
          <a:xfrm>
            <a:off x="7126287" y="1557337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46" name="Google Shape;446;p9"/>
          <p:cNvSpPr txBox="1"/>
          <p:nvPr/>
        </p:nvSpPr>
        <p:spPr>
          <a:xfrm>
            <a:off x="5902325" y="2420937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0"/>
          <p:cNvSpPr txBox="1"/>
          <p:nvPr/>
        </p:nvSpPr>
        <p:spPr>
          <a:xfrm>
            <a:off x="0" y="0"/>
            <a:ext cx="4356100" cy="7029450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10"/>
          <p:cNvGrpSpPr/>
          <p:nvPr/>
        </p:nvGrpSpPr>
        <p:grpSpPr>
          <a:xfrm>
            <a:off x="5692775" y="908050"/>
            <a:ext cx="1381125" cy="1296987"/>
            <a:chOff x="4929187" y="9144000"/>
            <a:chExt cx="2317750" cy="2286000"/>
          </a:xfrm>
        </p:grpSpPr>
        <p:sp>
          <p:nvSpPr>
            <p:cNvPr id="453" name="Google Shape;453;p10"/>
            <p:cNvSpPr/>
            <p:nvPr/>
          </p:nvSpPr>
          <p:spPr>
            <a:xfrm>
              <a:off x="4929187" y="9144000"/>
              <a:ext cx="2295525" cy="2286000"/>
            </a:xfrm>
            <a:custGeom>
              <a:rect b="b" l="l" r="r" t="t"/>
              <a:pathLst>
                <a:path extrusionOk="0" h="120000" w="120000">
                  <a:moveTo>
                    <a:pt x="29875" y="0"/>
                  </a:moveTo>
                  <a:lnTo>
                    <a:pt x="120000" y="0"/>
                  </a:lnTo>
                  <a:lnTo>
                    <a:pt x="120000" y="118833"/>
                  </a:lnTo>
                  <a:lnTo>
                    <a:pt x="0" y="120000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4" name="Google Shape;454;p10"/>
            <p:cNvCxnSpPr/>
            <p:nvPr/>
          </p:nvCxnSpPr>
          <p:spPr>
            <a:xfrm>
              <a:off x="55006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60721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66436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7215187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58" name="Google Shape;458;p10"/>
            <p:cNvSpPr/>
            <p:nvPr/>
          </p:nvSpPr>
          <p:spPr>
            <a:xfrm>
              <a:off x="5357812" y="9715500"/>
              <a:ext cx="1889125" cy="111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19999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5214937" y="10287000"/>
              <a:ext cx="2009775" cy="15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5072062" y="10847387"/>
              <a:ext cx="2130425" cy="11112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10"/>
          <p:cNvGrpSpPr/>
          <p:nvPr/>
        </p:nvGrpSpPr>
        <p:grpSpPr>
          <a:xfrm>
            <a:off x="5003800" y="908050"/>
            <a:ext cx="1030287" cy="1296987"/>
            <a:chOff x="9985375" y="9144000"/>
            <a:chExt cx="1730375" cy="2286000"/>
          </a:xfrm>
        </p:grpSpPr>
        <p:sp>
          <p:nvSpPr>
            <p:cNvPr id="462" name="Google Shape;462;p10"/>
            <p:cNvSpPr/>
            <p:nvPr/>
          </p:nvSpPr>
          <p:spPr>
            <a:xfrm>
              <a:off x="9985375" y="9144000"/>
              <a:ext cx="1730375" cy="2286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80477" y="119750"/>
                  </a:lnTo>
                  <a:lnTo>
                    <a:pt x="1431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3" name="Google Shape;463;p10"/>
            <p:cNvCxnSpPr/>
            <p:nvPr/>
          </p:nvCxnSpPr>
          <p:spPr>
            <a:xfrm>
              <a:off x="10001250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10572750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11144250" y="9144000"/>
              <a:ext cx="0" cy="2286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66" name="Google Shape;466;p10"/>
            <p:cNvSpPr/>
            <p:nvPr/>
          </p:nvSpPr>
          <p:spPr>
            <a:xfrm>
              <a:off x="9985375" y="9720262"/>
              <a:ext cx="1571625" cy="635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9985375" y="10282237"/>
              <a:ext cx="1441450" cy="476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0006012" y="10863262"/>
              <a:ext cx="1292225" cy="635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0"/>
          <p:cNvGrpSpPr/>
          <p:nvPr/>
        </p:nvGrpSpPr>
        <p:grpSpPr>
          <a:xfrm>
            <a:off x="5006975" y="2405062"/>
            <a:ext cx="2016125" cy="144462"/>
            <a:chOff x="900112" y="3429000"/>
            <a:chExt cx="2016125" cy="144462"/>
          </a:xfrm>
        </p:grpSpPr>
        <p:cxnSp>
          <p:nvCxnSpPr>
            <p:cNvPr id="470" name="Google Shape;470;p10"/>
            <p:cNvCxnSpPr/>
            <p:nvPr/>
          </p:nvCxnSpPr>
          <p:spPr>
            <a:xfrm>
              <a:off x="900112" y="3500437"/>
              <a:ext cx="201612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12430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90011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1587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1922462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5" name="Google Shape;475;p10"/>
            <p:cNvCxnSpPr/>
            <p:nvPr/>
          </p:nvCxnSpPr>
          <p:spPr>
            <a:xfrm>
              <a:off x="22685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6" name="Google Shape;476;p10"/>
            <p:cNvCxnSpPr/>
            <p:nvPr/>
          </p:nvCxnSpPr>
          <p:spPr>
            <a:xfrm>
              <a:off x="2916237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7" name="Google Shape;477;p10"/>
            <p:cNvCxnSpPr/>
            <p:nvPr/>
          </p:nvCxnSpPr>
          <p:spPr>
            <a:xfrm>
              <a:off x="2603500" y="3429000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78" name="Google Shape;478;p10"/>
          <p:cNvGrpSpPr/>
          <p:nvPr/>
        </p:nvGrpSpPr>
        <p:grpSpPr>
          <a:xfrm>
            <a:off x="7235825" y="917575"/>
            <a:ext cx="144462" cy="1304925"/>
            <a:chOff x="3563937" y="1957387"/>
            <a:chExt cx="144462" cy="1304925"/>
          </a:xfrm>
        </p:grpSpPr>
        <p:cxnSp>
          <p:nvCxnSpPr>
            <p:cNvPr id="479" name="Google Shape;479;p10"/>
            <p:cNvCxnSpPr/>
            <p:nvPr/>
          </p:nvCxnSpPr>
          <p:spPr>
            <a:xfrm rot="5400000">
              <a:off x="2989262" y="2603500"/>
              <a:ext cx="1295400" cy="31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3636168" y="2212181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3636168" y="1885156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3636168" y="2509043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3636168" y="2859881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3636168" y="3190081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85" name="Google Shape;485;p10"/>
          <p:cNvSpPr txBox="1"/>
          <p:nvPr/>
        </p:nvSpPr>
        <p:spPr>
          <a:xfrm>
            <a:off x="4860925" y="2549525"/>
            <a:ext cx="38147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Tahoma"/>
              <a:buNone/>
            </a:pP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alas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jajar genjang 6 satuan</a:t>
            </a:r>
            <a:endParaRPr/>
          </a:p>
        </p:txBody>
      </p:sp>
      <p:sp>
        <p:nvSpPr>
          <p:cNvPr id="486" name="Google Shape;486;p10"/>
          <p:cNvSpPr txBox="1"/>
          <p:nvPr/>
        </p:nvSpPr>
        <p:spPr>
          <a:xfrm>
            <a:off x="7380287" y="965200"/>
            <a:ext cx="10795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Tahoma"/>
              <a:buNone/>
            </a:pP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Tinggi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jajar genjang 4 satuan</a:t>
            </a:r>
            <a:endParaRPr/>
          </a:p>
        </p:txBody>
      </p:sp>
      <p:sp>
        <p:nvSpPr>
          <p:cNvPr id="487" name="Google Shape;487;p10"/>
          <p:cNvSpPr txBox="1"/>
          <p:nvPr/>
        </p:nvSpPr>
        <p:spPr>
          <a:xfrm>
            <a:off x="107950" y="260350"/>
            <a:ext cx="4103687" cy="1770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Karena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alas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jajar genjang menjadi sisi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…………..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persegi panjang dan 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tinggi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jajar genjang menjadi sisi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………….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persegi panjang, maka </a:t>
            </a:r>
            <a:r>
              <a:rPr b="0" i="0" lang="en-US" sz="18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Luas jajar genjang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dapat diturunkan dari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………………….. </a:t>
            </a:r>
            <a:endParaRPr/>
          </a:p>
        </p:txBody>
      </p:sp>
      <p:sp>
        <p:nvSpPr>
          <p:cNvPr id="488" name="Google Shape;488;p10"/>
          <p:cNvSpPr txBox="1"/>
          <p:nvPr/>
        </p:nvSpPr>
        <p:spPr>
          <a:xfrm>
            <a:off x="612775" y="1084262"/>
            <a:ext cx="692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lebar</a:t>
            </a:r>
            <a:endParaRPr/>
          </a:p>
        </p:txBody>
      </p:sp>
      <p:sp>
        <p:nvSpPr>
          <p:cNvPr id="489" name="Google Shape;489;p10"/>
          <p:cNvSpPr txBox="1"/>
          <p:nvPr/>
        </p:nvSpPr>
        <p:spPr>
          <a:xfrm>
            <a:off x="1412875" y="1614487"/>
            <a:ext cx="1809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490" name="Google Shape;490;p10"/>
          <p:cNvSpPr txBox="1"/>
          <p:nvPr/>
        </p:nvSpPr>
        <p:spPr>
          <a:xfrm>
            <a:off x="901700" y="501650"/>
            <a:ext cx="996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panjang</a:t>
            </a:r>
            <a:endParaRPr/>
          </a:p>
        </p:txBody>
      </p:sp>
      <p:sp>
        <p:nvSpPr>
          <p:cNvPr id="491" name="Google Shape;491;p10"/>
          <p:cNvSpPr txBox="1"/>
          <p:nvPr/>
        </p:nvSpPr>
        <p:spPr>
          <a:xfrm>
            <a:off x="1116012" y="509587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2" name="Google Shape;492;p10"/>
          <p:cNvSpPr txBox="1"/>
          <p:nvPr/>
        </p:nvSpPr>
        <p:spPr>
          <a:xfrm>
            <a:off x="755650" y="1087437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3" name="Google Shape;493;p10"/>
          <p:cNvSpPr txBox="1"/>
          <p:nvPr/>
        </p:nvSpPr>
        <p:spPr>
          <a:xfrm>
            <a:off x="2051050" y="1628775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4" name="Google Shape;494;p10"/>
          <p:cNvSpPr txBox="1"/>
          <p:nvPr/>
        </p:nvSpPr>
        <p:spPr>
          <a:xfrm>
            <a:off x="107950" y="2778125"/>
            <a:ext cx="4103687" cy="1381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persegi panjang  = ……..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Sehingga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jajar genjang       = ……...</a:t>
            </a:r>
            <a:endParaRPr/>
          </a:p>
        </p:txBody>
      </p:sp>
      <p:sp>
        <p:nvSpPr>
          <p:cNvPr id="495" name="Google Shape;495;p10"/>
          <p:cNvSpPr txBox="1"/>
          <p:nvPr/>
        </p:nvSpPr>
        <p:spPr>
          <a:xfrm>
            <a:off x="250825" y="2132012"/>
            <a:ext cx="11334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Maka :</a:t>
            </a:r>
            <a:endParaRPr/>
          </a:p>
        </p:txBody>
      </p:sp>
      <p:sp>
        <p:nvSpPr>
          <p:cNvPr id="496" name="Google Shape;496;p10"/>
          <p:cNvSpPr txBox="1"/>
          <p:nvPr/>
        </p:nvSpPr>
        <p:spPr>
          <a:xfrm>
            <a:off x="3276600" y="2733675"/>
            <a:ext cx="9366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1" i="0" lang="en-US" sz="24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 x l</a:t>
            </a:r>
            <a:endParaRPr/>
          </a:p>
        </p:txBody>
      </p:sp>
      <p:sp>
        <p:nvSpPr>
          <p:cNvPr id="497" name="Google Shape;497;p10"/>
          <p:cNvSpPr txBox="1"/>
          <p:nvPr/>
        </p:nvSpPr>
        <p:spPr>
          <a:xfrm>
            <a:off x="3348037" y="3644900"/>
            <a:ext cx="9366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1" i="0" lang="en-US" sz="24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 x t</a:t>
            </a:r>
            <a:endParaRPr/>
          </a:p>
        </p:txBody>
      </p:sp>
      <p:sp>
        <p:nvSpPr>
          <p:cNvPr id="498" name="Google Shape;498;p10"/>
          <p:cNvSpPr txBox="1"/>
          <p:nvPr/>
        </p:nvSpPr>
        <p:spPr>
          <a:xfrm>
            <a:off x="3563937" y="2708275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499" name="Google Shape;499;p10"/>
          <p:cNvSpPr txBox="1"/>
          <p:nvPr/>
        </p:nvSpPr>
        <p:spPr>
          <a:xfrm>
            <a:off x="3563937" y="361950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CC"/>
            </a:gs>
            <a:gs pos="100000">
              <a:srgbClr val="3232CA"/>
            </a:gs>
          </a:gsLst>
          <a:lin ang="5400000" scaled="0"/>
        </a:gra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11"/>
          <p:cNvGrpSpPr/>
          <p:nvPr/>
        </p:nvGrpSpPr>
        <p:grpSpPr>
          <a:xfrm>
            <a:off x="4500562" y="1516062"/>
            <a:ext cx="4048125" cy="1728787"/>
            <a:chOff x="323850" y="3500437"/>
            <a:chExt cx="3533775" cy="1368425"/>
          </a:xfrm>
        </p:grpSpPr>
        <p:sp>
          <p:nvSpPr>
            <p:cNvPr id="505" name="Google Shape;505;p11"/>
            <p:cNvSpPr/>
            <p:nvPr/>
          </p:nvSpPr>
          <p:spPr>
            <a:xfrm>
              <a:off x="330200" y="3500437"/>
              <a:ext cx="3527425" cy="1368425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6" name="Google Shape;506;p11"/>
            <p:cNvGrpSpPr/>
            <p:nvPr/>
          </p:nvGrpSpPr>
          <p:grpSpPr>
            <a:xfrm>
              <a:off x="323850" y="3500437"/>
              <a:ext cx="3192463" cy="1368425"/>
              <a:chOff x="4351337" y="1844675"/>
              <a:chExt cx="3192463" cy="3025775"/>
            </a:xfrm>
          </p:grpSpPr>
          <p:cxnSp>
            <p:nvCxnSpPr>
              <p:cNvPr id="507" name="Google Shape;507;p11"/>
              <p:cNvCxnSpPr/>
              <p:nvPr/>
            </p:nvCxnSpPr>
            <p:spPr>
              <a:xfrm>
                <a:off x="435133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08" name="Google Shape;508;p11"/>
              <p:cNvCxnSpPr/>
              <p:nvPr/>
            </p:nvCxnSpPr>
            <p:spPr>
              <a:xfrm>
                <a:off x="47148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09" name="Google Shape;509;p11"/>
              <p:cNvCxnSpPr/>
              <p:nvPr/>
            </p:nvCxnSpPr>
            <p:spPr>
              <a:xfrm>
                <a:off x="50688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10" name="Google Shape;510;p11"/>
              <p:cNvCxnSpPr/>
              <p:nvPr/>
            </p:nvCxnSpPr>
            <p:spPr>
              <a:xfrm>
                <a:off x="544512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11" name="Google Shape;511;p11"/>
              <p:cNvCxnSpPr/>
              <p:nvPr/>
            </p:nvCxnSpPr>
            <p:spPr>
              <a:xfrm>
                <a:off x="57943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12" name="Google Shape;512;p11"/>
              <p:cNvCxnSpPr/>
              <p:nvPr/>
            </p:nvCxnSpPr>
            <p:spPr>
              <a:xfrm>
                <a:off x="6161087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13" name="Google Shape;513;p11"/>
              <p:cNvCxnSpPr/>
              <p:nvPr/>
            </p:nvCxnSpPr>
            <p:spPr>
              <a:xfrm flipH="1">
                <a:off x="6516687" y="1844675"/>
                <a:ext cx="9525" cy="302418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p11"/>
              <p:cNvCxnSpPr/>
              <p:nvPr/>
            </p:nvCxnSpPr>
            <p:spPr>
              <a:xfrm>
                <a:off x="686435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15" name="Google Shape;515;p11"/>
              <p:cNvCxnSpPr/>
              <p:nvPr/>
            </p:nvCxnSpPr>
            <p:spPr>
              <a:xfrm>
                <a:off x="7204075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16" name="Google Shape;516;p11"/>
              <p:cNvCxnSpPr/>
              <p:nvPr/>
            </p:nvCxnSpPr>
            <p:spPr>
              <a:xfrm>
                <a:off x="7543800" y="1844675"/>
                <a:ext cx="0" cy="30257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517" name="Google Shape;517;p11"/>
            <p:cNvCxnSpPr/>
            <p:nvPr/>
          </p:nvCxnSpPr>
          <p:spPr>
            <a:xfrm>
              <a:off x="328612" y="3830637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8" name="Google Shape;518;p11"/>
            <p:cNvCxnSpPr/>
            <p:nvPr/>
          </p:nvCxnSpPr>
          <p:spPr>
            <a:xfrm>
              <a:off x="328612" y="4156075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9" name="Google Shape;519;p11"/>
            <p:cNvCxnSpPr/>
            <p:nvPr/>
          </p:nvCxnSpPr>
          <p:spPr>
            <a:xfrm>
              <a:off x="328612" y="4506912"/>
              <a:ext cx="3527425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520" name="Google Shape;520;p11"/>
          <p:cNvSpPr txBox="1"/>
          <p:nvPr/>
        </p:nvSpPr>
        <p:spPr>
          <a:xfrm>
            <a:off x="0" y="0"/>
            <a:ext cx="4356100" cy="6884987"/>
          </a:xfrm>
          <a:prstGeom prst="rect">
            <a:avLst/>
          </a:prstGeom>
          <a:solidFill>
            <a:srgbClr val="2F6B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1"/>
          <p:cNvSpPr/>
          <p:nvPr/>
        </p:nvSpPr>
        <p:spPr>
          <a:xfrm>
            <a:off x="4572000" y="115887"/>
            <a:ext cx="4321175" cy="936625"/>
          </a:xfrm>
          <a:prstGeom prst="roundRect">
            <a:avLst>
              <a:gd fmla="val 16667" name="adj"/>
            </a:avLst>
          </a:pr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LUAS DAERAH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SEGITIGA (cara 2)</a:t>
            </a:r>
            <a:endParaRPr/>
          </a:p>
        </p:txBody>
      </p:sp>
      <p:sp>
        <p:nvSpPr>
          <p:cNvPr id="522" name="Google Shape;522;p11"/>
          <p:cNvSpPr/>
          <p:nvPr/>
        </p:nvSpPr>
        <p:spPr>
          <a:xfrm>
            <a:off x="395287" y="115887"/>
            <a:ext cx="3529012" cy="64928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LANGKAH-LANGKAH :</a:t>
            </a:r>
            <a:endParaRPr/>
          </a:p>
        </p:txBody>
      </p:sp>
      <p:sp>
        <p:nvSpPr>
          <p:cNvPr id="523" name="Google Shape;523;p11"/>
          <p:cNvSpPr txBox="1"/>
          <p:nvPr/>
        </p:nvSpPr>
        <p:spPr>
          <a:xfrm>
            <a:off x="34925" y="836612"/>
            <a:ext cx="424973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Gambar dua buah segitiga yang kongruen dengan alas dan tinggi sebarang !</a:t>
            </a:r>
            <a:endParaRPr/>
          </a:p>
        </p:txBody>
      </p:sp>
      <p:grpSp>
        <p:nvGrpSpPr>
          <p:cNvPr id="524" name="Google Shape;524;p11"/>
          <p:cNvGrpSpPr/>
          <p:nvPr/>
        </p:nvGrpSpPr>
        <p:grpSpPr>
          <a:xfrm>
            <a:off x="4500562" y="1917700"/>
            <a:ext cx="1655762" cy="863600"/>
            <a:chOff x="4595812" y="10858500"/>
            <a:chExt cx="5691187" cy="2857500"/>
          </a:xfrm>
        </p:grpSpPr>
        <p:sp>
          <p:nvSpPr>
            <p:cNvPr id="525" name="Google Shape;525;p11"/>
            <p:cNvSpPr/>
            <p:nvPr/>
          </p:nvSpPr>
          <p:spPr>
            <a:xfrm>
              <a:off x="4595812" y="10858500"/>
              <a:ext cx="5691187" cy="2857500"/>
            </a:xfrm>
            <a:custGeom>
              <a:rect b="b" l="l" r="r" t="t"/>
              <a:pathLst>
                <a:path extrusionOk="0" h="120000" w="120000">
                  <a:moveTo>
                    <a:pt x="0" y="119000"/>
                  </a:moveTo>
                  <a:lnTo>
                    <a:pt x="29623" y="0"/>
                  </a:lnTo>
                  <a:lnTo>
                    <a:pt x="120000" y="120000"/>
                  </a:lnTo>
                  <a:lnTo>
                    <a:pt x="0" y="119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6" name="Google Shape;526;p11"/>
            <p:cNvCxnSpPr/>
            <p:nvPr/>
          </p:nvCxnSpPr>
          <p:spPr>
            <a:xfrm>
              <a:off x="6000750" y="1085850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27" name="Google Shape;527;p11"/>
            <p:cNvCxnSpPr/>
            <p:nvPr/>
          </p:nvCxnSpPr>
          <p:spPr>
            <a:xfrm>
              <a:off x="5286375" y="12287250"/>
              <a:ext cx="2857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28" name="Google Shape;528;p11"/>
            <p:cNvSpPr/>
            <p:nvPr/>
          </p:nvSpPr>
          <p:spPr>
            <a:xfrm>
              <a:off x="7429500" y="11811000"/>
              <a:ext cx="1587" cy="1905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8858250" y="12787312"/>
              <a:ext cx="1587" cy="928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11"/>
          <p:cNvGrpSpPr/>
          <p:nvPr/>
        </p:nvGrpSpPr>
        <p:grpSpPr>
          <a:xfrm>
            <a:off x="4500562" y="1917700"/>
            <a:ext cx="1655762" cy="863600"/>
            <a:chOff x="4595812" y="10858500"/>
            <a:chExt cx="5691187" cy="2857500"/>
          </a:xfrm>
        </p:grpSpPr>
        <p:sp>
          <p:nvSpPr>
            <p:cNvPr id="531" name="Google Shape;531;p11"/>
            <p:cNvSpPr/>
            <p:nvPr/>
          </p:nvSpPr>
          <p:spPr>
            <a:xfrm>
              <a:off x="4595812" y="10858500"/>
              <a:ext cx="5691187" cy="2857500"/>
            </a:xfrm>
            <a:custGeom>
              <a:rect b="b" l="l" r="r" t="t"/>
              <a:pathLst>
                <a:path extrusionOk="0" h="120000" w="120000">
                  <a:moveTo>
                    <a:pt x="0" y="119000"/>
                  </a:moveTo>
                  <a:lnTo>
                    <a:pt x="29623" y="0"/>
                  </a:lnTo>
                  <a:lnTo>
                    <a:pt x="120000" y="120000"/>
                  </a:lnTo>
                  <a:lnTo>
                    <a:pt x="0" y="11900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2" name="Google Shape;532;p11"/>
            <p:cNvCxnSpPr/>
            <p:nvPr/>
          </p:nvCxnSpPr>
          <p:spPr>
            <a:xfrm>
              <a:off x="6000750" y="10858500"/>
              <a:ext cx="0" cy="285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33" name="Google Shape;533;p11"/>
            <p:cNvCxnSpPr/>
            <p:nvPr/>
          </p:nvCxnSpPr>
          <p:spPr>
            <a:xfrm>
              <a:off x="5286375" y="12287250"/>
              <a:ext cx="28575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34" name="Google Shape;534;p11"/>
            <p:cNvSpPr/>
            <p:nvPr/>
          </p:nvSpPr>
          <p:spPr>
            <a:xfrm>
              <a:off x="7429500" y="11811000"/>
              <a:ext cx="1587" cy="1905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8858250" y="12787312"/>
              <a:ext cx="1587" cy="928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11"/>
          <p:cNvGrpSpPr/>
          <p:nvPr/>
        </p:nvGrpSpPr>
        <p:grpSpPr>
          <a:xfrm>
            <a:off x="6372225" y="1917700"/>
            <a:ext cx="144462" cy="863601"/>
            <a:chOff x="971550" y="1125537"/>
            <a:chExt cx="144462" cy="1150938"/>
          </a:xfrm>
        </p:grpSpPr>
        <p:cxnSp>
          <p:nvCxnSpPr>
            <p:cNvPr id="537" name="Google Shape;537;p11"/>
            <p:cNvCxnSpPr/>
            <p:nvPr/>
          </p:nvCxnSpPr>
          <p:spPr>
            <a:xfrm>
              <a:off x="1042987" y="1125537"/>
              <a:ext cx="0" cy="11509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38" name="Google Shape;538;p11"/>
            <p:cNvCxnSpPr/>
            <p:nvPr/>
          </p:nvCxnSpPr>
          <p:spPr>
            <a:xfrm>
              <a:off x="971550" y="1125537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39" name="Google Shape;539;p11"/>
            <p:cNvCxnSpPr/>
            <p:nvPr/>
          </p:nvCxnSpPr>
          <p:spPr>
            <a:xfrm>
              <a:off x="971550" y="1700212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0" name="Google Shape;540;p11"/>
            <p:cNvCxnSpPr/>
            <p:nvPr/>
          </p:nvCxnSpPr>
          <p:spPr>
            <a:xfrm>
              <a:off x="971550" y="2276475"/>
              <a:ext cx="1444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41" name="Google Shape;541;p11"/>
          <p:cNvGrpSpPr/>
          <p:nvPr/>
        </p:nvGrpSpPr>
        <p:grpSpPr>
          <a:xfrm>
            <a:off x="4500562" y="2924175"/>
            <a:ext cx="1655762" cy="144462"/>
            <a:chOff x="755650" y="2420937"/>
            <a:chExt cx="2232025" cy="144462"/>
          </a:xfrm>
        </p:grpSpPr>
        <p:cxnSp>
          <p:nvCxnSpPr>
            <p:cNvPr id="542" name="Google Shape;542;p11"/>
            <p:cNvCxnSpPr/>
            <p:nvPr/>
          </p:nvCxnSpPr>
          <p:spPr>
            <a:xfrm>
              <a:off x="755650" y="2492375"/>
              <a:ext cx="223202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3" name="Google Shape;543;p11"/>
            <p:cNvCxnSpPr/>
            <p:nvPr/>
          </p:nvCxnSpPr>
          <p:spPr>
            <a:xfrm>
              <a:off x="755650" y="24209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1331912" y="24209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1908175" y="24209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2484437" y="24209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2987675" y="2420937"/>
              <a:ext cx="0" cy="144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548" name="Google Shape;548;p11"/>
          <p:cNvSpPr txBox="1"/>
          <p:nvPr/>
        </p:nvSpPr>
        <p:spPr>
          <a:xfrm>
            <a:off x="6516687" y="1916112"/>
            <a:ext cx="10795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Tinggi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segitiga 2 satuan</a:t>
            </a:r>
            <a:endParaRPr/>
          </a:p>
        </p:txBody>
      </p:sp>
      <p:sp>
        <p:nvSpPr>
          <p:cNvPr id="549" name="Google Shape;549;p11"/>
          <p:cNvSpPr txBox="1"/>
          <p:nvPr/>
        </p:nvSpPr>
        <p:spPr>
          <a:xfrm>
            <a:off x="4356100" y="3206750"/>
            <a:ext cx="24479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Alas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segitiga 4 satuan</a:t>
            </a:r>
            <a:endParaRPr/>
          </a:p>
        </p:txBody>
      </p:sp>
      <p:sp>
        <p:nvSpPr>
          <p:cNvPr id="550" name="Google Shape;550;p11"/>
          <p:cNvSpPr txBox="1"/>
          <p:nvPr/>
        </p:nvSpPr>
        <p:spPr>
          <a:xfrm>
            <a:off x="34925" y="1720850"/>
            <a:ext cx="38877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Gabungkan kedua segitiga tersebut sehingga berbentuk jajar genjang !!</a:t>
            </a:r>
            <a:endParaRPr/>
          </a:p>
        </p:txBody>
      </p:sp>
      <p:sp>
        <p:nvSpPr>
          <p:cNvPr id="551" name="Google Shape;551;p11"/>
          <p:cNvSpPr txBox="1"/>
          <p:nvPr/>
        </p:nvSpPr>
        <p:spPr>
          <a:xfrm>
            <a:off x="323850" y="2638425"/>
            <a:ext cx="3816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Alas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segitiga sama dengan ______ jajar genjang</a:t>
            </a:r>
            <a:endParaRPr/>
          </a:p>
        </p:txBody>
      </p:sp>
      <p:sp>
        <p:nvSpPr>
          <p:cNvPr id="552" name="Google Shape;552;p11"/>
          <p:cNvSpPr txBox="1"/>
          <p:nvPr/>
        </p:nvSpPr>
        <p:spPr>
          <a:xfrm>
            <a:off x="34925" y="3435350"/>
            <a:ext cx="38877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Tinggi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segitiga sama dengan _______ jajar genjang</a:t>
            </a:r>
            <a:endParaRPr/>
          </a:p>
        </p:txBody>
      </p:sp>
      <p:sp>
        <p:nvSpPr>
          <p:cNvPr id="553" name="Google Shape;553;p11"/>
          <p:cNvSpPr txBox="1"/>
          <p:nvPr/>
        </p:nvSpPr>
        <p:spPr>
          <a:xfrm>
            <a:off x="34925" y="4202112"/>
            <a:ext cx="4249737" cy="22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Karena Rumus Luas jajar genjang adalah _______ , maka :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dua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segitiga tersebut adalah 	L = ______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Luas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segitiga tersebut adalah 	L = ____________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Jadi, Luas segitiga adalah			   = ____________</a:t>
            </a:r>
            <a:endParaRPr/>
          </a:p>
        </p:txBody>
      </p:sp>
      <p:sp>
        <p:nvSpPr>
          <p:cNvPr id="554" name="Google Shape;554;p11"/>
          <p:cNvSpPr txBox="1"/>
          <p:nvPr/>
        </p:nvSpPr>
        <p:spPr>
          <a:xfrm>
            <a:off x="3321050" y="2622550"/>
            <a:ext cx="603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alas</a:t>
            </a:r>
            <a:endParaRPr/>
          </a:p>
        </p:txBody>
      </p:sp>
      <p:sp>
        <p:nvSpPr>
          <p:cNvPr id="555" name="Google Shape;555;p11"/>
          <p:cNvSpPr txBox="1"/>
          <p:nvPr/>
        </p:nvSpPr>
        <p:spPr>
          <a:xfrm>
            <a:off x="468312" y="3709987"/>
            <a:ext cx="730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tinggi</a:t>
            </a:r>
            <a:endParaRPr/>
          </a:p>
        </p:txBody>
      </p:sp>
      <p:sp>
        <p:nvSpPr>
          <p:cNvPr id="556" name="Google Shape;556;p11"/>
          <p:cNvSpPr txBox="1"/>
          <p:nvPr/>
        </p:nvSpPr>
        <p:spPr>
          <a:xfrm>
            <a:off x="3481387" y="256540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57" name="Google Shape;557;p11"/>
          <p:cNvSpPr txBox="1"/>
          <p:nvPr/>
        </p:nvSpPr>
        <p:spPr>
          <a:xfrm>
            <a:off x="684212" y="3644900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58" name="Google Shape;558;p11"/>
          <p:cNvSpPr txBox="1"/>
          <p:nvPr/>
        </p:nvSpPr>
        <p:spPr>
          <a:xfrm>
            <a:off x="1403350" y="4459287"/>
            <a:ext cx="615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 x t</a:t>
            </a:r>
            <a:endParaRPr/>
          </a:p>
        </p:txBody>
      </p:sp>
      <p:sp>
        <p:nvSpPr>
          <p:cNvPr id="559" name="Google Shape;559;p11"/>
          <p:cNvSpPr txBox="1"/>
          <p:nvPr/>
        </p:nvSpPr>
        <p:spPr>
          <a:xfrm>
            <a:off x="1476375" y="5018087"/>
            <a:ext cx="615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Font typeface="Arial"/>
              <a:buNone/>
            </a:pPr>
            <a:r>
              <a:rPr b="0" i="0" lang="en-US" sz="18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a x t</a:t>
            </a:r>
            <a:endParaRPr/>
          </a:p>
        </p:txBody>
      </p:sp>
      <p:sp>
        <p:nvSpPr>
          <p:cNvPr id="560" name="Google Shape;560;p11"/>
          <p:cNvSpPr txBox="1"/>
          <p:nvPr/>
        </p:nvSpPr>
        <p:spPr>
          <a:xfrm>
            <a:off x="1476375" y="4418012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61" name="Google Shape;561;p11"/>
          <p:cNvSpPr txBox="1"/>
          <p:nvPr/>
        </p:nvSpPr>
        <p:spPr>
          <a:xfrm>
            <a:off x="1619250" y="4962525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62" name="Google Shape;562;p11"/>
          <p:cNvSpPr txBox="1"/>
          <p:nvPr/>
        </p:nvSpPr>
        <p:spPr>
          <a:xfrm>
            <a:off x="2051050" y="5521325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63" name="Google Shape;563;p11"/>
          <p:cNvSpPr txBox="1"/>
          <p:nvPr/>
        </p:nvSpPr>
        <p:spPr>
          <a:xfrm>
            <a:off x="2843212" y="6067425"/>
            <a:ext cx="369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564" name="Google Shape;5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6092825"/>
            <a:ext cx="8636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5516562"/>
            <a:ext cx="865187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FFFFFF"/>
      </a:dk1>
      <a:lt1>
        <a:srgbClr val="000000"/>
      </a:lt1>
      <a:dk2>
        <a:srgbClr val="B2B2B2"/>
      </a:dk2>
      <a:lt2>
        <a:srgbClr val="010199"/>
      </a:lt2>
      <a:accent1>
        <a:srgbClr val="3399FF"/>
      </a:accent1>
      <a:accent2>
        <a:srgbClr val="666699"/>
      </a:accent2>
      <a:accent3>
        <a:srgbClr val="000000"/>
      </a:accent3>
      <a:accent4>
        <a:srgbClr val="3399FF"/>
      </a:accent4>
      <a:accent5>
        <a:srgbClr val="666699"/>
      </a:accent5>
      <a:accent6>
        <a:srgbClr val="000000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