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6" r:id="rId3"/>
    <p:sldId id="262" r:id="rId4"/>
    <p:sldId id="263" r:id="rId5"/>
    <p:sldId id="286" r:id="rId6"/>
    <p:sldId id="301" r:id="rId7"/>
    <p:sldId id="289" r:id="rId8"/>
    <p:sldId id="303" r:id="rId9"/>
    <p:sldId id="292" r:id="rId10"/>
    <p:sldId id="288" r:id="rId11"/>
    <p:sldId id="290" r:id="rId12"/>
    <p:sldId id="295" r:id="rId13"/>
    <p:sldId id="291" r:id="rId14"/>
    <p:sldId id="293" r:id="rId15"/>
    <p:sldId id="304" r:id="rId16"/>
    <p:sldId id="297" r:id="rId17"/>
    <p:sldId id="30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D0FF4B"/>
    <a:srgbClr val="CCFF33"/>
    <a:srgbClr val="008080"/>
    <a:srgbClr val="339966"/>
    <a:srgbClr val="FFFF99"/>
    <a:srgbClr val="990033"/>
    <a:srgbClr val="FF0066"/>
    <a:srgbClr val="C0FF0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>
        <p:scale>
          <a:sx n="50" d="100"/>
          <a:sy n="50" d="100"/>
        </p:scale>
        <p:origin x="-13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id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FF0066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34080"/>
            <a:ext cx="2177450" cy="31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7884" y="214296"/>
            <a:ext cx="488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Menirukan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Atlet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 Basket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322" y="1118230"/>
            <a:ext cx="3778622" cy="3046988"/>
          </a:xfrm>
          <a:prstGeom prst="rect">
            <a:avLst/>
          </a:prstGeom>
          <a:solidFill>
            <a:srgbClr val="99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Berdirilah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dekat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Peganglah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Lemparkan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hingga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masuk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keranjang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Bayangkan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basket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ring basket.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11950"/>
            <a:ext cx="3631567" cy="409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844128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214296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419864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Dasar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Memukul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107155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Raket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995686"/>
            <a:ext cx="5150376" cy="1938992"/>
          </a:xfrm>
          <a:prstGeom prst="rect">
            <a:avLst/>
          </a:prstGeom>
          <a:solidFill>
            <a:srgbClr val="990033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Siapkan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kok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kecil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kok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Pukullah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kok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20" y="1347614"/>
            <a:ext cx="1524872" cy="34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708224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67494"/>
            <a:ext cx="706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Bet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Pingpong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018" y="1243662"/>
            <a:ext cx="4501734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Pegang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bet 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pingpong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Lepaskan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bet.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28300"/>
            <a:ext cx="2503260" cy="373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916136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21030"/>
          <a:stretch>
            <a:fillRect/>
          </a:stretch>
        </p:blipFill>
        <p:spPr bwMode="auto">
          <a:xfrm>
            <a:off x="0" y="285734"/>
            <a:ext cx="9144000" cy="4476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23478"/>
            <a:ext cx="833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Gerakan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Menirukan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Atlet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Tenis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059582"/>
            <a:ext cx="5006360" cy="2308324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Siapkan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plastik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Pegang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tanpa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Pukul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dan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Bayangkan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petenis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sedang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6" y="1440302"/>
            <a:ext cx="2805770" cy="336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58945E-4602-4BD8-825D-179976CBAD61}"/>
              </a:ext>
            </a:extLst>
          </p:cNvPr>
          <p:cNvSpPr/>
          <p:nvPr/>
        </p:nvSpPr>
        <p:spPr>
          <a:xfrm>
            <a:off x="0" y="69954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214296"/>
            <a:ext cx="8277252" cy="641232"/>
            <a:chOff x="152400" y="267070"/>
            <a:chExt cx="8277252" cy="641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705616" cy="6412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574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Das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ar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Menendang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512" y="1071552"/>
            <a:ext cx="781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dan Kiri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995686"/>
            <a:ext cx="4127457" cy="2677656"/>
          </a:xfrm>
          <a:prstGeom prst="rect">
            <a:avLst/>
          </a:prstGeom>
          <a:solidFill>
            <a:srgbClr val="990033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Siapkan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palstik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Tarik kaki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Ayunkan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Arahkan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FF00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Gantilah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8" y="1851670"/>
            <a:ext cx="2187864" cy="295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635646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3478"/>
            <a:ext cx="832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endang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dan Kiri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Bergantian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00114"/>
            <a:ext cx="412745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gunakan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8" y="1131590"/>
            <a:ext cx="1621358" cy="353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6D35B17-DE52-48F9-A5A9-311F22B95446}"/>
              </a:ext>
            </a:extLst>
          </p:cNvPr>
          <p:cNvSpPr/>
          <p:nvPr/>
        </p:nvSpPr>
        <p:spPr>
          <a:xfrm>
            <a:off x="0" y="69954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985" y="195486"/>
            <a:ext cx="875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endang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Menirukan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Tendangan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Pemain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Sepak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30537"/>
            <a:ext cx="2448272" cy="373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142990"/>
            <a:ext cx="4142834" cy="267765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Letakkan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agak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jauh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Ambil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ancang-ancang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kecil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Ayunkan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Arahkan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37516"/>
            <a:ext cx="8532440" cy="45719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500048"/>
            <a:ext cx="6566913" cy="4643452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126641" y="497255"/>
            <a:ext cx="6588631" cy="810793"/>
            <a:chOff x="1611544" y="3352296"/>
            <a:chExt cx="6129419" cy="625617"/>
          </a:xfrm>
          <a:solidFill>
            <a:srgbClr val="9966FF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6129419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874100" cy="609600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>
                  <a:solidFill>
                    <a:schemeClr val="tx1"/>
                  </a:solidFill>
                </a:rPr>
                <a:t>GERAK DASAR</a:t>
              </a:r>
              <a:r>
                <a:rPr lang="id-ID" sz="3200" b="1" dirty="0">
                  <a:solidFill>
                    <a:schemeClr val="tx1"/>
                  </a:solidFill>
                </a:rPr>
                <a:t> MANIPULATIF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5033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id-ID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720" y="2000246"/>
            <a:ext cx="4286280" cy="2035881"/>
            <a:chOff x="836416" y="2426714"/>
            <a:chExt cx="4286280" cy="2035881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286280" cy="2035881"/>
              <a:chOff x="836416" y="2426714"/>
              <a:chExt cx="4286280" cy="203588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286279" cy="1477328"/>
              </a:xfrm>
              <a:prstGeom prst="rect">
                <a:avLst/>
              </a:prstGeom>
              <a:solidFill>
                <a:srgbClr val="339966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Variasi gerak dasar menangkap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dasar melempar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dasar memukul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dasar menendang dengan benar;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pic>
        <p:nvPicPr>
          <p:cNvPr id="1027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63638"/>
            <a:ext cx="6357950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214296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634178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Dasar Menangkap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844" y="1000114"/>
            <a:ext cx="537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Menangkap Bola yang Dilempar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71487"/>
            <a:ext cx="3786214" cy="2308324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Posisi badan menghadap pelempar.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 tangan dijulurkan ke arah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Tangkap bolanya dan pegang yang erat.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63" y="1214428"/>
            <a:ext cx="2532309" cy="34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06" y="214296"/>
            <a:ext cx="554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Menangkap Bola yang Ditendang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14428"/>
            <a:ext cx="2950058" cy="33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1142990"/>
            <a:ext cx="3786214" cy="1938992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Posisi badan menghadap ke arah penendang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 tangan dijulurkan ke arah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Tangkap bol yang datang.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72120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6"/>
            <a:ext cx="515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Menangkap Bola yang Dipukul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9582"/>
            <a:ext cx="209295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142990"/>
            <a:ext cx="4286280" cy="1569660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Pandangan ke arah pemukul.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Berlari ke arah datangnya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Tangkap bola dengan cepat dan tepat.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85800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91988"/>
            <a:ext cx="618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Menirukan Gerakan Menangkap Bola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80044"/>
            <a:ext cx="4143404" cy="2677656"/>
          </a:xfrm>
          <a:prstGeom prst="rect">
            <a:avLst/>
          </a:prstGeom>
          <a:solidFill>
            <a:srgbClr val="D0FF4B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Berdiri siap di depan gawang.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Kedua kaki dibuka lebar.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Kedua tangan dibuka di depan badan.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Kaki siap bergerak ke arah bola datang.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Tangkap bola yang datang.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97" y="1851670"/>
            <a:ext cx="3589821" cy="295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71436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0428" y="1007737"/>
            <a:ext cx="3740067" cy="492443"/>
            <a:chOff x="260428" y="857238"/>
            <a:chExt cx="3740067" cy="492443"/>
          </a:xfrm>
        </p:grpSpPr>
        <p:sp>
          <p:nvSpPr>
            <p:cNvPr id="12" name="Trapezoid 11"/>
            <p:cNvSpPr/>
            <p:nvPr/>
          </p:nvSpPr>
          <p:spPr>
            <a:xfrm rot="10800000">
              <a:off x="260428" y="867230"/>
              <a:ext cx="3740067" cy="482447"/>
            </a:xfrm>
            <a:prstGeom prst="trapezoid">
              <a:avLst>
                <a:gd name="adj" fmla="val 242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597" y="857238"/>
              <a:ext cx="3429023" cy="492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Kiper Menangkap Bola</a:t>
              </a:r>
              <a:endParaRPr lang="en-US" sz="26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132824"/>
            <a:ext cx="4143404" cy="1938992"/>
          </a:xfrm>
          <a:prstGeom prst="rect">
            <a:avLst/>
          </a:prstGeom>
          <a:solidFill>
            <a:srgbClr val="D0FF4B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Berdiri menghadap pemukul.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Kedua kaki ditekuk sedikit.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Kedua tangan bersiap di depan dada.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Tangkap bola dengan cepat.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9622"/>
            <a:ext cx="2366082" cy="323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260428" y="357172"/>
            <a:ext cx="4740200" cy="492443"/>
            <a:chOff x="260428" y="857238"/>
            <a:chExt cx="4740200" cy="492443"/>
          </a:xfrm>
        </p:grpSpPr>
        <p:sp>
          <p:nvSpPr>
            <p:cNvPr id="12" name="Trapezoid 11"/>
            <p:cNvSpPr/>
            <p:nvPr/>
          </p:nvSpPr>
          <p:spPr>
            <a:xfrm rot="10800000">
              <a:off x="260428" y="867226"/>
              <a:ext cx="4740200" cy="482447"/>
            </a:xfrm>
            <a:prstGeom prst="trapezoid">
              <a:avLst>
                <a:gd name="adj" fmla="val 242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597" y="857238"/>
              <a:ext cx="4357717" cy="492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6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Pemain Kasti Menangkap Bola</a:t>
              </a:r>
              <a:endParaRPr lang="en-US" sz="26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214296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651848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id-ID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Dasar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Melempar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1071552"/>
            <a:ext cx="493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Berpasangan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991618"/>
            <a:ext cx="3998818" cy="2308324"/>
          </a:xfrm>
          <a:prstGeom prst="rect">
            <a:avLst/>
          </a:prstGeom>
          <a:solidFill>
            <a:srgbClr val="9999FF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Berdirilah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berpasangan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lemparan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3-5 meter.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Lemparlah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pasangan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dilempar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211710"/>
            <a:ext cx="4127457" cy="245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708224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7969" r="1562" b="5175"/>
          <a:stretch>
            <a:fillRect/>
          </a:stretch>
        </p:blipFill>
        <p:spPr bwMode="auto">
          <a:xfrm>
            <a:off x="1" y="1571618"/>
            <a:ext cx="9144000" cy="3571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67494"/>
            <a:ext cx="492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Keranjang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94378"/>
            <a:ext cx="35673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Siapkan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keranjang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Letak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5 meter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pelempar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273050" algn="l"/>
              </a:tabLst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Lemparlah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hingga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masuk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keranjang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3598"/>
            <a:ext cx="3651871" cy="347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916136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558</Words>
  <Application>Microsoft Office PowerPoint</Application>
  <PresentationFormat>On-screen Show (16:9)</PresentationFormat>
  <Paragraphs>89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85</cp:revision>
  <dcterms:created xsi:type="dcterms:W3CDTF">2022-01-17T01:37:52Z</dcterms:created>
  <dcterms:modified xsi:type="dcterms:W3CDTF">2022-11-01T08:01:33Z</dcterms:modified>
</cp:coreProperties>
</file>