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8" r:id="rId3"/>
    <p:sldId id="258" r:id="rId4"/>
    <p:sldId id="259" r:id="rId5"/>
    <p:sldId id="260" r:id="rId6"/>
    <p:sldId id="263" r:id="rId7"/>
    <p:sldId id="264" r:id="rId8"/>
    <p:sldId id="266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CECE"/>
    <a:srgbClr val="FF9933"/>
    <a:srgbClr val="954ECA"/>
    <a:srgbClr val="FF5050"/>
    <a:srgbClr val="DBF7FF"/>
    <a:srgbClr val="E1E5A9"/>
    <a:srgbClr val="A3D5EB"/>
    <a:srgbClr val="663300"/>
    <a:srgbClr val="B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E499-D129-484D-B5C0-D0F3AC30E8B1}" type="doc">
      <dgm:prSet loTypeId="urn:microsoft.com/office/officeart/2005/8/layout/vList3" loCatId="list" qsTypeId="urn:microsoft.com/office/officeart/2005/8/quickstyle/simple1#1" qsCatId="simple" csTypeId="urn:microsoft.com/office/officeart/2005/8/colors/colorful4#1" csCatId="accent1" phldr="1"/>
      <dgm:spPr/>
    </dgm:pt>
    <dgm:pt modelId="{BEB4A0DE-FB16-4C4F-8DEA-03570694B93A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Menjaga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kebersihan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diri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dan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 smtClean="0">
              <a:sym typeface="+mn-ea"/>
            </a:rPr>
            <a:t>lingkungan</a:t>
          </a:r>
          <a:r>
            <a:rPr lang="en-ID" sz="2200" b="1" dirty="0" smtClean="0">
              <a:sym typeface="+mn-ea"/>
            </a:rPr>
            <a:t>.</a:t>
          </a:r>
          <a:endParaRPr lang="en-US" sz="2200" b="1" dirty="0"/>
        </a:p>
      </dgm:t>
    </dgm:pt>
    <dgm:pt modelId="{A1CD0B47-03FC-4535-A972-2673574CE2F3}" type="parTrans" cxnId="{F8050F53-DCB6-4741-A769-635AE2F2131C}">
      <dgm:prSet/>
      <dgm:spPr/>
      <dgm:t>
        <a:bodyPr/>
        <a:lstStyle/>
        <a:p>
          <a:endParaRPr lang="en-US"/>
        </a:p>
      </dgm:t>
    </dgm:pt>
    <dgm:pt modelId="{66283CB7-69B8-41D5-A569-950515985F71}" type="sibTrans" cxnId="{F8050F53-DCB6-4741-A769-635AE2F2131C}">
      <dgm:prSet/>
      <dgm:spPr/>
      <dgm:t>
        <a:bodyPr/>
        <a:lstStyle/>
        <a:p>
          <a:endParaRPr lang="en-US"/>
        </a:p>
      </dgm:t>
    </dgm:pt>
    <dgm:pt modelId="{11A5EA0A-517A-463B-9BA8-5EB54D7D10F8}">
      <dgm:prSet phldrT="[Text]" phldr="0" custT="1"/>
      <dgm:spPr>
        <a:solidFill>
          <a:srgbClr val="92D05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Menjaga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hati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dari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sifat</a:t>
          </a:r>
          <a:r>
            <a:rPr lang="en-ID" sz="2200" b="1" dirty="0">
              <a:sym typeface="+mn-ea"/>
            </a:rPr>
            <a:t> dan </a:t>
          </a:r>
          <a:r>
            <a:rPr lang="en-ID" sz="2200" b="1" dirty="0" err="1">
              <a:sym typeface="+mn-ea"/>
            </a:rPr>
            <a:t>sikap</a:t>
          </a:r>
          <a:r>
            <a:rPr lang="en-ID" sz="2200" b="1" dirty="0">
              <a:sym typeface="+mn-ea"/>
            </a:rPr>
            <a:t> yang </a:t>
          </a:r>
          <a:r>
            <a:rPr lang="en-ID" sz="2200" b="1" dirty="0" err="1">
              <a:sym typeface="+mn-ea"/>
            </a:rPr>
            <a:t>dapat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mengotori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hati</a:t>
          </a:r>
          <a:r>
            <a:rPr lang="en-ID" sz="2200" b="1" dirty="0">
              <a:sym typeface="+mn-ea"/>
            </a:rPr>
            <a:t>, </a:t>
          </a:r>
          <a:r>
            <a:rPr lang="en-ID" sz="2200" b="1" dirty="0" err="1">
              <a:sym typeface="+mn-ea"/>
            </a:rPr>
            <a:t>seperti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sifat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 smtClean="0">
              <a:sym typeface="+mn-ea"/>
            </a:rPr>
            <a:t>dengki</a:t>
          </a:r>
          <a:r>
            <a:rPr lang="en-ID" sz="2200" b="1" dirty="0" smtClean="0">
              <a:sym typeface="+mn-ea"/>
            </a:rPr>
            <a:t>.</a:t>
          </a:r>
          <a:endParaRPr lang="en-US" sz="2200" dirty="0"/>
        </a:p>
      </dgm:t>
    </dgm:pt>
    <dgm:pt modelId="{E2B15CF1-464F-45CC-BFE4-6F0AA417C19E}" type="parTrans" cxnId="{3EFEA109-947A-46AE-972B-D150BC9F09F5}">
      <dgm:prSet/>
      <dgm:spPr/>
      <dgm:t>
        <a:bodyPr/>
        <a:lstStyle/>
        <a:p>
          <a:endParaRPr lang="en-US"/>
        </a:p>
      </dgm:t>
    </dgm:pt>
    <dgm:pt modelId="{4EA87785-B7B3-4F48-BB13-D91C5DEA8DC1}" type="sibTrans" cxnId="{3EFEA109-947A-46AE-972B-D150BC9F09F5}">
      <dgm:prSet/>
      <dgm:spPr/>
      <dgm:t>
        <a:bodyPr/>
        <a:lstStyle/>
        <a:p>
          <a:endParaRPr lang="en-US"/>
        </a:p>
      </dgm:t>
    </dgm:pt>
    <dgm:pt modelId="{25EF8B53-4C57-43A4-9FE1-40C318A0AD88}">
      <dgm:prSet phldrT="[Text]" phldr="0" custT="1"/>
      <dgm:spPr>
        <a:solidFill>
          <a:srgbClr val="00B0F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dirty="0" err="1">
              <a:sym typeface="+mn-ea"/>
            </a:rPr>
            <a:t>Menjaga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lisan</a:t>
          </a:r>
          <a:r>
            <a:rPr lang="en-ID" sz="2200" b="1" dirty="0">
              <a:sym typeface="+mn-ea"/>
            </a:rPr>
            <a:t> dan </a:t>
          </a:r>
          <a:r>
            <a:rPr lang="en-ID" sz="2200" b="1" dirty="0" err="1">
              <a:sym typeface="+mn-ea"/>
            </a:rPr>
            <a:t>perilaku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supaya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tidak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mengotori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hati</a:t>
          </a:r>
          <a:r>
            <a:rPr lang="en-ID" sz="2200" b="1" dirty="0">
              <a:sym typeface="+mn-ea"/>
            </a:rPr>
            <a:t> dan </a:t>
          </a:r>
          <a:r>
            <a:rPr lang="en-ID" sz="2200" b="1" dirty="0" err="1">
              <a:sym typeface="+mn-ea"/>
            </a:rPr>
            <a:t>menyakiti</a:t>
          </a:r>
          <a:r>
            <a:rPr lang="en-ID" sz="2200" b="1" dirty="0">
              <a:sym typeface="+mn-ea"/>
            </a:rPr>
            <a:t> </a:t>
          </a:r>
          <a:r>
            <a:rPr lang="en-ID" sz="2200" b="1" dirty="0" err="1">
              <a:sym typeface="+mn-ea"/>
            </a:rPr>
            <a:t>perasaan</a:t>
          </a:r>
          <a:r>
            <a:rPr lang="en-ID" sz="2200" b="1" dirty="0">
              <a:sym typeface="+mn-ea"/>
            </a:rPr>
            <a:t> orang </a:t>
          </a:r>
          <a:r>
            <a:rPr lang="en-ID" sz="2200" b="1" dirty="0" smtClean="0">
              <a:sym typeface="+mn-ea"/>
            </a:rPr>
            <a:t>lain.</a:t>
          </a:r>
          <a:endParaRPr lang="en-US" sz="2200" dirty="0"/>
        </a:p>
      </dgm:t>
    </dgm:pt>
    <dgm:pt modelId="{62CE1C4C-AE05-4247-9728-BCA5F5CA780A}" type="parTrans" cxnId="{44852ADD-CE09-4FD7-B35C-E34CD9B80883}">
      <dgm:prSet/>
      <dgm:spPr/>
      <dgm:t>
        <a:bodyPr/>
        <a:lstStyle/>
        <a:p>
          <a:endParaRPr lang="en-US"/>
        </a:p>
      </dgm:t>
    </dgm:pt>
    <dgm:pt modelId="{F463D266-32E5-414A-9781-DA46FFE60955}" type="sibTrans" cxnId="{44852ADD-CE09-4FD7-B35C-E34CD9B80883}">
      <dgm:prSet/>
      <dgm:spPr/>
      <dgm:t>
        <a:bodyPr/>
        <a:lstStyle/>
        <a:p>
          <a:endParaRPr lang="en-US"/>
        </a:p>
      </dgm:t>
    </dgm:pt>
    <dgm:pt modelId="{3A30B1D0-F146-41C6-9373-8CC849B0566C}" type="pres">
      <dgm:prSet presAssocID="{800EE499-D129-484D-B5C0-D0F3AC30E8B1}" presName="linearFlow" presStyleCnt="0">
        <dgm:presLayoutVars>
          <dgm:dir/>
          <dgm:resizeHandles val="exact"/>
        </dgm:presLayoutVars>
      </dgm:prSet>
      <dgm:spPr/>
    </dgm:pt>
    <dgm:pt modelId="{65AAD8D9-A2BB-4BC0-ADC4-32A3E0934999}" type="pres">
      <dgm:prSet presAssocID="{BEB4A0DE-FB16-4C4F-8DEA-03570694B93A}" presName="composite" presStyleCnt="0"/>
      <dgm:spPr/>
    </dgm:pt>
    <dgm:pt modelId="{F8DF891C-0D10-4055-A8A8-3FC34ADEDC5B}" type="pres">
      <dgm:prSet presAssocID="{BEB4A0DE-FB16-4C4F-8DEA-03570694B93A}" presName="imgShp" presStyleLbl="fgImgPlace1" presStyleIdx="0" presStyleCnt="3"/>
      <dgm:spPr>
        <a:solidFill>
          <a:srgbClr val="FFC000"/>
        </a:solidFill>
      </dgm:spPr>
    </dgm:pt>
    <dgm:pt modelId="{5D3E6026-A697-4D8F-84B5-C5321A8528B3}" type="pres">
      <dgm:prSet presAssocID="{BEB4A0DE-FB16-4C4F-8DEA-03570694B9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33C7F-4C3C-42D3-8542-4BC345A10B4C}" type="pres">
      <dgm:prSet presAssocID="{66283CB7-69B8-41D5-A569-950515985F71}" presName="spacing" presStyleCnt="0"/>
      <dgm:spPr/>
      <dgm:t>
        <a:bodyPr/>
        <a:lstStyle/>
        <a:p>
          <a:endParaRPr lang="en-US"/>
        </a:p>
      </dgm:t>
    </dgm:pt>
    <dgm:pt modelId="{5373068E-DCEB-4D3C-BFF1-43C34CE727FD}" type="pres">
      <dgm:prSet presAssocID="{11A5EA0A-517A-463B-9BA8-5EB54D7D10F8}" presName="composite" presStyleCnt="0"/>
      <dgm:spPr/>
    </dgm:pt>
    <dgm:pt modelId="{48C23F44-CDC2-4998-B9C4-F737C51D3228}" type="pres">
      <dgm:prSet presAssocID="{11A5EA0A-517A-463B-9BA8-5EB54D7D10F8}" presName="imgShp" presStyleLbl="fgImgPlace1" presStyleIdx="1" presStyleCnt="3"/>
      <dgm:spPr>
        <a:solidFill>
          <a:srgbClr val="92D050"/>
        </a:solidFill>
      </dgm:spPr>
    </dgm:pt>
    <dgm:pt modelId="{DC27DDA6-73A4-45AF-8B52-70E594C6E063}" type="pres">
      <dgm:prSet presAssocID="{11A5EA0A-517A-463B-9BA8-5EB54D7D10F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648EC-230D-47E1-A618-F93D265B0703}" type="pres">
      <dgm:prSet presAssocID="{4EA87785-B7B3-4F48-BB13-D91C5DEA8DC1}" presName="spacing" presStyleCnt="0"/>
      <dgm:spPr/>
      <dgm:t>
        <a:bodyPr/>
        <a:lstStyle/>
        <a:p>
          <a:endParaRPr lang="en-US"/>
        </a:p>
      </dgm:t>
    </dgm:pt>
    <dgm:pt modelId="{7D4A810A-A6D4-47BA-AF8D-AB4F73C04080}" type="pres">
      <dgm:prSet presAssocID="{25EF8B53-4C57-43A4-9FE1-40C318A0AD88}" presName="composite" presStyleCnt="0"/>
      <dgm:spPr/>
    </dgm:pt>
    <dgm:pt modelId="{69DE5637-6198-4292-ADFF-69DC2A063BC5}" type="pres">
      <dgm:prSet presAssocID="{25EF8B53-4C57-43A4-9FE1-40C318A0AD88}" presName="imgShp" presStyleLbl="fgImgPlace1" presStyleIdx="2" presStyleCnt="3"/>
      <dgm:spPr>
        <a:solidFill>
          <a:srgbClr val="00B0F0"/>
        </a:solidFill>
      </dgm:spPr>
    </dgm:pt>
    <dgm:pt modelId="{00C34D87-B2DD-493A-BAA2-1A14EA17DEB1}" type="pres">
      <dgm:prSet presAssocID="{25EF8B53-4C57-43A4-9FE1-40C318A0AD8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427375-F480-4165-9C9B-51047671B18C}" type="presOf" srcId="{66283CB7-69B8-41D5-A569-950515985F71}" destId="{01F33C7F-4C3C-42D3-8542-4BC345A10B4C}" srcOrd="0" destOrd="0" presId="urn:microsoft.com/office/officeart/2005/8/layout/vList3"/>
    <dgm:cxn modelId="{90BE50E4-DF3E-46C1-A684-98EF49EB2E9D}" type="presOf" srcId="{25EF8B53-4C57-43A4-9FE1-40C318A0AD88}" destId="{00C34D87-B2DD-493A-BAA2-1A14EA17DEB1}" srcOrd="0" destOrd="0" presId="urn:microsoft.com/office/officeart/2005/8/layout/vList3"/>
    <dgm:cxn modelId="{F8050F53-DCB6-4741-A769-635AE2F2131C}" srcId="{800EE499-D129-484D-B5C0-D0F3AC30E8B1}" destId="{BEB4A0DE-FB16-4C4F-8DEA-03570694B93A}" srcOrd="0" destOrd="0" parTransId="{A1CD0B47-03FC-4535-A972-2673574CE2F3}" sibTransId="{66283CB7-69B8-41D5-A569-950515985F71}"/>
    <dgm:cxn modelId="{78A156DD-B12F-43A8-A3C6-92AD1326294D}" type="presOf" srcId="{800EE499-D129-484D-B5C0-D0F3AC30E8B1}" destId="{3A30B1D0-F146-41C6-9373-8CC849B0566C}" srcOrd="0" destOrd="0" presId="urn:microsoft.com/office/officeart/2005/8/layout/vList3"/>
    <dgm:cxn modelId="{3EFEA109-947A-46AE-972B-D150BC9F09F5}" srcId="{800EE499-D129-484D-B5C0-D0F3AC30E8B1}" destId="{11A5EA0A-517A-463B-9BA8-5EB54D7D10F8}" srcOrd="1" destOrd="0" parTransId="{E2B15CF1-464F-45CC-BFE4-6F0AA417C19E}" sibTransId="{4EA87785-B7B3-4F48-BB13-D91C5DEA8DC1}"/>
    <dgm:cxn modelId="{096520F2-F2CC-4378-B45C-BAD9EDEF3C36}" type="presOf" srcId="{4EA87785-B7B3-4F48-BB13-D91C5DEA8DC1}" destId="{1BD648EC-230D-47E1-A618-F93D265B0703}" srcOrd="0" destOrd="0" presId="urn:microsoft.com/office/officeart/2005/8/layout/vList3"/>
    <dgm:cxn modelId="{6EE9E50D-9CEE-4774-ACD4-FE2BF336E45F}" type="presOf" srcId="{BEB4A0DE-FB16-4C4F-8DEA-03570694B93A}" destId="{5D3E6026-A697-4D8F-84B5-C5321A8528B3}" srcOrd="0" destOrd="0" presId="urn:microsoft.com/office/officeart/2005/8/layout/vList3"/>
    <dgm:cxn modelId="{44852ADD-CE09-4FD7-B35C-E34CD9B80883}" srcId="{800EE499-D129-484D-B5C0-D0F3AC30E8B1}" destId="{25EF8B53-4C57-43A4-9FE1-40C318A0AD88}" srcOrd="2" destOrd="0" parTransId="{62CE1C4C-AE05-4247-9728-BCA5F5CA780A}" sibTransId="{F463D266-32E5-414A-9781-DA46FFE60955}"/>
    <dgm:cxn modelId="{F04E2934-BCB3-4DA6-9645-6104EFB1D5EA}" type="presOf" srcId="{11A5EA0A-517A-463B-9BA8-5EB54D7D10F8}" destId="{DC27DDA6-73A4-45AF-8B52-70E594C6E063}" srcOrd="0" destOrd="0" presId="urn:microsoft.com/office/officeart/2005/8/layout/vList3"/>
    <dgm:cxn modelId="{764201CD-D001-4495-8A2F-BAF14937ED81}" type="presParOf" srcId="{3A30B1D0-F146-41C6-9373-8CC849B0566C}" destId="{65AAD8D9-A2BB-4BC0-ADC4-32A3E0934999}" srcOrd="0" destOrd="0" presId="urn:microsoft.com/office/officeart/2005/8/layout/vList3"/>
    <dgm:cxn modelId="{C590EC2A-32A9-4E62-BF04-C1171B0BDF55}" type="presParOf" srcId="{65AAD8D9-A2BB-4BC0-ADC4-32A3E0934999}" destId="{F8DF891C-0D10-4055-A8A8-3FC34ADEDC5B}" srcOrd="0" destOrd="0" presId="urn:microsoft.com/office/officeart/2005/8/layout/vList3"/>
    <dgm:cxn modelId="{15C9A07B-FA04-428D-A8F0-8828F96E5B54}" type="presParOf" srcId="{65AAD8D9-A2BB-4BC0-ADC4-32A3E0934999}" destId="{5D3E6026-A697-4D8F-84B5-C5321A8528B3}" srcOrd="1" destOrd="0" presId="urn:microsoft.com/office/officeart/2005/8/layout/vList3"/>
    <dgm:cxn modelId="{B9BF6C60-2F03-4E2E-ADE6-F81B2ED4ED04}" type="presParOf" srcId="{3A30B1D0-F146-41C6-9373-8CC849B0566C}" destId="{01F33C7F-4C3C-42D3-8542-4BC345A10B4C}" srcOrd="1" destOrd="0" presId="urn:microsoft.com/office/officeart/2005/8/layout/vList3"/>
    <dgm:cxn modelId="{0287465B-0E97-40DF-B009-BE3365958E99}" type="presParOf" srcId="{3A30B1D0-F146-41C6-9373-8CC849B0566C}" destId="{5373068E-DCEB-4D3C-BFF1-43C34CE727FD}" srcOrd="2" destOrd="0" presId="urn:microsoft.com/office/officeart/2005/8/layout/vList3"/>
    <dgm:cxn modelId="{352D78D7-21DF-421E-A933-D8175F330301}" type="presParOf" srcId="{5373068E-DCEB-4D3C-BFF1-43C34CE727FD}" destId="{48C23F44-CDC2-4998-B9C4-F737C51D3228}" srcOrd="0" destOrd="0" presId="urn:microsoft.com/office/officeart/2005/8/layout/vList3"/>
    <dgm:cxn modelId="{AAAC525E-2E91-4B4E-B36D-AB3AC48407DB}" type="presParOf" srcId="{5373068E-DCEB-4D3C-BFF1-43C34CE727FD}" destId="{DC27DDA6-73A4-45AF-8B52-70E594C6E063}" srcOrd="1" destOrd="0" presId="urn:microsoft.com/office/officeart/2005/8/layout/vList3"/>
    <dgm:cxn modelId="{A8290B68-90A7-493C-B5AE-D7F10DA9D9E9}" type="presParOf" srcId="{3A30B1D0-F146-41C6-9373-8CC849B0566C}" destId="{1BD648EC-230D-47E1-A618-F93D265B0703}" srcOrd="3" destOrd="0" presId="urn:microsoft.com/office/officeart/2005/8/layout/vList3"/>
    <dgm:cxn modelId="{C64C21A3-853A-442B-9745-6BCA58AFEA06}" type="presParOf" srcId="{3A30B1D0-F146-41C6-9373-8CC849B0566C}" destId="{7D4A810A-A6D4-47BA-AF8D-AB4F73C04080}" srcOrd="4" destOrd="0" presId="urn:microsoft.com/office/officeart/2005/8/layout/vList3"/>
    <dgm:cxn modelId="{096CDCE4-7380-4A78-A6F0-ACD3F9FA3D43}" type="presParOf" srcId="{7D4A810A-A6D4-47BA-AF8D-AB4F73C04080}" destId="{69DE5637-6198-4292-ADFF-69DC2A063BC5}" srcOrd="0" destOrd="0" presId="urn:microsoft.com/office/officeart/2005/8/layout/vList3"/>
    <dgm:cxn modelId="{D7BBED20-D377-491A-83B4-91A68C03623D}" type="presParOf" srcId="{7D4A810A-A6D4-47BA-AF8D-AB4F73C04080}" destId="{00C34D87-B2DD-493A-BAA2-1A14EA17DE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84C11-07A7-41F5-8B9A-39D0ACB1BF53}" type="doc">
      <dgm:prSet loTypeId="urn:microsoft.com/office/officeart/2005/8/layout/vProcess5" loCatId="process" qsTypeId="urn:microsoft.com/office/officeart/2005/8/quickstyle/simple1#2" qsCatId="simple" csTypeId="urn:microsoft.com/office/officeart/2005/8/colors/colorful1#1" csCatId="accent1" phldr="1"/>
      <dgm:spPr/>
      <dgm:t>
        <a:bodyPr/>
        <a:lstStyle/>
        <a:p>
          <a:endParaRPr lang="en-US"/>
        </a:p>
      </dgm:t>
    </dgm:pt>
    <dgm:pt modelId="{97A8C2AA-AE5F-4DE0-91B1-F0E85C273E74}">
      <dgm:prSet phldrT="[Text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Melerai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teman</a:t>
          </a:r>
          <a:r>
            <a:rPr lang="en-ID" sz="2400" b="1" dirty="0">
              <a:sym typeface="+mn-ea"/>
            </a:rPr>
            <a:t> yang </a:t>
          </a:r>
          <a:r>
            <a:rPr lang="en-ID" sz="2400" b="1" dirty="0" err="1" smtClean="0">
              <a:sym typeface="+mn-ea"/>
            </a:rPr>
            <a:t>berselisih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5477065E-AD40-40AD-B851-169D32D6F57B}" type="parTrans" cxnId="{59E480A4-B9EF-4643-B50B-EF3FFD494FCE}">
      <dgm:prSet/>
      <dgm:spPr/>
      <dgm:t>
        <a:bodyPr/>
        <a:lstStyle/>
        <a:p>
          <a:endParaRPr lang="en-US"/>
        </a:p>
      </dgm:t>
    </dgm:pt>
    <dgm:pt modelId="{DD01B2A3-2986-44EB-899A-2EB74CB0A2FA}" type="sibTrans" cxnId="{59E480A4-B9EF-4643-B50B-EF3FFD494FCE}">
      <dgm:prSet/>
      <dgm:spPr/>
      <dgm:t>
        <a:bodyPr/>
        <a:lstStyle/>
        <a:p>
          <a:endParaRPr lang="en-US"/>
        </a:p>
      </dgm:t>
    </dgm:pt>
    <dgm:pt modelId="{8ED20423-F7C2-4DAC-B9CC-17F08874BF3A}">
      <dgm:prSet phldrT="[Text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Selalu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menciptakan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suasana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damai</a:t>
          </a:r>
          <a:r>
            <a:rPr lang="en-ID" sz="2400" b="1" dirty="0">
              <a:sym typeface="+mn-ea"/>
            </a:rPr>
            <a:t> dan </a:t>
          </a:r>
          <a:r>
            <a:rPr lang="en-ID" sz="2400" b="1" dirty="0" err="1">
              <a:sym typeface="+mn-ea"/>
            </a:rPr>
            <a:t>rukun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ketika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bersama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teman</a:t>
          </a:r>
          <a:r>
            <a:rPr lang="en-ID" sz="2400" b="1" dirty="0">
              <a:sym typeface="+mn-ea"/>
            </a:rPr>
            <a:t>, </a:t>
          </a:r>
          <a:r>
            <a:rPr lang="en-ID" sz="2400" b="1" dirty="0" err="1">
              <a:sym typeface="+mn-ea"/>
            </a:rPr>
            <a:t>keluarga</a:t>
          </a:r>
          <a:r>
            <a:rPr lang="en-ID" sz="2400" b="1" dirty="0">
              <a:sym typeface="+mn-ea"/>
            </a:rPr>
            <a:t> dan orang </a:t>
          </a:r>
          <a:r>
            <a:rPr lang="en-ID" sz="2400" b="1" dirty="0" smtClean="0">
              <a:sym typeface="+mn-ea"/>
            </a:rPr>
            <a:t>lain.</a:t>
          </a:r>
          <a:endParaRPr lang="en-ID" sz="2400" b="1" dirty="0">
            <a:sym typeface="+mn-ea"/>
          </a:endParaRPr>
        </a:p>
      </dgm:t>
    </dgm:pt>
    <dgm:pt modelId="{6A6DCCB9-B9C9-4F02-8372-40D5BB3E2726}" type="parTrans" cxnId="{FB76CFFE-A322-4870-A052-6598EF78A0BE}">
      <dgm:prSet/>
      <dgm:spPr/>
      <dgm:t>
        <a:bodyPr/>
        <a:lstStyle/>
        <a:p>
          <a:endParaRPr lang="en-US"/>
        </a:p>
      </dgm:t>
    </dgm:pt>
    <dgm:pt modelId="{183EE679-6E63-4B49-9665-FE19B4A2F12A}" type="sibTrans" cxnId="{FB76CFFE-A322-4870-A052-6598EF78A0BE}">
      <dgm:prSet/>
      <dgm:spPr/>
      <dgm:t>
        <a:bodyPr/>
        <a:lstStyle/>
        <a:p>
          <a:endParaRPr lang="en-US"/>
        </a:p>
      </dgm:t>
    </dgm:pt>
    <dgm:pt modelId="{D4BD55C7-AC3C-43FC-8A67-85D9B43F95ED}">
      <dgm:prSet phldrT="[Text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ID" sz="2400" b="1" dirty="0" smtClean="0">
            <a:sym typeface="+mn-ea"/>
          </a:endParaRP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 smtClean="0">
              <a:sym typeface="+mn-ea"/>
            </a:rPr>
            <a:t>Membantu</a:t>
          </a:r>
          <a:r>
            <a:rPr lang="en-ID" sz="2400" b="1" dirty="0" smtClean="0">
              <a:sym typeface="+mn-ea"/>
            </a:rPr>
            <a:t> </a:t>
          </a:r>
          <a:r>
            <a:rPr lang="en-ID" sz="2400" b="1" dirty="0">
              <a:sym typeface="+mn-ea"/>
            </a:rPr>
            <a:t>orang lain yang </a:t>
          </a:r>
          <a:r>
            <a:rPr lang="en-ID" sz="2400" b="1" dirty="0" err="1">
              <a:sym typeface="+mn-ea"/>
            </a:rPr>
            <a:t>membutuhkan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bantuan</a:t>
          </a:r>
          <a:r>
            <a:rPr lang="en-ID" sz="2400" b="1" dirty="0" smtClean="0">
              <a:sym typeface="+mn-ea"/>
            </a:rPr>
            <a:t>.</a:t>
          </a:r>
          <a:endParaRPr lang="en-US" sz="2400" dirty="0"/>
        </a:p>
      </dgm:t>
    </dgm:pt>
    <dgm:pt modelId="{0E3D13F2-5377-4EE3-8062-8626E5770718}" type="parTrans" cxnId="{859F5F44-1453-4B45-8836-C97DF69AABD2}">
      <dgm:prSet/>
      <dgm:spPr/>
      <dgm:t>
        <a:bodyPr/>
        <a:lstStyle/>
        <a:p>
          <a:endParaRPr lang="en-US"/>
        </a:p>
      </dgm:t>
    </dgm:pt>
    <dgm:pt modelId="{767768A6-72C8-4B98-98E5-B01A1C804B6A}" type="sibTrans" cxnId="{859F5F44-1453-4B45-8836-C97DF69AABD2}">
      <dgm:prSet/>
      <dgm:spPr/>
      <dgm:t>
        <a:bodyPr/>
        <a:lstStyle/>
        <a:p>
          <a:endParaRPr lang="en-US"/>
        </a:p>
      </dgm:t>
    </dgm:pt>
    <dgm:pt modelId="{46035F18-C24D-4E9A-82A9-9F832D65C43A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US" altLang="en-US" sz="2400"/>
        </a:p>
      </dgm:t>
    </dgm:pt>
    <dgm:pt modelId="{C68B62EE-EEFC-409C-A047-C31CC6CED2A1}" type="parTrans" cxnId="{7F4F2772-EF4E-4220-BDCF-95B740A1BA44}">
      <dgm:prSet/>
      <dgm:spPr/>
      <dgm:t>
        <a:bodyPr/>
        <a:lstStyle/>
        <a:p>
          <a:endParaRPr lang="en-US"/>
        </a:p>
      </dgm:t>
    </dgm:pt>
    <dgm:pt modelId="{D52BCEB1-5ED1-4427-8283-A0EF8C43720E}" type="sibTrans" cxnId="{7F4F2772-EF4E-4220-BDCF-95B740A1BA44}">
      <dgm:prSet/>
      <dgm:spPr/>
      <dgm:t>
        <a:bodyPr/>
        <a:lstStyle/>
        <a:p>
          <a:endParaRPr lang="en-US"/>
        </a:p>
      </dgm:t>
    </dgm:pt>
    <dgm:pt modelId="{EBE81508-B149-4B3C-B231-97BF5F08472D}" type="pres">
      <dgm:prSet presAssocID="{46B84C11-07A7-41F5-8B9A-39D0ACB1BF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6F08A7-0F36-4A10-9552-DD6C2051F03D}" type="pres">
      <dgm:prSet presAssocID="{46B84C11-07A7-41F5-8B9A-39D0ACB1BF53}" presName="dummyMaxCanvas" presStyleCnt="0">
        <dgm:presLayoutVars/>
      </dgm:prSet>
      <dgm:spPr/>
    </dgm:pt>
    <dgm:pt modelId="{3919437E-4A2C-4D67-99AE-59DF82E41407}" type="pres">
      <dgm:prSet presAssocID="{46B84C11-07A7-41F5-8B9A-39D0ACB1BF5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9F384-4BED-4FC2-8E07-A05A6FA26E24}" type="pres">
      <dgm:prSet presAssocID="{46B84C11-07A7-41F5-8B9A-39D0ACB1BF5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9904B-B9A1-41B8-AE72-D62AF180C8CC}" type="pres">
      <dgm:prSet presAssocID="{46B84C11-07A7-41F5-8B9A-39D0ACB1BF5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E5FB5-3C8E-4F9C-BE67-08F0D67091D7}" type="pres">
      <dgm:prSet presAssocID="{46B84C11-07A7-41F5-8B9A-39D0ACB1BF5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B5AAD-8870-4FBD-A0AF-D6730408EEF5}" type="pres">
      <dgm:prSet presAssocID="{46B84C11-07A7-41F5-8B9A-39D0ACB1BF5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2ADE7-1D5F-4587-963C-19F4667E16E0}" type="pres">
      <dgm:prSet presAssocID="{46B84C11-07A7-41F5-8B9A-39D0ACB1BF5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9E1BE-B5DA-43D1-8C09-88380C579620}" type="pres">
      <dgm:prSet presAssocID="{46B84C11-07A7-41F5-8B9A-39D0ACB1BF5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B45B3-C9C6-402B-89DA-20610CD8F55C}" type="pres">
      <dgm:prSet presAssocID="{46B84C11-07A7-41F5-8B9A-39D0ACB1BF5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55AF96-0C77-4A1D-A15D-9C43EEBC6AF9}" type="presOf" srcId="{183EE679-6E63-4B49-9665-FE19B4A2F12A}" destId="{A03B5AAD-8870-4FBD-A0AF-D6730408EEF5}" srcOrd="0" destOrd="0" presId="urn:microsoft.com/office/officeart/2005/8/layout/vProcess5"/>
    <dgm:cxn modelId="{859F5F44-1453-4B45-8836-C97DF69AABD2}" srcId="{46B84C11-07A7-41F5-8B9A-39D0ACB1BF53}" destId="{D4BD55C7-AC3C-43FC-8A67-85D9B43F95ED}" srcOrd="2" destOrd="0" parTransId="{0E3D13F2-5377-4EE3-8062-8626E5770718}" sibTransId="{767768A6-72C8-4B98-98E5-B01A1C804B6A}"/>
    <dgm:cxn modelId="{4ED88D0C-787D-4E18-8E48-2D18A877583E}" type="presOf" srcId="{97A8C2AA-AE5F-4DE0-91B1-F0E85C273E74}" destId="{7AF2ADE7-1D5F-4587-963C-19F4667E16E0}" srcOrd="1" destOrd="0" presId="urn:microsoft.com/office/officeart/2005/8/layout/vProcess5"/>
    <dgm:cxn modelId="{BC8B14B8-56C7-4642-A209-39C1BECF5F0C}" type="presOf" srcId="{DD01B2A3-2986-44EB-899A-2EB74CB0A2FA}" destId="{CF9E5FB5-3C8E-4F9C-BE67-08F0D67091D7}" srcOrd="0" destOrd="0" presId="urn:microsoft.com/office/officeart/2005/8/layout/vProcess5"/>
    <dgm:cxn modelId="{2DD22E38-4B3F-49FC-88D5-9A44081D1208}" type="presOf" srcId="{97A8C2AA-AE5F-4DE0-91B1-F0E85C273E74}" destId="{3919437E-4A2C-4D67-99AE-59DF82E41407}" srcOrd="0" destOrd="0" presId="urn:microsoft.com/office/officeart/2005/8/layout/vProcess5"/>
    <dgm:cxn modelId="{AEB943CB-382C-46F9-A4D8-59A7223DFFD4}" type="presOf" srcId="{46B84C11-07A7-41F5-8B9A-39D0ACB1BF53}" destId="{EBE81508-B149-4B3C-B231-97BF5F08472D}" srcOrd="0" destOrd="0" presId="urn:microsoft.com/office/officeart/2005/8/layout/vProcess5"/>
    <dgm:cxn modelId="{59E480A4-B9EF-4643-B50B-EF3FFD494FCE}" srcId="{46B84C11-07A7-41F5-8B9A-39D0ACB1BF53}" destId="{97A8C2AA-AE5F-4DE0-91B1-F0E85C273E74}" srcOrd="0" destOrd="0" parTransId="{5477065E-AD40-40AD-B851-169D32D6F57B}" sibTransId="{DD01B2A3-2986-44EB-899A-2EB74CB0A2FA}"/>
    <dgm:cxn modelId="{FB76CFFE-A322-4870-A052-6598EF78A0BE}" srcId="{46B84C11-07A7-41F5-8B9A-39D0ACB1BF53}" destId="{8ED20423-F7C2-4DAC-B9CC-17F08874BF3A}" srcOrd="1" destOrd="0" parTransId="{6A6DCCB9-B9C9-4F02-8372-40D5BB3E2726}" sibTransId="{183EE679-6E63-4B49-9665-FE19B4A2F12A}"/>
    <dgm:cxn modelId="{7F4F2772-EF4E-4220-BDCF-95B740A1BA44}" srcId="{D4BD55C7-AC3C-43FC-8A67-85D9B43F95ED}" destId="{46035F18-C24D-4E9A-82A9-9F832D65C43A}" srcOrd="0" destOrd="0" parTransId="{C68B62EE-EEFC-409C-A047-C31CC6CED2A1}" sibTransId="{D52BCEB1-5ED1-4427-8283-A0EF8C43720E}"/>
    <dgm:cxn modelId="{CBDF7BBA-E838-4A80-B7CF-88924E62D481}" type="presOf" srcId="{8ED20423-F7C2-4DAC-B9CC-17F08874BF3A}" destId="{B1D9E1BE-B5DA-43D1-8C09-88380C579620}" srcOrd="1" destOrd="0" presId="urn:microsoft.com/office/officeart/2005/8/layout/vProcess5"/>
    <dgm:cxn modelId="{F9523753-F927-4422-A4AA-19666D225948}" type="presOf" srcId="{46035F18-C24D-4E9A-82A9-9F832D65C43A}" destId="{1849904B-B9A1-41B8-AE72-D62AF180C8CC}" srcOrd="0" destOrd="1" presId="urn:microsoft.com/office/officeart/2005/8/layout/vProcess5"/>
    <dgm:cxn modelId="{3D23B73C-3B28-4B98-8626-F1DB4562CB2B}" type="presOf" srcId="{D4BD55C7-AC3C-43FC-8A67-85D9B43F95ED}" destId="{C30B45B3-C9C6-402B-89DA-20610CD8F55C}" srcOrd="1" destOrd="0" presId="urn:microsoft.com/office/officeart/2005/8/layout/vProcess5"/>
    <dgm:cxn modelId="{2832C31E-21C6-4583-A833-391AD584FDE9}" type="presOf" srcId="{D4BD55C7-AC3C-43FC-8A67-85D9B43F95ED}" destId="{1849904B-B9A1-41B8-AE72-D62AF180C8CC}" srcOrd="0" destOrd="0" presId="urn:microsoft.com/office/officeart/2005/8/layout/vProcess5"/>
    <dgm:cxn modelId="{F15CED35-E677-468A-8FBB-DBDD4CA14919}" type="presOf" srcId="{46035F18-C24D-4E9A-82A9-9F832D65C43A}" destId="{C30B45B3-C9C6-402B-89DA-20610CD8F55C}" srcOrd="1" destOrd="1" presId="urn:microsoft.com/office/officeart/2005/8/layout/vProcess5"/>
    <dgm:cxn modelId="{B228A17B-7815-4170-88A4-1ACE8E3E3195}" type="presOf" srcId="{8ED20423-F7C2-4DAC-B9CC-17F08874BF3A}" destId="{A339F384-4BED-4FC2-8E07-A05A6FA26E24}" srcOrd="0" destOrd="0" presId="urn:microsoft.com/office/officeart/2005/8/layout/vProcess5"/>
    <dgm:cxn modelId="{5A7C4A05-1862-4A99-9331-B9586C9472A6}" type="presParOf" srcId="{EBE81508-B149-4B3C-B231-97BF5F08472D}" destId="{526F08A7-0F36-4A10-9552-DD6C2051F03D}" srcOrd="0" destOrd="0" presId="urn:microsoft.com/office/officeart/2005/8/layout/vProcess5"/>
    <dgm:cxn modelId="{C536DEB6-FF41-4F9C-A709-C8669BFBFD7A}" type="presParOf" srcId="{EBE81508-B149-4B3C-B231-97BF5F08472D}" destId="{3919437E-4A2C-4D67-99AE-59DF82E41407}" srcOrd="1" destOrd="0" presId="urn:microsoft.com/office/officeart/2005/8/layout/vProcess5"/>
    <dgm:cxn modelId="{401653BF-D510-4367-9618-17BF9CFBF159}" type="presParOf" srcId="{EBE81508-B149-4B3C-B231-97BF5F08472D}" destId="{A339F384-4BED-4FC2-8E07-A05A6FA26E24}" srcOrd="2" destOrd="0" presId="urn:microsoft.com/office/officeart/2005/8/layout/vProcess5"/>
    <dgm:cxn modelId="{CD6F30D2-89B3-4D55-8F88-DFC60C847979}" type="presParOf" srcId="{EBE81508-B149-4B3C-B231-97BF5F08472D}" destId="{1849904B-B9A1-41B8-AE72-D62AF180C8CC}" srcOrd="3" destOrd="0" presId="urn:microsoft.com/office/officeart/2005/8/layout/vProcess5"/>
    <dgm:cxn modelId="{C0DA63EA-6E62-47A6-8349-B9B45BBA2E36}" type="presParOf" srcId="{EBE81508-B149-4B3C-B231-97BF5F08472D}" destId="{CF9E5FB5-3C8E-4F9C-BE67-08F0D67091D7}" srcOrd="4" destOrd="0" presId="urn:microsoft.com/office/officeart/2005/8/layout/vProcess5"/>
    <dgm:cxn modelId="{CB93AABB-FD06-4F3D-A716-6C3C347B5B53}" type="presParOf" srcId="{EBE81508-B149-4B3C-B231-97BF5F08472D}" destId="{A03B5AAD-8870-4FBD-A0AF-D6730408EEF5}" srcOrd="5" destOrd="0" presId="urn:microsoft.com/office/officeart/2005/8/layout/vProcess5"/>
    <dgm:cxn modelId="{3FE31897-2F10-405B-A332-B717965CF65D}" type="presParOf" srcId="{EBE81508-B149-4B3C-B231-97BF5F08472D}" destId="{7AF2ADE7-1D5F-4587-963C-19F4667E16E0}" srcOrd="6" destOrd="0" presId="urn:microsoft.com/office/officeart/2005/8/layout/vProcess5"/>
    <dgm:cxn modelId="{28906E82-046F-472B-AA73-3EC8F693C99E}" type="presParOf" srcId="{EBE81508-B149-4B3C-B231-97BF5F08472D}" destId="{B1D9E1BE-B5DA-43D1-8C09-88380C579620}" srcOrd="7" destOrd="0" presId="urn:microsoft.com/office/officeart/2005/8/layout/vProcess5"/>
    <dgm:cxn modelId="{D0A315F9-2109-4901-975C-DBA3DA0239A7}" type="presParOf" srcId="{EBE81508-B149-4B3C-B231-97BF5F08472D}" destId="{C30B45B3-C9C6-402B-89DA-20610CD8F55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10D7BD-64A5-4C2C-B0E9-6728C6DACB59}" type="doc">
      <dgm:prSet loTypeId="urn:microsoft.com/office/officeart/2005/8/layout/matrix3" loCatId="matrix" qsTypeId="urn:microsoft.com/office/officeart/2005/8/quickstyle/simple1#3" qsCatId="simple" csTypeId="urn:microsoft.com/office/officeart/2005/8/colors/colorful5#1" csCatId="accent1" phldr="1"/>
      <dgm:spPr/>
      <dgm:t>
        <a:bodyPr/>
        <a:lstStyle/>
        <a:p>
          <a:endParaRPr lang="en-US"/>
        </a:p>
      </dgm:t>
    </dgm:pt>
    <dgm:pt modelId="{C8B3296C-ECE1-441C-A1A9-0952E3F0D656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Senantiasa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mendekatkan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diri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kepada</a:t>
          </a:r>
          <a:r>
            <a:rPr lang="en-ID" sz="2400" b="1" dirty="0">
              <a:sym typeface="+mn-ea"/>
            </a:rPr>
            <a:t> Allah </a:t>
          </a:r>
          <a:r>
            <a:rPr lang="en-ID" sz="2400" b="1" dirty="0" err="1">
              <a:sym typeface="+mn-ea"/>
            </a:rPr>
            <a:t>Swt</a:t>
          </a:r>
          <a:r>
            <a:rPr lang="en-ID" sz="2400" b="1" dirty="0">
              <a:sym typeface="+mn-ea"/>
            </a:rPr>
            <a:t>.</a:t>
          </a:r>
        </a:p>
      </dgm:t>
    </dgm:pt>
    <dgm:pt modelId="{0FE6BD2A-1536-4C79-8D6D-8EF7FB1B7E73}" type="parTrans" cxnId="{F115DDC8-0934-4257-A1ED-0FD8416DA288}">
      <dgm:prSet/>
      <dgm:spPr/>
      <dgm:t>
        <a:bodyPr/>
        <a:lstStyle/>
        <a:p>
          <a:endParaRPr lang="en-US"/>
        </a:p>
      </dgm:t>
    </dgm:pt>
    <dgm:pt modelId="{778EE8AA-5DBE-4924-98EE-0C978FD4E20B}" type="sibTrans" cxnId="{F115DDC8-0934-4257-A1ED-0FD8416DA288}">
      <dgm:prSet/>
      <dgm:spPr/>
      <dgm:t>
        <a:bodyPr/>
        <a:lstStyle/>
        <a:p>
          <a:endParaRPr lang="en-US"/>
        </a:p>
      </dgm:t>
    </dgm:pt>
    <dgm:pt modelId="{2723D931-37E1-4024-865B-F872F6215E38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Berusaha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menjaga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ketenteraman</a:t>
          </a:r>
          <a:r>
            <a:rPr lang="en-ID" sz="2400" b="1" dirty="0">
              <a:sym typeface="+mn-ea"/>
            </a:rPr>
            <a:t> dan </a:t>
          </a:r>
          <a:r>
            <a:rPr lang="en-ID" sz="2400" b="1" dirty="0" err="1">
              <a:sym typeface="+mn-ea"/>
            </a:rPr>
            <a:t>ketenangan</a:t>
          </a:r>
          <a:r>
            <a:rPr lang="en-ID" sz="2400" b="1" dirty="0">
              <a:sym typeface="+mn-ea"/>
            </a:rPr>
            <a:t> di </a:t>
          </a:r>
          <a:r>
            <a:rPr lang="en-ID" sz="2400" b="1" dirty="0" err="1">
              <a:sym typeface="+mn-ea"/>
            </a:rPr>
            <a:t>mana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saja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0F1AED26-B47C-4653-A71E-EF4869D597EC}" type="parTrans" cxnId="{0F89380E-CFA9-4B2B-A431-D2DCD39E6DB8}">
      <dgm:prSet/>
      <dgm:spPr/>
      <dgm:t>
        <a:bodyPr/>
        <a:lstStyle/>
        <a:p>
          <a:endParaRPr lang="en-US"/>
        </a:p>
      </dgm:t>
    </dgm:pt>
    <dgm:pt modelId="{E0B5842F-8280-4DDE-A6F9-65D34B54048F}" type="sibTrans" cxnId="{0F89380E-CFA9-4B2B-A431-D2DCD39E6DB8}">
      <dgm:prSet/>
      <dgm:spPr/>
      <dgm:t>
        <a:bodyPr/>
        <a:lstStyle/>
        <a:p>
          <a:endParaRPr lang="en-US"/>
        </a:p>
      </dgm:t>
    </dgm:pt>
    <dgm:pt modelId="{6C8FA182-2902-4BB3-9D50-00202B6153CE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Tidak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mengganggu</a:t>
          </a:r>
          <a:r>
            <a:rPr lang="en-ID" sz="2400" b="1" dirty="0">
              <a:sym typeface="+mn-ea"/>
            </a:rPr>
            <a:t> orang </a:t>
          </a:r>
          <a:r>
            <a:rPr lang="en-ID" sz="2400" b="1" dirty="0" smtClean="0">
              <a:sym typeface="+mn-ea"/>
            </a:rPr>
            <a:t>lain.</a:t>
          </a:r>
          <a:endParaRPr lang="en-ID" sz="2400" b="1" dirty="0">
            <a:sym typeface="+mn-ea"/>
          </a:endParaRPr>
        </a:p>
      </dgm:t>
    </dgm:pt>
    <dgm:pt modelId="{A15E8213-C555-4C15-804E-9BE04AF6FB32}" type="parTrans" cxnId="{ADB4B08E-D05C-4BCA-8796-44395FEA6645}">
      <dgm:prSet/>
      <dgm:spPr/>
      <dgm:t>
        <a:bodyPr/>
        <a:lstStyle/>
        <a:p>
          <a:endParaRPr lang="en-US"/>
        </a:p>
      </dgm:t>
    </dgm:pt>
    <dgm:pt modelId="{D80C072E-DBE2-425E-9F55-D9033CD54D87}" type="sibTrans" cxnId="{ADB4B08E-D05C-4BCA-8796-44395FEA6645}">
      <dgm:prSet/>
      <dgm:spPr/>
      <dgm:t>
        <a:bodyPr/>
        <a:lstStyle/>
        <a:p>
          <a:endParaRPr lang="en-US"/>
        </a:p>
      </dgm:t>
    </dgm:pt>
    <dgm:pt modelId="{058A1442-1BB3-464B-B2D5-E61365D31867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dirty="0" err="1">
              <a:sym typeface="+mn-ea"/>
            </a:rPr>
            <a:t>Ikut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menjaga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keamanan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lingkungan</a:t>
          </a:r>
          <a:r>
            <a:rPr lang="en-ID" sz="2400" b="1" dirty="0">
              <a:sym typeface="+mn-ea"/>
            </a:rPr>
            <a:t>, </a:t>
          </a:r>
          <a:r>
            <a:rPr lang="en-ID" sz="2400" b="1" dirty="0" err="1">
              <a:sym typeface="+mn-ea"/>
            </a:rPr>
            <a:t>seperti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>
              <a:sym typeface="+mn-ea"/>
            </a:rPr>
            <a:t>mengadakan</a:t>
          </a:r>
          <a:r>
            <a:rPr lang="en-ID" sz="2400" b="1" dirty="0">
              <a:sym typeface="+mn-ea"/>
            </a:rPr>
            <a:t> </a:t>
          </a:r>
          <a:r>
            <a:rPr lang="en-ID" sz="2400" b="1" dirty="0" err="1" smtClean="0">
              <a:sym typeface="+mn-ea"/>
            </a:rPr>
            <a:t>siskamling</a:t>
          </a:r>
          <a:r>
            <a:rPr lang="en-ID" sz="2400" b="1" dirty="0" smtClean="0">
              <a:sym typeface="+mn-ea"/>
            </a:rPr>
            <a:t>.</a:t>
          </a:r>
          <a:endParaRPr lang="en-ID" sz="2400" b="1" dirty="0">
            <a:sym typeface="+mn-ea"/>
          </a:endParaRPr>
        </a:p>
      </dgm:t>
    </dgm:pt>
    <dgm:pt modelId="{97AF910B-5987-4F9D-9892-76B8841820B1}" type="parTrans" cxnId="{A1EC2606-3B70-4E16-9770-EDADE6DEA06C}">
      <dgm:prSet/>
      <dgm:spPr/>
      <dgm:t>
        <a:bodyPr/>
        <a:lstStyle/>
        <a:p>
          <a:endParaRPr lang="en-US"/>
        </a:p>
      </dgm:t>
    </dgm:pt>
    <dgm:pt modelId="{9CFB096A-6373-4655-ACF3-654651B29A2B}" type="sibTrans" cxnId="{A1EC2606-3B70-4E16-9770-EDADE6DEA06C}">
      <dgm:prSet/>
      <dgm:spPr/>
      <dgm:t>
        <a:bodyPr/>
        <a:lstStyle/>
        <a:p>
          <a:endParaRPr lang="en-US"/>
        </a:p>
      </dgm:t>
    </dgm:pt>
    <dgm:pt modelId="{90604E61-F8FA-4C14-A35C-BCB27A56AFB4}" type="pres">
      <dgm:prSet presAssocID="{F410D7BD-64A5-4C2C-B0E9-6728C6DACB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EB44E-E6CD-4188-9E2C-1E0998990556}" type="pres">
      <dgm:prSet presAssocID="{F410D7BD-64A5-4C2C-B0E9-6728C6DACB59}" presName="diamond" presStyleLbl="bgShp" presStyleIdx="0" presStyleCnt="1"/>
      <dgm:spPr/>
    </dgm:pt>
    <dgm:pt modelId="{3328CB01-ABEB-405A-855A-69D5454695E5}" type="pres">
      <dgm:prSet presAssocID="{F410D7BD-64A5-4C2C-B0E9-6728C6DACB59}" presName="quad1" presStyleLbl="node1" presStyleIdx="0" presStyleCnt="4" custScaleX="194497" custScaleY="78733" custLinFactNeighborX="-633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780CC-4D93-4EE9-B564-2FABEAC59D18}" type="pres">
      <dgm:prSet presAssocID="{F410D7BD-64A5-4C2C-B0E9-6728C6DACB59}" presName="quad2" presStyleLbl="node1" presStyleIdx="1" presStyleCnt="4" custScaleX="195837" custScaleY="74999" custLinFactNeighborX="81184" custLinFactNeighborY="-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8EA7D-DEFE-49B8-A5B3-42790BF4A3C7}" type="pres">
      <dgm:prSet presAssocID="{F410D7BD-64A5-4C2C-B0E9-6728C6DACB59}" presName="quad3" presStyleLbl="node1" presStyleIdx="2" presStyleCnt="4" custScaleX="194654" custScaleY="66513" custLinFactNeighborX="-60881" custLinFactNeighborY="7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1B9E8-6DAD-41B6-AB76-690AD9A99FB7}" type="pres">
      <dgm:prSet presAssocID="{F410D7BD-64A5-4C2C-B0E9-6728C6DACB59}" presName="quad4" presStyleLbl="node1" presStyleIdx="3" presStyleCnt="4" custScaleX="190781" custScaleY="68991" custLinFactNeighborX="79346" custLinFactNeighborY="8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B4B08E-D05C-4BCA-8796-44395FEA6645}" srcId="{F410D7BD-64A5-4C2C-B0E9-6728C6DACB59}" destId="{6C8FA182-2902-4BB3-9D50-00202B6153CE}" srcOrd="2" destOrd="0" parTransId="{A15E8213-C555-4C15-804E-9BE04AF6FB32}" sibTransId="{D80C072E-DBE2-425E-9F55-D9033CD54D87}"/>
    <dgm:cxn modelId="{F115DDC8-0934-4257-A1ED-0FD8416DA288}" srcId="{F410D7BD-64A5-4C2C-B0E9-6728C6DACB59}" destId="{C8B3296C-ECE1-441C-A1A9-0952E3F0D656}" srcOrd="0" destOrd="0" parTransId="{0FE6BD2A-1536-4C79-8D6D-8EF7FB1B7E73}" sibTransId="{778EE8AA-5DBE-4924-98EE-0C978FD4E20B}"/>
    <dgm:cxn modelId="{A1EC2606-3B70-4E16-9770-EDADE6DEA06C}" srcId="{F410D7BD-64A5-4C2C-B0E9-6728C6DACB59}" destId="{058A1442-1BB3-464B-B2D5-E61365D31867}" srcOrd="3" destOrd="0" parTransId="{97AF910B-5987-4F9D-9892-76B8841820B1}" sibTransId="{9CFB096A-6373-4655-ACF3-654651B29A2B}"/>
    <dgm:cxn modelId="{47281F77-4E59-491D-A477-6148D9DB59BE}" type="presOf" srcId="{6C8FA182-2902-4BB3-9D50-00202B6153CE}" destId="{7DE8EA7D-DEFE-49B8-A5B3-42790BF4A3C7}" srcOrd="0" destOrd="0" presId="urn:microsoft.com/office/officeart/2005/8/layout/matrix3"/>
    <dgm:cxn modelId="{0F89380E-CFA9-4B2B-A431-D2DCD39E6DB8}" srcId="{F410D7BD-64A5-4C2C-B0E9-6728C6DACB59}" destId="{2723D931-37E1-4024-865B-F872F6215E38}" srcOrd="1" destOrd="0" parTransId="{0F1AED26-B47C-4653-A71E-EF4869D597EC}" sibTransId="{E0B5842F-8280-4DDE-A6F9-65D34B54048F}"/>
    <dgm:cxn modelId="{A628EACC-5FA9-46F4-A0A3-C453D100185A}" type="presOf" srcId="{2723D931-37E1-4024-865B-F872F6215E38}" destId="{535780CC-4D93-4EE9-B564-2FABEAC59D18}" srcOrd="0" destOrd="0" presId="urn:microsoft.com/office/officeart/2005/8/layout/matrix3"/>
    <dgm:cxn modelId="{C6AF4287-A50D-41C2-B529-CE9C03BA7643}" type="presOf" srcId="{C8B3296C-ECE1-441C-A1A9-0952E3F0D656}" destId="{3328CB01-ABEB-405A-855A-69D5454695E5}" srcOrd="0" destOrd="0" presId="urn:microsoft.com/office/officeart/2005/8/layout/matrix3"/>
    <dgm:cxn modelId="{1095D4E5-04F0-493A-80A4-EFE710F8D52A}" type="presOf" srcId="{F410D7BD-64A5-4C2C-B0E9-6728C6DACB59}" destId="{90604E61-F8FA-4C14-A35C-BCB27A56AFB4}" srcOrd="0" destOrd="0" presId="urn:microsoft.com/office/officeart/2005/8/layout/matrix3"/>
    <dgm:cxn modelId="{038C3B7C-ED2B-4932-9D5E-DB3724DA3E3A}" type="presOf" srcId="{058A1442-1BB3-464B-B2D5-E61365D31867}" destId="{C0A1B9E8-6DAD-41B6-AB76-690AD9A99FB7}" srcOrd="0" destOrd="0" presId="urn:microsoft.com/office/officeart/2005/8/layout/matrix3"/>
    <dgm:cxn modelId="{EBD6C5CB-21FB-486B-AA48-85682C46CA0F}" type="presParOf" srcId="{90604E61-F8FA-4C14-A35C-BCB27A56AFB4}" destId="{1F1EB44E-E6CD-4188-9E2C-1E0998990556}" srcOrd="0" destOrd="0" presId="urn:microsoft.com/office/officeart/2005/8/layout/matrix3"/>
    <dgm:cxn modelId="{A11DE02D-600E-4105-B4AA-E1221ED6A352}" type="presParOf" srcId="{90604E61-F8FA-4C14-A35C-BCB27A56AFB4}" destId="{3328CB01-ABEB-405A-855A-69D5454695E5}" srcOrd="1" destOrd="0" presId="urn:microsoft.com/office/officeart/2005/8/layout/matrix3"/>
    <dgm:cxn modelId="{F1DB9A3C-AE75-47B2-8FE7-F1343EA75B20}" type="presParOf" srcId="{90604E61-F8FA-4C14-A35C-BCB27A56AFB4}" destId="{535780CC-4D93-4EE9-B564-2FABEAC59D18}" srcOrd="2" destOrd="0" presId="urn:microsoft.com/office/officeart/2005/8/layout/matrix3"/>
    <dgm:cxn modelId="{4DCFA7E7-49D7-4114-91DD-D91C6BE4DCCA}" type="presParOf" srcId="{90604E61-F8FA-4C14-A35C-BCB27A56AFB4}" destId="{7DE8EA7D-DEFE-49B8-A5B3-42790BF4A3C7}" srcOrd="3" destOrd="0" presId="urn:microsoft.com/office/officeart/2005/8/layout/matrix3"/>
    <dgm:cxn modelId="{FD29FD80-5A1A-4489-A883-EBEB4709415D}" type="presParOf" srcId="{90604E61-F8FA-4C14-A35C-BCB27A56AFB4}" destId="{C0A1B9E8-6DAD-41B6-AB76-690AD9A99F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E6026-A697-4D8F-84B5-C5321A8528B3}">
      <dsp:nvSpPr>
        <dsp:cNvPr id="0" name=""/>
        <dsp:cNvSpPr/>
      </dsp:nvSpPr>
      <dsp:spPr>
        <a:xfrm rot="10800000">
          <a:off x="1791000" y="2585"/>
          <a:ext cx="6084138" cy="103411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01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Menjaga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kebersihan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diri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dan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lingkungan</a:t>
          </a:r>
          <a:r>
            <a:rPr lang="en-ID" sz="2200" b="1" kern="1200" dirty="0" smtClean="0">
              <a:sym typeface="+mn-ea"/>
            </a:rPr>
            <a:t>.</a:t>
          </a:r>
          <a:endParaRPr lang="en-US" sz="2200" b="1" kern="1200" dirty="0"/>
        </a:p>
      </dsp:txBody>
      <dsp:txXfrm rot="10800000">
        <a:off x="2049529" y="2585"/>
        <a:ext cx="5825609" cy="1034118"/>
      </dsp:txXfrm>
    </dsp:sp>
    <dsp:sp modelId="{F8DF891C-0D10-4055-A8A8-3FC34ADEDC5B}">
      <dsp:nvSpPr>
        <dsp:cNvPr id="0" name=""/>
        <dsp:cNvSpPr/>
      </dsp:nvSpPr>
      <dsp:spPr>
        <a:xfrm>
          <a:off x="1273941" y="2585"/>
          <a:ext cx="1034118" cy="103411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7DDA6-73A4-45AF-8B52-70E594C6E063}">
      <dsp:nvSpPr>
        <dsp:cNvPr id="0" name=""/>
        <dsp:cNvSpPr/>
      </dsp:nvSpPr>
      <dsp:spPr>
        <a:xfrm rot="10800000">
          <a:off x="1791000" y="1345395"/>
          <a:ext cx="6084138" cy="1034118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01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Menjaga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hati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dari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sifat</a:t>
          </a:r>
          <a:r>
            <a:rPr lang="en-ID" sz="2200" b="1" kern="1200" dirty="0">
              <a:sym typeface="+mn-ea"/>
            </a:rPr>
            <a:t> dan </a:t>
          </a:r>
          <a:r>
            <a:rPr lang="en-ID" sz="2200" b="1" kern="1200" dirty="0" err="1">
              <a:sym typeface="+mn-ea"/>
            </a:rPr>
            <a:t>sikap</a:t>
          </a:r>
          <a:r>
            <a:rPr lang="en-ID" sz="2200" b="1" kern="1200" dirty="0">
              <a:sym typeface="+mn-ea"/>
            </a:rPr>
            <a:t> yang </a:t>
          </a:r>
          <a:r>
            <a:rPr lang="en-ID" sz="2200" b="1" kern="1200" dirty="0" err="1">
              <a:sym typeface="+mn-ea"/>
            </a:rPr>
            <a:t>dapat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mengotori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hati</a:t>
          </a:r>
          <a:r>
            <a:rPr lang="en-ID" sz="2200" b="1" kern="1200" dirty="0">
              <a:sym typeface="+mn-ea"/>
            </a:rPr>
            <a:t>, </a:t>
          </a:r>
          <a:r>
            <a:rPr lang="en-ID" sz="2200" b="1" kern="1200" dirty="0" err="1">
              <a:sym typeface="+mn-ea"/>
            </a:rPr>
            <a:t>seperti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sifat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 smtClean="0">
              <a:sym typeface="+mn-ea"/>
            </a:rPr>
            <a:t>dengki</a:t>
          </a:r>
          <a:r>
            <a:rPr lang="en-ID" sz="2200" b="1" kern="1200" dirty="0" smtClean="0">
              <a:sym typeface="+mn-ea"/>
            </a:rPr>
            <a:t>.</a:t>
          </a:r>
          <a:endParaRPr lang="en-US" sz="2200" kern="1200" dirty="0"/>
        </a:p>
      </dsp:txBody>
      <dsp:txXfrm rot="10800000">
        <a:off x="2049529" y="1345395"/>
        <a:ext cx="5825609" cy="1034118"/>
      </dsp:txXfrm>
    </dsp:sp>
    <dsp:sp modelId="{48C23F44-CDC2-4998-B9C4-F737C51D3228}">
      <dsp:nvSpPr>
        <dsp:cNvPr id="0" name=""/>
        <dsp:cNvSpPr/>
      </dsp:nvSpPr>
      <dsp:spPr>
        <a:xfrm>
          <a:off x="1273941" y="1345395"/>
          <a:ext cx="1034118" cy="1034118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34D87-B2DD-493A-BAA2-1A14EA17DEB1}">
      <dsp:nvSpPr>
        <dsp:cNvPr id="0" name=""/>
        <dsp:cNvSpPr/>
      </dsp:nvSpPr>
      <dsp:spPr>
        <a:xfrm rot="10800000">
          <a:off x="1791000" y="2688206"/>
          <a:ext cx="6084138" cy="1034118"/>
        </a:xfrm>
        <a:prstGeom prst="homePlat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018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200" b="1" kern="1200" dirty="0" err="1">
              <a:sym typeface="+mn-ea"/>
            </a:rPr>
            <a:t>Menjaga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lisan</a:t>
          </a:r>
          <a:r>
            <a:rPr lang="en-ID" sz="2200" b="1" kern="1200" dirty="0">
              <a:sym typeface="+mn-ea"/>
            </a:rPr>
            <a:t> dan </a:t>
          </a:r>
          <a:r>
            <a:rPr lang="en-ID" sz="2200" b="1" kern="1200" dirty="0" err="1">
              <a:sym typeface="+mn-ea"/>
            </a:rPr>
            <a:t>perilaku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supaya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tidak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mengotori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hati</a:t>
          </a:r>
          <a:r>
            <a:rPr lang="en-ID" sz="2200" b="1" kern="1200" dirty="0">
              <a:sym typeface="+mn-ea"/>
            </a:rPr>
            <a:t> dan </a:t>
          </a:r>
          <a:r>
            <a:rPr lang="en-ID" sz="2200" b="1" kern="1200" dirty="0" err="1">
              <a:sym typeface="+mn-ea"/>
            </a:rPr>
            <a:t>menyakiti</a:t>
          </a:r>
          <a:r>
            <a:rPr lang="en-ID" sz="2200" b="1" kern="1200" dirty="0">
              <a:sym typeface="+mn-ea"/>
            </a:rPr>
            <a:t> </a:t>
          </a:r>
          <a:r>
            <a:rPr lang="en-ID" sz="2200" b="1" kern="1200" dirty="0" err="1">
              <a:sym typeface="+mn-ea"/>
            </a:rPr>
            <a:t>perasaan</a:t>
          </a:r>
          <a:r>
            <a:rPr lang="en-ID" sz="2200" b="1" kern="1200" dirty="0">
              <a:sym typeface="+mn-ea"/>
            </a:rPr>
            <a:t> orang </a:t>
          </a:r>
          <a:r>
            <a:rPr lang="en-ID" sz="2200" b="1" kern="1200" dirty="0" smtClean="0">
              <a:sym typeface="+mn-ea"/>
            </a:rPr>
            <a:t>lain.</a:t>
          </a:r>
          <a:endParaRPr lang="en-US" sz="2200" kern="1200" dirty="0"/>
        </a:p>
      </dsp:txBody>
      <dsp:txXfrm rot="10800000">
        <a:off x="2049529" y="2688206"/>
        <a:ext cx="5825609" cy="1034118"/>
      </dsp:txXfrm>
    </dsp:sp>
    <dsp:sp modelId="{69DE5637-6198-4292-ADFF-69DC2A063BC5}">
      <dsp:nvSpPr>
        <dsp:cNvPr id="0" name=""/>
        <dsp:cNvSpPr/>
      </dsp:nvSpPr>
      <dsp:spPr>
        <a:xfrm>
          <a:off x="1273941" y="2688206"/>
          <a:ext cx="1034118" cy="103411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437E-4A2C-4D67-99AE-59DF82E41407}">
      <dsp:nvSpPr>
        <dsp:cNvPr id="0" name=""/>
        <dsp:cNvSpPr/>
      </dsp:nvSpPr>
      <dsp:spPr>
        <a:xfrm>
          <a:off x="0" y="0"/>
          <a:ext cx="7159783" cy="11338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Melerai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teman</a:t>
          </a:r>
          <a:r>
            <a:rPr lang="en-ID" sz="2400" b="1" kern="1200" dirty="0">
              <a:sym typeface="+mn-ea"/>
            </a:rPr>
            <a:t> yang </a:t>
          </a:r>
          <a:r>
            <a:rPr lang="en-ID" sz="2400" b="1" kern="1200" dirty="0" err="1" smtClean="0">
              <a:sym typeface="+mn-ea"/>
            </a:rPr>
            <a:t>berselisih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33210" y="33210"/>
        <a:ext cx="5936263" cy="1067436"/>
      </dsp:txXfrm>
    </dsp:sp>
    <dsp:sp modelId="{A339F384-4BED-4FC2-8E07-A05A6FA26E24}">
      <dsp:nvSpPr>
        <dsp:cNvPr id="0" name=""/>
        <dsp:cNvSpPr/>
      </dsp:nvSpPr>
      <dsp:spPr>
        <a:xfrm>
          <a:off x="631745" y="1322831"/>
          <a:ext cx="7159783" cy="1133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Selalu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menciptakan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suasana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damai</a:t>
          </a:r>
          <a:r>
            <a:rPr lang="en-ID" sz="2400" b="1" kern="1200" dirty="0">
              <a:sym typeface="+mn-ea"/>
            </a:rPr>
            <a:t> dan </a:t>
          </a:r>
          <a:r>
            <a:rPr lang="en-ID" sz="2400" b="1" kern="1200" dirty="0" err="1">
              <a:sym typeface="+mn-ea"/>
            </a:rPr>
            <a:t>rukun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ketika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bersama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teman</a:t>
          </a:r>
          <a:r>
            <a:rPr lang="en-ID" sz="2400" b="1" kern="1200" dirty="0">
              <a:sym typeface="+mn-ea"/>
            </a:rPr>
            <a:t>, </a:t>
          </a:r>
          <a:r>
            <a:rPr lang="en-ID" sz="2400" b="1" kern="1200" dirty="0" err="1">
              <a:sym typeface="+mn-ea"/>
            </a:rPr>
            <a:t>keluarga</a:t>
          </a:r>
          <a:r>
            <a:rPr lang="en-ID" sz="2400" b="1" kern="1200" dirty="0">
              <a:sym typeface="+mn-ea"/>
            </a:rPr>
            <a:t> dan orang </a:t>
          </a:r>
          <a:r>
            <a:rPr lang="en-ID" sz="2400" b="1" kern="1200" dirty="0" smtClean="0">
              <a:sym typeface="+mn-ea"/>
            </a:rPr>
            <a:t>lain.</a:t>
          </a:r>
          <a:endParaRPr lang="en-ID" sz="2400" b="1" kern="1200" dirty="0">
            <a:sym typeface="+mn-ea"/>
          </a:endParaRPr>
        </a:p>
      </dsp:txBody>
      <dsp:txXfrm>
        <a:off x="664955" y="1356041"/>
        <a:ext cx="5724611" cy="1067436"/>
      </dsp:txXfrm>
    </dsp:sp>
    <dsp:sp modelId="{1849904B-B9A1-41B8-AE72-D62AF180C8CC}">
      <dsp:nvSpPr>
        <dsp:cNvPr id="0" name=""/>
        <dsp:cNvSpPr/>
      </dsp:nvSpPr>
      <dsp:spPr>
        <a:xfrm>
          <a:off x="1263491" y="2645663"/>
          <a:ext cx="7159783" cy="1133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ID" sz="2400" b="1" kern="1200" dirty="0" smtClean="0">
            <a:sym typeface="+mn-ea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 smtClean="0">
              <a:sym typeface="+mn-ea"/>
            </a:rPr>
            <a:t>Membantu</a:t>
          </a:r>
          <a:r>
            <a:rPr lang="en-ID" sz="2400" b="1" kern="1200" dirty="0" smtClean="0">
              <a:sym typeface="+mn-ea"/>
            </a:rPr>
            <a:t> </a:t>
          </a:r>
          <a:r>
            <a:rPr lang="en-ID" sz="2400" b="1" kern="1200" dirty="0">
              <a:sym typeface="+mn-ea"/>
            </a:rPr>
            <a:t>orang lain yang </a:t>
          </a:r>
          <a:r>
            <a:rPr lang="en-ID" sz="2400" b="1" kern="1200" dirty="0" err="1">
              <a:sym typeface="+mn-ea"/>
            </a:rPr>
            <a:t>membutuhkan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bantuan</a:t>
          </a:r>
          <a:r>
            <a:rPr lang="en-ID" sz="2400" b="1" kern="1200" dirty="0" smtClean="0">
              <a:sym typeface="+mn-ea"/>
            </a:rPr>
            <a:t>.</a:t>
          </a:r>
          <a:endParaRPr lang="en-US" sz="2400" kern="1200" dirty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en-US" sz="2400" kern="1200"/>
        </a:p>
      </dsp:txBody>
      <dsp:txXfrm>
        <a:off x="1296701" y="2678873"/>
        <a:ext cx="5724611" cy="1067436"/>
      </dsp:txXfrm>
    </dsp:sp>
    <dsp:sp modelId="{CF9E5FB5-3C8E-4F9C-BE67-08F0D67091D7}">
      <dsp:nvSpPr>
        <dsp:cNvPr id="0" name=""/>
        <dsp:cNvSpPr/>
      </dsp:nvSpPr>
      <dsp:spPr>
        <a:xfrm>
          <a:off x="6422777" y="859840"/>
          <a:ext cx="737006" cy="7370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6588603" y="859840"/>
        <a:ext cx="405354" cy="554597"/>
      </dsp:txXfrm>
    </dsp:sp>
    <dsp:sp modelId="{A03B5AAD-8870-4FBD-A0AF-D6730408EEF5}">
      <dsp:nvSpPr>
        <dsp:cNvPr id="0" name=""/>
        <dsp:cNvSpPr/>
      </dsp:nvSpPr>
      <dsp:spPr>
        <a:xfrm>
          <a:off x="7054522" y="2175113"/>
          <a:ext cx="737006" cy="7370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7220348" y="2175113"/>
        <a:ext cx="405354" cy="554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EB44E-E6CD-4188-9E2C-1E0998990556}">
      <dsp:nvSpPr>
        <dsp:cNvPr id="0" name=""/>
        <dsp:cNvSpPr/>
      </dsp:nvSpPr>
      <dsp:spPr>
        <a:xfrm>
          <a:off x="2096409" y="0"/>
          <a:ext cx="4963795" cy="4963795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8CB01-ABEB-405A-855A-69D5454695E5}">
      <dsp:nvSpPr>
        <dsp:cNvPr id="0" name=""/>
        <dsp:cNvSpPr/>
      </dsp:nvSpPr>
      <dsp:spPr>
        <a:xfrm>
          <a:off x="427108" y="471560"/>
          <a:ext cx="3765228" cy="15241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Senantiasa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mendekatkan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diri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kepada</a:t>
          </a:r>
          <a:r>
            <a:rPr lang="en-ID" sz="2400" b="1" kern="1200" dirty="0">
              <a:sym typeface="+mn-ea"/>
            </a:rPr>
            <a:t> Allah </a:t>
          </a:r>
          <a:r>
            <a:rPr lang="en-ID" sz="2400" b="1" kern="1200" dirty="0" err="1">
              <a:sym typeface="+mn-ea"/>
            </a:rPr>
            <a:t>Swt</a:t>
          </a:r>
          <a:r>
            <a:rPr lang="en-ID" sz="2400" b="1" kern="1200" dirty="0">
              <a:sym typeface="+mn-ea"/>
            </a:rPr>
            <a:t>.</a:t>
          </a:r>
        </a:p>
      </dsp:txBody>
      <dsp:txXfrm>
        <a:off x="501512" y="545964"/>
        <a:ext cx="3616420" cy="1375368"/>
      </dsp:txXfrm>
    </dsp:sp>
    <dsp:sp modelId="{535780CC-4D93-4EE9-B564-2FABEAC59D18}">
      <dsp:nvSpPr>
        <dsp:cNvPr id="0" name=""/>
        <dsp:cNvSpPr/>
      </dsp:nvSpPr>
      <dsp:spPr>
        <a:xfrm>
          <a:off x="5296743" y="459480"/>
          <a:ext cx="3791169" cy="145189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Berusaha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menjaga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ketenteraman</a:t>
          </a:r>
          <a:r>
            <a:rPr lang="en-ID" sz="2400" b="1" kern="1200" dirty="0">
              <a:sym typeface="+mn-ea"/>
            </a:rPr>
            <a:t> dan </a:t>
          </a:r>
          <a:r>
            <a:rPr lang="en-ID" sz="2400" b="1" kern="1200" dirty="0" err="1">
              <a:sym typeface="+mn-ea"/>
            </a:rPr>
            <a:t>ketenangan</a:t>
          </a:r>
          <a:r>
            <a:rPr lang="en-ID" sz="2400" b="1" kern="1200" dirty="0">
              <a:sym typeface="+mn-ea"/>
            </a:rPr>
            <a:t> di </a:t>
          </a:r>
          <a:r>
            <a:rPr lang="en-ID" sz="2400" b="1" kern="1200" dirty="0" err="1">
              <a:sym typeface="+mn-ea"/>
            </a:rPr>
            <a:t>mana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saja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5367618" y="530355"/>
        <a:ext cx="3649419" cy="1310140"/>
      </dsp:txXfrm>
    </dsp:sp>
    <dsp:sp modelId="{7DE8EA7D-DEFE-49B8-A5B3-42790BF4A3C7}">
      <dsp:nvSpPr>
        <dsp:cNvPr id="0" name=""/>
        <dsp:cNvSpPr/>
      </dsp:nvSpPr>
      <dsp:spPr>
        <a:xfrm>
          <a:off x="473192" y="2699203"/>
          <a:ext cx="3768267" cy="128761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Tidak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mengganggu</a:t>
          </a:r>
          <a:r>
            <a:rPr lang="en-ID" sz="2400" b="1" kern="1200" dirty="0">
              <a:sym typeface="+mn-ea"/>
            </a:rPr>
            <a:t> orang </a:t>
          </a:r>
          <a:r>
            <a:rPr lang="en-ID" sz="2400" b="1" kern="1200" dirty="0" smtClean="0">
              <a:sym typeface="+mn-ea"/>
            </a:rPr>
            <a:t>lain.</a:t>
          </a:r>
          <a:endParaRPr lang="en-ID" sz="2400" b="1" kern="1200" dirty="0">
            <a:sym typeface="+mn-ea"/>
          </a:endParaRPr>
        </a:p>
      </dsp:txBody>
      <dsp:txXfrm>
        <a:off x="536048" y="2762059"/>
        <a:ext cx="3642555" cy="1161899"/>
      </dsp:txXfrm>
    </dsp:sp>
    <dsp:sp modelId="{C0A1B9E8-6DAD-41B6-AB76-690AD9A99FB7}">
      <dsp:nvSpPr>
        <dsp:cNvPr id="0" name=""/>
        <dsp:cNvSpPr/>
      </dsp:nvSpPr>
      <dsp:spPr>
        <a:xfrm>
          <a:off x="5310101" y="2723343"/>
          <a:ext cx="3693291" cy="133558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err="1">
              <a:sym typeface="+mn-ea"/>
            </a:rPr>
            <a:t>Ikut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menjaga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keamanan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lingkungan</a:t>
          </a:r>
          <a:r>
            <a:rPr lang="en-ID" sz="2400" b="1" kern="1200" dirty="0">
              <a:sym typeface="+mn-ea"/>
            </a:rPr>
            <a:t>, </a:t>
          </a:r>
          <a:r>
            <a:rPr lang="en-ID" sz="2400" b="1" kern="1200" dirty="0" err="1">
              <a:sym typeface="+mn-ea"/>
            </a:rPr>
            <a:t>seperti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>
              <a:sym typeface="+mn-ea"/>
            </a:rPr>
            <a:t>mengadakan</a:t>
          </a:r>
          <a:r>
            <a:rPr lang="en-ID" sz="2400" b="1" kern="1200" dirty="0">
              <a:sym typeface="+mn-ea"/>
            </a:rPr>
            <a:t> </a:t>
          </a:r>
          <a:r>
            <a:rPr lang="en-ID" sz="2400" b="1" kern="1200" dirty="0" err="1" smtClean="0">
              <a:sym typeface="+mn-ea"/>
            </a:rPr>
            <a:t>siskamling</a:t>
          </a:r>
          <a:r>
            <a:rPr lang="en-ID" sz="2400" b="1" kern="1200" dirty="0" smtClean="0">
              <a:sym typeface="+mn-ea"/>
            </a:rPr>
            <a:t>.</a:t>
          </a:r>
          <a:endParaRPr lang="en-ID" sz="2400" b="1" kern="1200" dirty="0">
            <a:sym typeface="+mn-ea"/>
          </a:endParaRPr>
        </a:p>
      </dsp:txBody>
      <dsp:txXfrm>
        <a:off x="5375299" y="2788541"/>
        <a:ext cx="3562895" cy="1205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6D0F-7B88-4A0A-B8F2-DFE7FFBDA49B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4E977-6FD0-49A3-A6EF-D35FB4C30191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4477" y="4555625"/>
            <a:ext cx="676715" cy="6462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36" y="1222369"/>
            <a:ext cx="2674888" cy="3656372"/>
          </a:xfrm>
          <a:prstGeom prst="rect">
            <a:avLst/>
          </a:prstGeom>
        </p:spPr>
      </p:pic>
      <p:sp>
        <p:nvSpPr>
          <p:cNvPr id="37" name="タイトル 1"/>
          <p:cNvSpPr txBox="1"/>
          <p:nvPr/>
        </p:nvSpPr>
        <p:spPr>
          <a:xfrm>
            <a:off x="4871085" y="2218055"/>
            <a:ext cx="5071745" cy="66675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プレースホルダー 11"/>
          <p:cNvSpPr txBox="1"/>
          <p:nvPr/>
        </p:nvSpPr>
        <p:spPr>
          <a:xfrm>
            <a:off x="5158128" y="2968703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直線コネクタ 9"/>
          <p:cNvCxnSpPr/>
          <p:nvPr/>
        </p:nvCxnSpPr>
        <p:spPr>
          <a:xfrm>
            <a:off x="5158130" y="4097655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532059" y="4198456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1390015"/>
            <a:ext cx="5818505" cy="423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0" y="-80944"/>
            <a:ext cx="1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BAB 2</a:t>
            </a:r>
            <a:endParaRPr lang="en-ID" sz="3600" b="1" dirty="0">
              <a:solidFill>
                <a:schemeClr val="bg1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4580250">
            <a:off x="-1281383" y="-1580290"/>
            <a:ext cx="2005498" cy="3762381"/>
          </a:xfrm>
          <a:prstGeom prst="arc">
            <a:avLst/>
          </a:prstGeom>
          <a:ln w="57150">
            <a:solidFill>
              <a:srgbClr val="DBF7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Arrow: Pentagon 12"/>
          <p:cNvSpPr/>
          <p:nvPr/>
        </p:nvSpPr>
        <p:spPr>
          <a:xfrm>
            <a:off x="996091" y="2429301"/>
            <a:ext cx="7233509" cy="2568079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 err="1">
                <a:solidFill>
                  <a:schemeClr val="tx1"/>
                </a:solidFill>
              </a:rPr>
              <a:t>Asmaulhusna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berasal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dari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dua</a:t>
            </a:r>
            <a:r>
              <a:rPr lang="en-ID" sz="2400" b="1" dirty="0">
                <a:solidFill>
                  <a:schemeClr val="tx1"/>
                </a:solidFill>
              </a:rPr>
              <a:t> kata, </a:t>
            </a:r>
            <a:r>
              <a:rPr lang="en-ID" sz="2400" b="1" dirty="0" err="1">
                <a:solidFill>
                  <a:schemeClr val="tx1"/>
                </a:solidFill>
              </a:rPr>
              <a:t>yaitu</a:t>
            </a:r>
            <a:r>
              <a:rPr lang="en-ID" sz="2400" b="1" dirty="0">
                <a:solidFill>
                  <a:schemeClr val="tx1"/>
                </a:solidFill>
              </a:rPr>
              <a:t> "al-</a:t>
            </a:r>
            <a:r>
              <a:rPr lang="en-ID" sz="2400" b="1" dirty="0" err="1">
                <a:solidFill>
                  <a:schemeClr val="tx1"/>
                </a:solidFill>
              </a:rPr>
              <a:t>asma</a:t>
            </a:r>
            <a:r>
              <a:rPr lang="en-ID" sz="2400" b="1" dirty="0">
                <a:solidFill>
                  <a:schemeClr val="tx1"/>
                </a:solidFill>
              </a:rPr>
              <a:t>" yang </a:t>
            </a:r>
            <a:r>
              <a:rPr lang="en-ID" sz="2400" b="1" dirty="0" err="1">
                <a:solidFill>
                  <a:schemeClr val="tx1"/>
                </a:solidFill>
              </a:rPr>
              <a:t>memiliki</a:t>
            </a:r>
            <a:r>
              <a:rPr lang="en-ID" sz="2400" b="1" dirty="0">
                <a:solidFill>
                  <a:schemeClr val="tx1"/>
                </a:solidFill>
              </a:rPr>
              <a:t> arti </a:t>
            </a:r>
            <a:r>
              <a:rPr lang="en-ID" sz="2400" b="1" dirty="0" err="1">
                <a:solidFill>
                  <a:schemeClr val="tx1"/>
                </a:solidFill>
              </a:rPr>
              <a:t>nama-nama</a:t>
            </a:r>
            <a:r>
              <a:rPr lang="en-ID" sz="2400" b="1" dirty="0">
                <a:solidFill>
                  <a:schemeClr val="tx1"/>
                </a:solidFill>
              </a:rPr>
              <a:t> dan "al-</a:t>
            </a:r>
            <a:r>
              <a:rPr lang="en-ID" sz="2400" b="1" dirty="0" err="1">
                <a:solidFill>
                  <a:schemeClr val="tx1"/>
                </a:solidFill>
              </a:rPr>
              <a:t>husna</a:t>
            </a:r>
            <a:r>
              <a:rPr lang="en-ID" sz="2400" b="1" dirty="0">
                <a:solidFill>
                  <a:schemeClr val="tx1"/>
                </a:solidFill>
              </a:rPr>
              <a:t>" yang </a:t>
            </a:r>
            <a:r>
              <a:rPr lang="en-ID" sz="2400" b="1" dirty="0" err="1">
                <a:solidFill>
                  <a:schemeClr val="tx1"/>
                </a:solidFill>
              </a:rPr>
              <a:t>memiliki</a:t>
            </a:r>
            <a:r>
              <a:rPr lang="en-ID" sz="2400" b="1" dirty="0">
                <a:solidFill>
                  <a:schemeClr val="tx1"/>
                </a:solidFill>
              </a:rPr>
              <a:t> arti "yang paling </a:t>
            </a:r>
            <a:r>
              <a:rPr lang="en-ID" sz="2400" b="1" dirty="0" err="1">
                <a:solidFill>
                  <a:schemeClr val="tx1"/>
                </a:solidFill>
              </a:rPr>
              <a:t>baik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atau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bagus</a:t>
            </a:r>
            <a:r>
              <a:rPr lang="en-ID" sz="2400" b="1" dirty="0">
                <a:solidFill>
                  <a:schemeClr val="tx1"/>
                </a:solidFill>
              </a:rPr>
              <a:t>". </a:t>
            </a:r>
            <a:r>
              <a:rPr lang="en-ID" sz="2400" b="1" dirty="0" err="1">
                <a:solidFill>
                  <a:schemeClr val="tx1"/>
                </a:solidFill>
              </a:rPr>
              <a:t>Asmaulhusna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adalah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nama-nama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terbaik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atau</a:t>
            </a:r>
            <a:r>
              <a:rPr lang="en-ID" sz="2400" b="1" dirty="0">
                <a:solidFill>
                  <a:schemeClr val="tx1"/>
                </a:solidFill>
              </a:rPr>
              <a:t> paling </a:t>
            </a:r>
            <a:r>
              <a:rPr lang="en-ID" sz="2400" b="1" dirty="0" err="1">
                <a:solidFill>
                  <a:schemeClr val="tx1"/>
                </a:solidFill>
              </a:rPr>
              <a:t>baik</a:t>
            </a:r>
            <a:r>
              <a:rPr lang="en-ID" sz="2400" b="1" dirty="0">
                <a:solidFill>
                  <a:schemeClr val="tx1"/>
                </a:solidFill>
              </a:rPr>
              <a:t>. </a:t>
            </a:r>
            <a:r>
              <a:rPr lang="en-ID" sz="2400" b="1" dirty="0" err="1">
                <a:solidFill>
                  <a:schemeClr val="tx1"/>
                </a:solidFill>
              </a:rPr>
              <a:t>Jumlah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dari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asmaulhusna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ini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err="1">
                <a:solidFill>
                  <a:schemeClr val="tx1"/>
                </a:solidFill>
              </a:rPr>
              <a:t>ada</a:t>
            </a:r>
            <a:r>
              <a:rPr lang="en-ID" sz="2400" b="1" dirty="0">
                <a:solidFill>
                  <a:schemeClr val="tx1"/>
                </a:solidFill>
              </a:rPr>
              <a:t> </a:t>
            </a:r>
            <a:r>
              <a:rPr lang="en-ID" sz="2400" b="1" dirty="0" smtClean="0">
                <a:solidFill>
                  <a:schemeClr val="tx1"/>
                </a:solidFill>
              </a:rPr>
              <a:t>99. 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16" name="Arrow: Pentagon 15"/>
          <p:cNvSpPr/>
          <p:nvPr/>
        </p:nvSpPr>
        <p:spPr>
          <a:xfrm>
            <a:off x="791571" y="2238233"/>
            <a:ext cx="7656394" cy="2934267"/>
          </a:xfrm>
          <a:prstGeom prst="homePlate">
            <a:avLst/>
          </a:prstGeom>
          <a:noFill/>
          <a:ln w="38100">
            <a:solidFill>
              <a:srgbClr val="FF99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7" name="Arrow: Pentagon 16"/>
          <p:cNvSpPr/>
          <p:nvPr/>
        </p:nvSpPr>
        <p:spPr>
          <a:xfrm>
            <a:off x="614149" y="2047047"/>
            <a:ext cx="8079475" cy="3357465"/>
          </a:xfrm>
          <a:prstGeom prst="homePlat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159188"/>
            <a:ext cx="12192000" cy="6949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99336" y="619809"/>
            <a:ext cx="5959959" cy="672337"/>
            <a:chOff x="1611544" y="3350336"/>
            <a:chExt cx="5544563" cy="518783"/>
          </a:xfrm>
        </p:grpSpPr>
        <p:sp>
          <p:nvSpPr>
            <p:cNvPr id="8" name="Parallelogram 7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テキスト プレースホルダー 17"/>
            <p:cNvSpPr txBox="1"/>
            <p:nvPr/>
          </p:nvSpPr>
          <p:spPr>
            <a:xfrm>
              <a:off x="2094771" y="3350336"/>
              <a:ext cx="4443561" cy="447346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b="1" dirty="0" err="1">
                  <a:sym typeface="+mn-ea"/>
                </a:rPr>
                <a:t>Asmaulhusna</a:t>
              </a:r>
              <a:r>
                <a:rPr lang="en-US" sz="3600" b="1" dirty="0">
                  <a:sym typeface="+mn-ea"/>
                </a:rPr>
                <a:t> </a:t>
              </a:r>
              <a:endParaRPr lang="en-US" sz="3600" b="1" dirty="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3319"/>
            <a:chOff x="2895601" y="-542991"/>
            <a:chExt cx="960519" cy="960903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F8A01B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0169" y="-119089"/>
              <a:ext cx="328404" cy="53700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7770" y="2543831"/>
            <a:ext cx="21154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B050"/>
                </a:solidFill>
              </a:rPr>
              <a:t>AL-MALIK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(</a:t>
            </a:r>
            <a:r>
              <a:rPr lang="en-US" b="1" dirty="0" err="1">
                <a:solidFill>
                  <a:srgbClr val="00B050"/>
                </a:solidFill>
              </a:rPr>
              <a:t>Maha</a:t>
            </a:r>
            <a:r>
              <a:rPr lang="en-US" b="1" dirty="0">
                <a:solidFill>
                  <a:srgbClr val="00B050"/>
                </a:solidFill>
              </a:rPr>
              <a:t> Raja)</a:t>
            </a:r>
            <a:endParaRPr lang="en-ID" b="1" dirty="0">
              <a:solidFill>
                <a:srgbClr val="00B050"/>
              </a:solidFill>
            </a:endParaRPr>
          </a:p>
          <a:p>
            <a:pPr algn="ctr"/>
            <a:endParaRPr lang="en-ID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2797792" y="3685252"/>
            <a:ext cx="221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AL-‘AZIZ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(</a:t>
            </a:r>
            <a:r>
              <a:rPr lang="en-US" sz="2000" b="1" dirty="0" err="1">
                <a:solidFill>
                  <a:srgbClr val="0070C0"/>
                </a:solidFill>
              </a:rPr>
              <a:t>Maha</a:t>
            </a:r>
            <a:r>
              <a:rPr lang="en-US" sz="2000" b="1" dirty="0">
                <a:solidFill>
                  <a:srgbClr val="0070C0"/>
                </a:solidFill>
              </a:rPr>
              <a:t> Perkasa)</a:t>
            </a:r>
            <a:endParaRPr lang="en-ID" sz="2000" b="1" dirty="0">
              <a:solidFill>
                <a:srgbClr val="0070C0"/>
              </a:solidFill>
            </a:endParaRPr>
          </a:p>
          <a:p>
            <a:pPr algn="ctr"/>
            <a:endParaRPr lang="en-ID" sz="3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3272" y="3625543"/>
            <a:ext cx="221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5050"/>
                </a:solidFill>
              </a:rPr>
              <a:t>AS-SALAM</a:t>
            </a:r>
          </a:p>
          <a:p>
            <a:pPr algn="ctr"/>
            <a:r>
              <a:rPr lang="en-US" sz="2000" b="1" dirty="0">
                <a:solidFill>
                  <a:srgbClr val="FF5050"/>
                </a:solidFill>
              </a:rPr>
              <a:t>(</a:t>
            </a:r>
            <a:r>
              <a:rPr lang="en-US" sz="2000" b="1" dirty="0" err="1">
                <a:solidFill>
                  <a:srgbClr val="FF5050"/>
                </a:solidFill>
              </a:rPr>
              <a:t>Maha</a:t>
            </a:r>
            <a:r>
              <a:rPr lang="en-US" sz="2000" b="1" dirty="0">
                <a:solidFill>
                  <a:srgbClr val="FF5050"/>
                </a:solidFill>
              </a:rPr>
              <a:t> Sejahtera)</a:t>
            </a:r>
            <a:endParaRPr lang="en-ID" sz="2000" b="1" dirty="0">
              <a:solidFill>
                <a:srgbClr val="FF5050"/>
              </a:solidFill>
            </a:endParaRPr>
          </a:p>
          <a:p>
            <a:pPr algn="ctr"/>
            <a:endParaRPr lang="en-ID" sz="3000" dirty="0">
              <a:solidFill>
                <a:srgbClr val="FF5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418" y="2424413"/>
            <a:ext cx="2115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AL-QUDDUS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(</a:t>
            </a:r>
            <a:r>
              <a:rPr lang="en-US" sz="2000" b="1" dirty="0" err="1">
                <a:solidFill>
                  <a:schemeClr val="accent2"/>
                </a:solidFill>
              </a:rPr>
              <a:t>Maha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Suci</a:t>
            </a:r>
            <a:r>
              <a:rPr lang="en-US" sz="2000" b="1" dirty="0">
                <a:solidFill>
                  <a:schemeClr val="accent2"/>
                </a:solidFill>
              </a:rPr>
              <a:t>)</a:t>
            </a:r>
            <a:endParaRPr lang="en-ID" sz="2000" b="1" dirty="0">
              <a:solidFill>
                <a:schemeClr val="accent2"/>
              </a:solidFill>
            </a:endParaRPr>
          </a:p>
          <a:p>
            <a:pPr algn="ctr"/>
            <a:endParaRPr lang="en-ID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2931" y="2543831"/>
            <a:ext cx="3070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663300"/>
                </a:solidFill>
              </a:rPr>
              <a:t>AL-MU’MIN</a:t>
            </a:r>
            <a:endParaRPr lang="en-ID" sz="3000" b="1" dirty="0">
              <a:solidFill>
                <a:srgbClr val="663300"/>
              </a:solidFill>
            </a:endParaRPr>
          </a:p>
          <a:p>
            <a:pPr algn="ctr"/>
            <a:r>
              <a:rPr lang="en-ID" sz="2000" dirty="0"/>
              <a:t>(</a:t>
            </a:r>
            <a:r>
              <a:rPr lang="en-ID" sz="2000" dirty="0" err="1"/>
              <a:t>Maha</a:t>
            </a:r>
            <a:r>
              <a:rPr lang="en-ID" sz="2000" dirty="0"/>
              <a:t> </a:t>
            </a:r>
            <a:r>
              <a:rPr lang="en-ID" sz="2000" dirty="0" err="1"/>
              <a:t>Pemberi</a:t>
            </a:r>
            <a:r>
              <a:rPr lang="en-ID" sz="2000" dirty="0"/>
              <a:t> </a:t>
            </a:r>
            <a:r>
              <a:rPr lang="en-ID" sz="2000" dirty="0" err="1"/>
              <a:t>Keamanan</a:t>
            </a:r>
            <a:r>
              <a:rPr lang="en-ID" sz="2000" dirty="0"/>
              <a:t>)</a:t>
            </a:r>
          </a:p>
        </p:txBody>
      </p:sp>
      <p:sp>
        <p:nvSpPr>
          <p:cNvPr id="11" name="Double Wave 10"/>
          <p:cNvSpPr/>
          <p:nvPr/>
        </p:nvSpPr>
        <p:spPr>
          <a:xfrm>
            <a:off x="3850943" y="515395"/>
            <a:ext cx="4490114" cy="1277034"/>
          </a:xfrm>
          <a:prstGeom prst="doubleWav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Asmaulhusna</a:t>
            </a:r>
            <a:r>
              <a:rPr lang="en-US" sz="3200" dirty="0">
                <a:solidFill>
                  <a:schemeClr val="tx1"/>
                </a:solidFill>
              </a:rPr>
              <a:t> Yang </a:t>
            </a:r>
            <a:r>
              <a:rPr lang="en-US" sz="3200" dirty="0" err="1">
                <a:solidFill>
                  <a:schemeClr val="tx1"/>
                </a:solidFill>
              </a:rPr>
              <a:t>Dipelajari</a:t>
            </a:r>
            <a:r>
              <a:rPr lang="en-US" sz="3200" dirty="0">
                <a:solidFill>
                  <a:schemeClr val="tx1"/>
                </a:solidFill>
              </a:rPr>
              <a:t> Pada Bab </a:t>
            </a:r>
            <a:r>
              <a:rPr lang="en-US" sz="3200" dirty="0" err="1">
                <a:solidFill>
                  <a:schemeClr val="tx1"/>
                </a:solidFill>
              </a:rPr>
              <a:t>Ini</a:t>
            </a:r>
            <a:endParaRPr lang="en-ID" sz="32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5"/>
            <a:ext cx="12192000" cy="6949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5" y="0"/>
            <a:ext cx="5413375" cy="3246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30" y="3798570"/>
            <a:ext cx="30632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200" b="1" dirty="0" err="1"/>
              <a:t>Menjadi</a:t>
            </a:r>
            <a:r>
              <a:rPr lang="en-ID" sz="2200" b="1" dirty="0"/>
              <a:t> </a:t>
            </a:r>
            <a:r>
              <a:rPr lang="en-ID" sz="2200" b="1" dirty="0" err="1"/>
              <a:t>pemimpin</a:t>
            </a:r>
            <a:r>
              <a:rPr lang="en-ID" sz="2200" b="1" dirty="0"/>
              <a:t> yang </a:t>
            </a:r>
            <a:r>
              <a:rPr lang="en-ID" sz="2200" b="1" dirty="0" err="1"/>
              <a:t>bijaksana</a:t>
            </a:r>
            <a:r>
              <a:rPr lang="en-ID" sz="2200" b="1" dirty="0"/>
              <a:t> </a:t>
            </a:r>
            <a:r>
              <a:rPr lang="en-ID" sz="2200" b="1" dirty="0" err="1"/>
              <a:t>dan</a:t>
            </a:r>
            <a:r>
              <a:rPr lang="en-ID" sz="2200" b="1" dirty="0"/>
              <a:t> </a:t>
            </a:r>
            <a:r>
              <a:rPr lang="en-ID" sz="2200" b="1" dirty="0" err="1" smtClean="0"/>
              <a:t>amanah</a:t>
            </a:r>
            <a:r>
              <a:rPr lang="en-ID" sz="2200" b="1" dirty="0" smtClean="0"/>
              <a:t>. </a:t>
            </a:r>
            <a:endParaRPr lang="en-ID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02455" y="3652520"/>
            <a:ext cx="32245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200" b="1" dirty="0" err="1">
                <a:sym typeface="+mn-ea"/>
              </a:rPr>
              <a:t>Berjuang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membela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bangsa</a:t>
            </a:r>
            <a:r>
              <a:rPr lang="en-ID" sz="2200" b="1" dirty="0">
                <a:sym typeface="+mn-ea"/>
              </a:rPr>
              <a:t> dan agama </a:t>
            </a:r>
            <a:r>
              <a:rPr lang="en-ID" sz="2200" b="1" dirty="0" err="1">
                <a:sym typeface="+mn-ea"/>
              </a:rPr>
              <a:t>dengan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 smtClean="0">
                <a:sym typeface="+mn-ea"/>
              </a:rPr>
              <a:t>jabatannya</a:t>
            </a:r>
            <a:r>
              <a:rPr lang="en-ID" sz="2200" b="1" dirty="0" smtClean="0">
                <a:sym typeface="+mn-ea"/>
              </a:rPr>
              <a:t>.</a:t>
            </a:r>
            <a:endParaRPr lang="en-ID" sz="2200" b="1" dirty="0"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3665" y="887095"/>
            <a:ext cx="4184650" cy="1076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Cara </a:t>
            </a:r>
            <a:r>
              <a:rPr lang="en-ID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Meneladani</a:t>
            </a:r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ID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Asmaulhusna</a:t>
            </a:r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Al-Malik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1510" y="3566795"/>
            <a:ext cx="32194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Font typeface="+mj-lt"/>
              <a:buNone/>
            </a:pPr>
            <a:r>
              <a:rPr lang="en-ID" sz="2200" b="1" dirty="0" err="1">
                <a:sym typeface="+mn-ea"/>
              </a:rPr>
              <a:t>Mengutamakan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kepentingan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umum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daripada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>
                <a:sym typeface="+mn-ea"/>
              </a:rPr>
              <a:t>kepentingan</a:t>
            </a:r>
            <a:r>
              <a:rPr lang="en-ID" sz="2200" b="1" dirty="0">
                <a:sym typeface="+mn-ea"/>
              </a:rPr>
              <a:t> </a:t>
            </a:r>
            <a:r>
              <a:rPr lang="en-ID" sz="2200" b="1" dirty="0" err="1" smtClean="0">
                <a:sym typeface="+mn-ea"/>
              </a:rPr>
              <a:t>pribadi</a:t>
            </a:r>
            <a:r>
              <a:rPr lang="en-ID" sz="2200" b="1" dirty="0" smtClean="0">
                <a:sym typeface="+mn-ea"/>
              </a:rPr>
              <a:t>.</a:t>
            </a:r>
            <a:endParaRPr lang="en-ID" sz="2200" b="1" dirty="0"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5"/>
            <a:ext cx="12192000" cy="694944"/>
          </a:xfrm>
          <a:prstGeom prst="rect">
            <a:avLst/>
          </a:prstGeom>
        </p:spPr>
      </p:pic>
      <p:sp>
        <p:nvSpPr>
          <p:cNvPr id="13" name="Arrow: Pentagon 12"/>
          <p:cNvSpPr/>
          <p:nvPr/>
        </p:nvSpPr>
        <p:spPr>
          <a:xfrm>
            <a:off x="455930" y="3418205"/>
            <a:ext cx="3775075" cy="1528445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" name="Arrow: Pentagon 12"/>
          <p:cNvSpPr/>
          <p:nvPr/>
        </p:nvSpPr>
        <p:spPr>
          <a:xfrm>
            <a:off x="8204835" y="3526155"/>
            <a:ext cx="3775075" cy="1528445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8" name="Arrow: Pentagon 12"/>
          <p:cNvSpPr/>
          <p:nvPr/>
        </p:nvSpPr>
        <p:spPr>
          <a:xfrm>
            <a:off x="4317365" y="3488055"/>
            <a:ext cx="3775075" cy="1528445"/>
          </a:xfrm>
          <a:prstGeom prst="homePlat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95" y="2417047"/>
            <a:ext cx="3657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rgbClr val="00B0F0"/>
                </a:solidFill>
                <a:sym typeface="+mn-ea"/>
              </a:rPr>
              <a:t>Pantang</a:t>
            </a:r>
            <a:r>
              <a:rPr lang="en-ID" sz="2400" b="1" dirty="0">
                <a:solidFill>
                  <a:srgbClr val="00B0F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B0F0"/>
                </a:solidFill>
                <a:sym typeface="+mn-ea"/>
              </a:rPr>
              <a:t>menyerah</a:t>
            </a:r>
            <a:r>
              <a:rPr lang="en-ID" sz="2400" b="1" dirty="0">
                <a:solidFill>
                  <a:srgbClr val="00B0F0"/>
                </a:solidFill>
                <a:sym typeface="+mn-ea"/>
              </a:rPr>
              <a:t> dan </a:t>
            </a:r>
            <a:r>
              <a:rPr lang="en-ID" sz="2400" b="1" dirty="0" err="1">
                <a:solidFill>
                  <a:srgbClr val="00B0F0"/>
                </a:solidFill>
                <a:sym typeface="+mn-ea"/>
              </a:rPr>
              <a:t>tidak</a:t>
            </a:r>
            <a:r>
              <a:rPr lang="en-ID" sz="2400" b="1" dirty="0">
                <a:solidFill>
                  <a:srgbClr val="00B0F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B0F0"/>
                </a:solidFill>
                <a:sym typeface="+mn-ea"/>
              </a:rPr>
              <a:t>mudah</a:t>
            </a:r>
            <a:r>
              <a:rPr lang="en-ID" sz="2400" b="1" dirty="0">
                <a:solidFill>
                  <a:srgbClr val="00B0F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B0F0"/>
                </a:solidFill>
                <a:sym typeface="+mn-ea"/>
              </a:rPr>
              <a:t>putus</a:t>
            </a:r>
            <a:r>
              <a:rPr lang="en-ID" sz="2400" b="1" dirty="0">
                <a:solidFill>
                  <a:srgbClr val="00B0F0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00B0F0"/>
                </a:solidFill>
                <a:sym typeface="+mn-ea"/>
              </a:rPr>
              <a:t>asa</a:t>
            </a:r>
            <a:r>
              <a:rPr lang="en-ID" sz="2400" b="1" dirty="0" smtClean="0">
                <a:solidFill>
                  <a:srgbClr val="00B0F0"/>
                </a:solidFill>
                <a:sym typeface="+mn-ea"/>
              </a:rPr>
              <a:t>.</a:t>
            </a:r>
            <a:endParaRPr lang="en-ID" sz="2400" b="1" dirty="0">
              <a:solidFill>
                <a:srgbClr val="00B0F0"/>
              </a:solidFill>
              <a:sym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8543" y="2417047"/>
            <a:ext cx="347491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Font typeface="+mj-lt"/>
              <a:buNone/>
            </a:pPr>
            <a:r>
              <a:rPr lang="en-ID" sz="2400" b="1" dirty="0">
                <a:solidFill>
                  <a:srgbClr val="FF0000"/>
                </a:solidFill>
              </a:rPr>
              <a:t>Tangguh </a:t>
            </a:r>
            <a:r>
              <a:rPr lang="en-ID" sz="2400" b="1" dirty="0" err="1">
                <a:solidFill>
                  <a:srgbClr val="FF0000"/>
                </a:solidFill>
              </a:rPr>
              <a:t>dalam</a:t>
            </a:r>
            <a:r>
              <a:rPr lang="en-ID" sz="2400" b="1" dirty="0">
                <a:solidFill>
                  <a:srgbClr val="FF0000"/>
                </a:solidFill>
              </a:rPr>
              <a:t> </a:t>
            </a:r>
            <a:r>
              <a:rPr lang="en-ID" sz="2400" b="1" dirty="0" err="1">
                <a:solidFill>
                  <a:srgbClr val="FF0000"/>
                </a:solidFill>
              </a:rPr>
              <a:t>menghadapi</a:t>
            </a:r>
            <a:r>
              <a:rPr lang="en-ID" sz="2400" b="1" dirty="0">
                <a:solidFill>
                  <a:srgbClr val="FF0000"/>
                </a:solidFill>
              </a:rPr>
              <a:t> </a:t>
            </a:r>
            <a:r>
              <a:rPr lang="en-ID" sz="2400" b="1" dirty="0" err="1">
                <a:solidFill>
                  <a:srgbClr val="FF0000"/>
                </a:solidFill>
              </a:rPr>
              <a:t>segala</a:t>
            </a:r>
            <a:r>
              <a:rPr lang="en-ID" sz="2400" b="1" dirty="0">
                <a:solidFill>
                  <a:srgbClr val="FF0000"/>
                </a:solidFill>
              </a:rPr>
              <a:t> </a:t>
            </a:r>
            <a:r>
              <a:rPr lang="en-ID" sz="2400" b="1" dirty="0" err="1">
                <a:solidFill>
                  <a:srgbClr val="FF0000"/>
                </a:solidFill>
              </a:rPr>
              <a:t>permasalahan</a:t>
            </a:r>
            <a:r>
              <a:rPr lang="en-ID" sz="24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5070" y="457835"/>
            <a:ext cx="4184650" cy="1076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Cara </a:t>
            </a:r>
            <a:r>
              <a:rPr lang="en-ID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Meneladani</a:t>
            </a:r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ID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Asmaulhusna</a:t>
            </a:r>
            <a:r>
              <a:rPr lang="en-ID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Al-'Aziz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5403" y="1460311"/>
            <a:ext cx="2825087" cy="79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/>
          <p:cNvSpPr txBox="1"/>
          <p:nvPr/>
        </p:nvSpPr>
        <p:spPr>
          <a:xfrm>
            <a:off x="6052299" y="3792914"/>
            <a:ext cx="33391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rgbClr val="00B050"/>
                </a:solidFill>
                <a:sym typeface="+mn-ea"/>
              </a:rPr>
              <a:t>Tidak</a:t>
            </a:r>
            <a:r>
              <a:rPr lang="en-ID" sz="24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B050"/>
                </a:solidFill>
                <a:sym typeface="+mn-ea"/>
              </a:rPr>
              <a:t>gentar</a:t>
            </a:r>
            <a:r>
              <a:rPr lang="en-ID" sz="24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B050"/>
                </a:solidFill>
                <a:sym typeface="+mn-ea"/>
              </a:rPr>
              <a:t>menghadapi</a:t>
            </a:r>
            <a:r>
              <a:rPr lang="en-ID" sz="24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00B050"/>
                </a:solidFill>
                <a:sym typeface="+mn-ea"/>
              </a:rPr>
              <a:t>kezaliman</a:t>
            </a:r>
            <a:r>
              <a:rPr lang="en-ID" sz="2400" b="1" dirty="0" smtClean="0">
                <a:solidFill>
                  <a:srgbClr val="00B050"/>
                </a:solidFill>
                <a:sym typeface="+mn-ea"/>
              </a:rPr>
              <a:t>.</a:t>
            </a:r>
            <a:endParaRPr lang="en-ID" sz="2400" b="1" dirty="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5"/>
            <a:ext cx="12192000" cy="694944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2448039" y="3854509"/>
            <a:ext cx="33391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rgbClr val="FF9933"/>
                </a:solidFill>
                <a:sym typeface="+mn-ea"/>
              </a:rPr>
              <a:t>Kuat</a:t>
            </a:r>
            <a:r>
              <a:rPr lang="en-ID" sz="2400" b="1" dirty="0">
                <a:solidFill>
                  <a:srgbClr val="FF9933"/>
                </a:solidFill>
                <a:sym typeface="+mn-ea"/>
              </a:rPr>
              <a:t> dan </a:t>
            </a:r>
            <a:r>
              <a:rPr lang="en-ID" sz="2400" b="1" dirty="0" err="1">
                <a:solidFill>
                  <a:srgbClr val="FF9933"/>
                </a:solidFill>
                <a:sym typeface="+mn-ea"/>
              </a:rPr>
              <a:t>tabah</a:t>
            </a:r>
            <a:r>
              <a:rPr lang="en-ID" sz="2400" b="1" dirty="0">
                <a:solidFill>
                  <a:srgbClr val="FF9933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FF9933"/>
                </a:solidFill>
                <a:sym typeface="+mn-ea"/>
              </a:rPr>
              <a:t>menghadapi</a:t>
            </a:r>
            <a:r>
              <a:rPr lang="en-ID" sz="2400" b="1" dirty="0">
                <a:solidFill>
                  <a:srgbClr val="FF9933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FF9933"/>
                </a:solidFill>
                <a:sym typeface="+mn-ea"/>
              </a:rPr>
              <a:t>ujian</a:t>
            </a:r>
            <a:r>
              <a:rPr lang="en-ID" sz="2400" b="1" dirty="0" smtClean="0">
                <a:solidFill>
                  <a:srgbClr val="FF9933"/>
                </a:solidFill>
                <a:sym typeface="+mn-ea"/>
              </a:rPr>
              <a:t>.</a:t>
            </a:r>
            <a:endParaRPr lang="en-ID" sz="2400" b="1" dirty="0">
              <a:solidFill>
                <a:srgbClr val="FF9933"/>
              </a:solidFill>
              <a:sym typeface="+mn-ea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7833360" y="2416810"/>
            <a:ext cx="34715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sym typeface="+mn-ea"/>
              </a:rPr>
              <a:t>Melatih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sym typeface="+mn-ea"/>
              </a:rPr>
              <a:t>diri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sym typeface="+mn-ea"/>
              </a:rPr>
              <a:t> agar </a:t>
            </a:r>
            <a:r>
              <a:rPr lang="en-ID" sz="2400" b="1" dirty="0" err="1">
                <a:solidFill>
                  <a:schemeClr val="accent4">
                    <a:lumMod val="75000"/>
                  </a:schemeClr>
                </a:solidFill>
                <a:sym typeface="+mn-ea"/>
              </a:rPr>
              <a:t>memiliki</a:t>
            </a:r>
            <a:r>
              <a:rPr lang="en-ID" sz="2400" b="1" dirty="0">
                <a:solidFill>
                  <a:schemeClr val="accent4">
                    <a:lumMod val="75000"/>
                  </a:schemeClr>
                </a:solidFill>
                <a:sym typeface="+mn-ea"/>
              </a:rPr>
              <a:t> mental yang </a:t>
            </a:r>
            <a:r>
              <a:rPr lang="en-ID" sz="2400" b="1" dirty="0" err="1" smtClean="0">
                <a:solidFill>
                  <a:schemeClr val="accent4">
                    <a:lumMod val="75000"/>
                  </a:schemeClr>
                </a:solidFill>
                <a:sym typeface="+mn-ea"/>
              </a:rPr>
              <a:t>kuat</a:t>
            </a:r>
            <a:r>
              <a:rPr lang="en-ID" sz="2400" b="1" dirty="0" smtClean="0">
                <a:solidFill>
                  <a:schemeClr val="accent4">
                    <a:lumMod val="75000"/>
                  </a:schemeClr>
                </a:solidFill>
                <a:sym typeface="+mn-ea"/>
              </a:rPr>
              <a:t>.</a:t>
            </a:r>
            <a:endParaRPr lang="en-ID" sz="2400" b="1" dirty="0">
              <a:solidFill>
                <a:schemeClr val="accent4">
                  <a:lumMod val="7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985" y="2456180"/>
            <a:ext cx="5327015" cy="3880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6065" y="610970"/>
            <a:ext cx="4620260" cy="1076325"/>
          </a:xfrm>
          <a:prstGeom prst="rect">
            <a:avLst/>
          </a:prstGeom>
          <a:solidFill>
            <a:srgbClr val="22CECE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Cara </a:t>
            </a:r>
            <a:r>
              <a:rPr lang="en-ID" sz="32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Meneladani</a:t>
            </a:r>
            <a:r>
              <a:rPr lang="en-ID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ID" sz="32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Asmaulhusna</a:t>
            </a:r>
            <a:r>
              <a:rPr lang="en-ID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Al-Quddus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5"/>
            <a:ext cx="12192000" cy="69494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7582213"/>
              </p:ext>
            </p:extLst>
          </p:nvPr>
        </p:nvGraphicFramePr>
        <p:xfrm>
          <a:off x="-1006475" y="2138680"/>
          <a:ext cx="9149080" cy="3724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0"/>
            <a:ext cx="12187555" cy="6861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6"/>
            <a:ext cx="12192000" cy="694944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603169" y="90767"/>
            <a:ext cx="4758777" cy="137708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Cara </a:t>
            </a:r>
            <a:r>
              <a:rPr lang="en-ID" sz="2800" b="1" dirty="0" err="1">
                <a:solidFill>
                  <a:schemeClr val="tx1"/>
                </a:solidFill>
              </a:rPr>
              <a:t>Meneladani</a:t>
            </a:r>
            <a:r>
              <a:rPr lang="en-ID" sz="2800" b="1" dirty="0">
                <a:solidFill>
                  <a:schemeClr val="tx1"/>
                </a:solidFill>
              </a:rPr>
              <a:t> </a:t>
            </a:r>
            <a:r>
              <a:rPr lang="en-ID" sz="2800" b="1" dirty="0" err="1">
                <a:solidFill>
                  <a:schemeClr val="tx1"/>
                </a:solidFill>
              </a:rPr>
              <a:t>Asmaulhusna</a:t>
            </a:r>
            <a:r>
              <a:rPr lang="en-US" altLang="en-ID" sz="2800" b="1" dirty="0" err="1">
                <a:solidFill>
                  <a:schemeClr val="tx1"/>
                </a:solidFill>
              </a:rPr>
              <a:t> As-Salam</a:t>
            </a:r>
            <a:r>
              <a:rPr lang="en-ID" sz="2800" b="1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13264582"/>
              </p:ext>
            </p:extLst>
          </p:nvPr>
        </p:nvGraphicFramePr>
        <p:xfrm>
          <a:off x="1372870" y="1644015"/>
          <a:ext cx="8423275" cy="377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6"/>
            <a:ext cx="12192000" cy="694944"/>
          </a:xfrm>
          <a:prstGeom prst="rect">
            <a:avLst/>
          </a:prstGeom>
        </p:spPr>
      </p:pic>
      <p:sp>
        <p:nvSpPr>
          <p:cNvPr id="11" name="Scroll: Horizontal 10"/>
          <p:cNvSpPr/>
          <p:nvPr/>
        </p:nvSpPr>
        <p:spPr>
          <a:xfrm>
            <a:off x="3656343" y="91803"/>
            <a:ext cx="4462818" cy="1351986"/>
          </a:xfrm>
          <a:prstGeom prst="horizontalScroll">
            <a:avLst/>
          </a:prstGeom>
          <a:solidFill>
            <a:srgbClr val="22CECE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Cara </a:t>
            </a:r>
            <a:r>
              <a:rPr lang="en-ID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Meneladani</a:t>
            </a:r>
            <a:r>
              <a:rPr lang="en-I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ID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Asmaulhusna</a:t>
            </a:r>
            <a:r>
              <a:rPr lang="en-I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Al-Mu’min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323545155"/>
              </p:ext>
            </p:extLst>
          </p:nvPr>
        </p:nvGraphicFramePr>
        <p:xfrm>
          <a:off x="1191126" y="1546733"/>
          <a:ext cx="9168064" cy="49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9898" y="2910725"/>
            <a:ext cx="43195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ID" sz="2400" b="1" dirty="0"/>
              <a:t>Dokumen Penerbit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4" y="1227221"/>
            <a:ext cx="7835348" cy="4745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143" y="2103519"/>
            <a:ext cx="3189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SUMBER </a:t>
            </a:r>
            <a:r>
              <a:rPr lang="en-US" sz="2800" b="1" dirty="0" smtClean="0"/>
              <a:t>GAMBAR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dirty="0"/>
          </a:p>
          <a:p>
            <a:pPr algn="ctr"/>
            <a:r>
              <a:rPr lang="en-US" sz="2400" b="1" dirty="0" smtClean="0"/>
              <a:t>Freepik.com/</a:t>
            </a:r>
            <a:r>
              <a:rPr lang="en-US" sz="2400" b="1" dirty="0" err="1" smtClean="0"/>
              <a:t>brgfx</a:t>
            </a:r>
            <a:endParaRPr lang="en-ID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3056"/>
            <a:ext cx="12192000" cy="694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54" y="1349708"/>
            <a:ext cx="1974978" cy="434654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266</Words>
  <Application>Microsoft Office PowerPoint</Application>
  <PresentationFormat>Custom</PresentationFormat>
  <Paragraphs>48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26</cp:revision>
  <dcterms:created xsi:type="dcterms:W3CDTF">2022-06-01T14:06:00Z</dcterms:created>
  <dcterms:modified xsi:type="dcterms:W3CDTF">2022-06-22T09:06:13Z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97821103F18E4489ADAD6C1C8B02F3DE</vt:lpwstr>
  </property>
  <property fmtid="{D5CDD505-2E9C-101B-9397-08002B2CF9AE}" pid="3" name="KSOProductBuildVer">
    <vt:lpwstr>1033-11.2.0.11156</vt:lpwstr>
  </property>
</Properties>
</file>