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7" r:id="rId3"/>
    <p:sldId id="259" r:id="rId4"/>
    <p:sldId id="272" r:id="rId5"/>
    <p:sldId id="267" r:id="rId6"/>
    <p:sldId id="273" r:id="rId7"/>
    <p:sldId id="26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301" r:id="rId18"/>
    <p:sldId id="299" r:id="rId19"/>
    <p:sldId id="302" r:id="rId20"/>
    <p:sldId id="300" r:id="rId21"/>
    <p:sldId id="303" r:id="rId22"/>
    <p:sldId id="305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366"/>
      </p:cViewPr>
      <p:guideLst>
        <p:guide orient="horz" pos="16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GIF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>
            <a:fillRect/>
          </a:stretch>
        </p:blipFill>
        <p:spPr>
          <a:xfrm>
            <a:off x="0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/>
          <p:nvPr/>
        </p:nvSpPr>
        <p:spPr>
          <a:xfrm>
            <a:off x="4114800" y="1783077"/>
            <a:ext cx="4614040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Pendidikan</a:t>
            </a:r>
            <a:r>
              <a:rPr lang="en-US" b="1" dirty="0">
                <a:solidFill>
                  <a:srgbClr val="C9C01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Pancasila</a:t>
            </a:r>
            <a:endParaRPr lang="id-ID" b="1" dirty="0">
              <a:solidFill>
                <a:srgbClr val="C9C0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/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2668" y="2865879"/>
            <a:ext cx="2020426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</a:t>
            </a: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Endah\Buku Kurikulum 2021\ESPS\ESPS PPKn 1\cover pp 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07" y="897174"/>
            <a:ext cx="2367236" cy="309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09551"/>
            <a:ext cx="3733800" cy="1066800"/>
            <a:chOff x="2037347" y="1754086"/>
            <a:chExt cx="3355975" cy="1066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>
              <a:fillRect/>
            </a:stretch>
          </p:blipFill>
          <p:spPr>
            <a:xfrm>
              <a:off x="2037347" y="1754086"/>
              <a:ext cx="3355975" cy="1066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56447" y="1978220"/>
              <a:ext cx="2343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7. </a:t>
              </a:r>
              <a:r>
                <a:rPr lang="en-US" sz="2400" b="1" dirty="0" err="1">
                  <a:solidFill>
                    <a:schemeClr val="bg1"/>
                  </a:solidFill>
                </a:rPr>
                <a:t>Halaman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Rumah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222" name="Picture 6" descr="C:\Users\P1806\Downloads\WhatsApp Image 2022-04-29 at 2.01.13 P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04950"/>
            <a:ext cx="386334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Kotak Teks 5"/>
          <p:cNvSpPr txBox="1"/>
          <p:nvPr/>
        </p:nvSpPr>
        <p:spPr>
          <a:xfrm>
            <a:off x="457200" y="3562350"/>
            <a:ext cx="4471670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000" dirty="0">
                <a:sym typeface="+mn-ea"/>
              </a:rPr>
              <a:t>Kita dapat merawat </a:t>
            </a:r>
            <a:r>
              <a:rPr lang="id-ID" altLang="fi-FI" sz="2000" dirty="0">
                <a:sym typeface="+mn-ea"/>
              </a:rPr>
              <a:t>t</a:t>
            </a:r>
            <a:r>
              <a:rPr lang="fi-FI" sz="2000" dirty="0">
                <a:sym typeface="+mn-ea"/>
              </a:rPr>
              <a:t>anaman di halaman.</a:t>
            </a:r>
            <a:endParaRPr lang="fi-FI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ym typeface="+mn-ea"/>
              </a:rPr>
              <a:t>Rumah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jadi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tampak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asri</a:t>
            </a:r>
            <a:r>
              <a:rPr lang="en-US" sz="2000" dirty="0">
                <a:sym typeface="+mn-ea"/>
              </a:rPr>
              <a:t>.</a:t>
            </a:r>
            <a:endParaRPr lang="en-US" altLang="en-US" sz="2000" dirty="0">
              <a:sym typeface="+mn-e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9600" y="1352550"/>
            <a:ext cx="3717925" cy="2035175"/>
            <a:chOff x="206792" y="1679577"/>
            <a:chExt cx="5105400" cy="20351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92" y="1679577"/>
              <a:ext cx="5105400" cy="203517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01469" y="1957072"/>
              <a:ext cx="3832113" cy="1496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en-US" sz="2200" dirty="0" err="1">
                  <a:sym typeface="+mn-ea"/>
                </a:rPr>
                <a:t>Halaman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rumah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berada</a:t>
              </a:r>
              <a:r>
                <a:rPr lang="en-US" sz="2200" dirty="0">
                  <a:sym typeface="+mn-ea"/>
                </a:rPr>
                <a:t> di </a:t>
              </a:r>
              <a:r>
                <a:rPr lang="en-US" sz="2200" dirty="0" err="1">
                  <a:sym typeface="+mn-ea"/>
                </a:rPr>
                <a:t>luar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rumah</a:t>
              </a:r>
              <a:r>
                <a:rPr lang="en-US" sz="2200" dirty="0">
                  <a:sym typeface="+mn-ea"/>
                </a:rPr>
                <a:t>.</a:t>
              </a:r>
              <a:endParaRPr lang="en-US" sz="2200" dirty="0"/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sv-SE" sz="2200" dirty="0">
                  <a:sym typeface="+mn-ea"/>
                </a:rPr>
                <a:t>Ada di depan atau belakang rumah.</a:t>
              </a:r>
              <a:endParaRPr lang="id-ID" sz="2400" b="0" i="0" u="none" strike="noStrike" baseline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727" y="362052"/>
            <a:ext cx="5026386" cy="1141628"/>
            <a:chOff x="191897" y="363322"/>
            <a:chExt cx="5026386" cy="11416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11416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11704" y="456176"/>
              <a:ext cx="4217496" cy="97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fi-FI" sz="2600" b="1" dirty="0" smtClean="0">
                  <a:solidFill>
                    <a:schemeClr val="bg1"/>
                  </a:solidFill>
                </a:rPr>
                <a:t>B</a:t>
              </a:r>
              <a:r>
                <a:rPr lang="fi-FI" sz="2600" b="1" dirty="0">
                  <a:solidFill>
                    <a:schemeClr val="bg1"/>
                  </a:solidFill>
                </a:rPr>
                <a:t>. Kerja Sama Menjaga </a:t>
              </a:r>
            </a:p>
            <a:p>
              <a:pPr>
                <a:lnSpc>
                  <a:spcPct val="110000"/>
                </a:lnSpc>
                <a:buSzPct val="100000"/>
              </a:pPr>
              <a:r>
                <a:rPr lang="fi-FI" sz="2600" b="1" dirty="0">
                  <a:solidFill>
                    <a:schemeClr val="bg1"/>
                  </a:solidFill>
                </a:rPr>
                <a:t> </a:t>
              </a:r>
              <a:r>
                <a:rPr lang="id-ID" altLang="fi-FI" sz="2600" b="1" dirty="0">
                  <a:solidFill>
                    <a:schemeClr val="bg1"/>
                  </a:solidFill>
                </a:rPr>
                <a:t>    </a:t>
              </a:r>
              <a:r>
                <a:rPr lang="fi-FI" sz="2600" b="1" dirty="0">
                  <a:solidFill>
                    <a:schemeClr val="bg1"/>
                  </a:solidFill>
                </a:rPr>
                <a:t>Kebersihan Rumah</a:t>
              </a:r>
              <a:endParaRPr lang="en-US" sz="2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0" y="2114550"/>
            <a:ext cx="4572000" cy="19145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</a:pP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ruangan</a:t>
            </a:r>
            <a:r>
              <a:rPr lang="en-US" sz="2400" dirty="0"/>
              <a:t> di </a:t>
            </a:r>
            <a:r>
              <a:rPr lang="en-US" sz="2400" dirty="0" err="1" smtClean="0"/>
              <a:t>rumah</a:t>
            </a:r>
            <a:r>
              <a:rPr lang="en-US" sz="2400" dirty="0" smtClean="0"/>
              <a:t> </a:t>
            </a:r>
            <a:r>
              <a:rPr lang="en-US" sz="2400" dirty="0" err="1" smtClean="0"/>
              <a:t>harus</a:t>
            </a:r>
            <a:r>
              <a:rPr lang="en-US" sz="2400" dirty="0" smtClean="0"/>
              <a:t> </a:t>
            </a:r>
            <a:r>
              <a:rPr lang="en-US" sz="2400" dirty="0" err="1"/>
              <a:t>dijaga</a:t>
            </a:r>
            <a:r>
              <a:rPr lang="en-US" sz="2400" dirty="0"/>
              <a:t> </a:t>
            </a:r>
            <a:r>
              <a:rPr lang="en-US" sz="2400" dirty="0" err="1"/>
              <a:t>kebersihannya</a:t>
            </a:r>
            <a:r>
              <a:rPr lang="en-US" sz="2400" dirty="0"/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</a:pP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anggota</a:t>
            </a:r>
            <a:r>
              <a:rPr lang="en-US" sz="2400" dirty="0"/>
              <a:t> </a:t>
            </a:r>
            <a:r>
              <a:rPr lang="en-US" sz="2400" dirty="0" err="1"/>
              <a:t>keluarga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menjaganya</a:t>
            </a:r>
            <a:r>
              <a:rPr lang="en-US" sz="2400" dirty="0"/>
              <a:t>.</a:t>
            </a:r>
          </a:p>
        </p:txBody>
      </p:sp>
      <p:pic>
        <p:nvPicPr>
          <p:cNvPr id="9" name="Picture 6" descr="D:\Endah\Video ABC\Video IPS 456\contoh\gbr 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6"/>
          <a:stretch>
            <a:fillRect/>
          </a:stretch>
        </p:blipFill>
        <p:spPr bwMode="auto">
          <a:xfrm>
            <a:off x="5791200" y="438150"/>
            <a:ext cx="2450465" cy="453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Endah\Buku Kurikulum 2021\ESPS\Gambar ilustrator luar\ESPS PPKN 1\Bab 2 Wedha lengkap\0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20" y="1047750"/>
            <a:ext cx="5313680" cy="374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4772" y="285479"/>
            <a:ext cx="5003828" cy="1716041"/>
            <a:chOff x="3366374" y="2716820"/>
            <a:chExt cx="6975433" cy="17160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>
              <a:fillRect/>
            </a:stretch>
          </p:blipFill>
          <p:spPr>
            <a:xfrm>
              <a:off x="3366374" y="2716820"/>
              <a:ext cx="6975433" cy="17160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835665" y="2985061"/>
              <a:ext cx="60368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fi-FI" sz="2400" b="1" dirty="0" smtClean="0">
                  <a:solidFill>
                    <a:schemeClr val="bg1"/>
                  </a:solidFill>
                </a:rPr>
                <a:t>Kerja </a:t>
              </a:r>
              <a:r>
                <a:rPr lang="fi-FI" sz="2400" b="1" dirty="0">
                  <a:solidFill>
                    <a:schemeClr val="bg1"/>
                  </a:solidFill>
                </a:rPr>
                <a:t>Sama Menjaga </a:t>
              </a:r>
              <a:endParaRPr lang="fi-FI" sz="2400" b="1" dirty="0" smtClean="0">
                <a:solidFill>
                  <a:schemeClr val="bg1"/>
                </a:solidFill>
              </a:endParaRPr>
            </a:p>
            <a:p>
              <a:r>
                <a:rPr lang="fi-FI" sz="2400" b="1" dirty="0">
                  <a:solidFill>
                    <a:schemeClr val="bg1"/>
                  </a:solidFill>
                </a:rPr>
                <a:t> </a:t>
              </a:r>
              <a:r>
                <a:rPr lang="fi-FI" sz="2400" b="1" dirty="0" smtClean="0">
                  <a:solidFill>
                    <a:schemeClr val="bg1"/>
                  </a:solidFill>
                </a:rPr>
                <a:t>      Kebersihan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Kamar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Tidur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33400" y="2252980"/>
            <a:ext cx="4251325" cy="2040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 err="1"/>
              <a:t>Kamar</a:t>
            </a:r>
            <a:r>
              <a:rPr lang="en-US" sz="2200" dirty="0"/>
              <a:t> </a:t>
            </a:r>
            <a:r>
              <a:rPr lang="en-US" sz="2200" dirty="0" err="1"/>
              <a:t>tidur</a:t>
            </a:r>
            <a:r>
              <a:rPr lang="en-US" sz="2200" dirty="0"/>
              <a:t> </a:t>
            </a:r>
            <a:r>
              <a:rPr lang="en-US" sz="2200" dirty="0" err="1"/>
              <a:t>harus</a:t>
            </a:r>
            <a:r>
              <a:rPr lang="en-US" sz="2200" dirty="0"/>
              <a:t> </a:t>
            </a:r>
            <a:r>
              <a:rPr lang="en-US" sz="2200" dirty="0" err="1"/>
              <a:t>bersih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rapi</a:t>
            </a:r>
            <a:r>
              <a:rPr lang="en-US" sz="22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 err="1"/>
              <a:t>Setiap</a:t>
            </a:r>
            <a:r>
              <a:rPr lang="en-US" sz="2200" dirty="0"/>
              <a:t> </a:t>
            </a:r>
            <a:r>
              <a:rPr lang="en-US" sz="2200" dirty="0" err="1"/>
              <a:t>bangun</a:t>
            </a:r>
            <a:r>
              <a:rPr lang="en-US" sz="2200" dirty="0"/>
              <a:t> </a:t>
            </a:r>
            <a:r>
              <a:rPr lang="en-US" sz="2200" dirty="0" err="1"/>
              <a:t>tidur</a:t>
            </a:r>
            <a:r>
              <a:rPr lang="en-US" sz="2200" dirty="0"/>
              <a:t>,</a:t>
            </a:r>
            <a:r>
              <a:rPr lang="id-ID" altLang="en-US" sz="2200" dirty="0"/>
              <a:t> </a:t>
            </a:r>
            <a:r>
              <a:rPr lang="en-US" sz="2200" dirty="0" err="1"/>
              <a:t>segera</a:t>
            </a:r>
            <a:r>
              <a:rPr lang="en-US" sz="2200" dirty="0"/>
              <a:t> </a:t>
            </a:r>
            <a:r>
              <a:rPr lang="en-US" sz="2200" dirty="0" err="1"/>
              <a:t>rapikan</a:t>
            </a:r>
            <a:r>
              <a:rPr lang="en-US" sz="2200" dirty="0"/>
              <a:t> </a:t>
            </a:r>
            <a:r>
              <a:rPr lang="en-US" sz="2200" dirty="0" err="1"/>
              <a:t>tempat</a:t>
            </a:r>
            <a:r>
              <a:rPr lang="en-US" sz="2200" dirty="0"/>
              <a:t> </a:t>
            </a:r>
            <a:r>
              <a:rPr lang="en-US" sz="2200" dirty="0" err="1"/>
              <a:t>tidur</a:t>
            </a:r>
            <a:r>
              <a:rPr lang="en-US" sz="22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 err="1"/>
              <a:t>Bantulah</a:t>
            </a:r>
            <a:r>
              <a:rPr lang="en-US" sz="2200" dirty="0"/>
              <a:t> </a:t>
            </a:r>
            <a:r>
              <a:rPr lang="en-US" sz="2200" dirty="0" err="1"/>
              <a:t>ibu</a:t>
            </a:r>
            <a:r>
              <a:rPr lang="en-US" sz="2200" dirty="0"/>
              <a:t> </a:t>
            </a:r>
            <a:r>
              <a:rPr lang="en-US" sz="2200" dirty="0" err="1"/>
              <a:t>menyapu</a:t>
            </a:r>
            <a:r>
              <a:rPr lang="id-ID" alt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mengepel</a:t>
            </a:r>
            <a:r>
              <a:rPr lang="en-US" sz="2200" dirty="0"/>
              <a:t> </a:t>
            </a:r>
            <a:r>
              <a:rPr lang="en-US" sz="2200" dirty="0" err="1"/>
              <a:t>kamar</a:t>
            </a:r>
            <a:r>
              <a:rPr lang="en-US" sz="2200" dirty="0"/>
              <a:t> </a:t>
            </a:r>
            <a:r>
              <a:rPr lang="en-US" sz="2200" dirty="0" err="1"/>
              <a:t>tidur</a:t>
            </a:r>
            <a:r>
              <a:rPr lang="en-US" sz="2200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Endah\Buku Kurikulum 2021\ESPS\ESPS PPKn 1\editor\sett 3\Bab 4\old\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r="15119"/>
          <a:stretch>
            <a:fillRect/>
          </a:stretch>
        </p:blipFill>
        <p:spPr bwMode="auto">
          <a:xfrm>
            <a:off x="5715000" y="742950"/>
            <a:ext cx="3473177" cy="40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95910" y="213975"/>
            <a:ext cx="5029200" cy="1528465"/>
            <a:chOff x="2037347" y="1754086"/>
            <a:chExt cx="4520292" cy="15284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>
              <a:fillRect/>
            </a:stretch>
          </p:blipFill>
          <p:spPr>
            <a:xfrm>
              <a:off x="2037347" y="1754086"/>
              <a:ext cx="4520292" cy="15284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56447" y="1978220"/>
              <a:ext cx="35532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bg1"/>
                  </a:solidFill>
                </a:rPr>
                <a:t>2. Kerja Sama Menjaga </a:t>
              </a:r>
              <a:endParaRPr lang="fi-FI" sz="2400" b="1" dirty="0" smtClean="0">
                <a:solidFill>
                  <a:schemeClr val="bg1"/>
                </a:solidFill>
              </a:endParaRPr>
            </a:p>
            <a:p>
              <a:r>
                <a:rPr lang="fi-FI" sz="2400" b="1" dirty="0">
                  <a:solidFill>
                    <a:schemeClr val="bg1"/>
                  </a:solidFill>
                </a:rPr>
                <a:t> </a:t>
              </a:r>
              <a:r>
                <a:rPr lang="fi-FI" sz="2400" b="1" dirty="0" smtClean="0">
                  <a:solidFill>
                    <a:schemeClr val="bg1"/>
                  </a:solidFill>
                </a:rPr>
                <a:t>   Kebersihan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Kamar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Mandi</a:t>
              </a:r>
              <a:endPara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57200" y="2114550"/>
            <a:ext cx="553910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ym typeface="+mn-ea"/>
              </a:rPr>
              <a:t>S</a:t>
            </a:r>
            <a:r>
              <a:rPr lang="id-ID" altLang="en-US" sz="2000" dirty="0" err="1">
                <a:sym typeface="+mn-ea"/>
              </a:rPr>
              <a:t>ete</a:t>
            </a:r>
            <a:r>
              <a:rPr lang="fi-FI" sz="2000" dirty="0">
                <a:sym typeface="+mn-ea"/>
              </a:rPr>
              <a:t>l</a:t>
            </a:r>
            <a:r>
              <a:rPr lang="id-ID" altLang="en-US" sz="2000" dirty="0" err="1">
                <a:sym typeface="+mn-ea"/>
              </a:rPr>
              <a:t>ah </a:t>
            </a:r>
            <a:r>
              <a:rPr lang="it-IT" sz="2000" dirty="0"/>
              <a:t>mandi</a:t>
            </a:r>
            <a:r>
              <a:rPr lang="id-ID" altLang="it-IT" sz="2000" dirty="0"/>
              <a:t>, b</a:t>
            </a:r>
            <a:r>
              <a:rPr lang="sv-SE" sz="2000" dirty="0"/>
              <a:t>ersihkan busa sabun dengan air.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/>
              <a:t>Siram</a:t>
            </a:r>
            <a:r>
              <a:rPr lang="en-US" sz="2000" dirty="0"/>
              <a:t> toilet </a:t>
            </a:r>
            <a:r>
              <a:rPr lang="en-US" sz="2000" dirty="0" err="1"/>
              <a:t>setelah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/>
              <a:t>Sikatlah</a:t>
            </a:r>
            <a:r>
              <a:rPr lang="en-US" sz="2000" dirty="0"/>
              <a:t> </a:t>
            </a:r>
            <a:r>
              <a:rPr lang="en-US" sz="2000" dirty="0" err="1"/>
              <a:t>lantai</a:t>
            </a:r>
            <a:r>
              <a:rPr lang="en-US" sz="2000" dirty="0"/>
              <a:t> </a:t>
            </a:r>
            <a:r>
              <a:rPr lang="en-US" sz="2000" dirty="0" err="1"/>
              <a:t>kamar</a:t>
            </a:r>
            <a:r>
              <a:rPr lang="en-US" sz="2000" dirty="0"/>
              <a:t> </a:t>
            </a:r>
            <a:r>
              <a:rPr lang="en-US" sz="2000" dirty="0" err="1"/>
              <a:t>mandi</a:t>
            </a:r>
            <a:r>
              <a:rPr lang="id-ID" altLang="en-US" sz="2000" dirty="0" err="1"/>
              <a:t> </a:t>
            </a:r>
            <a:r>
              <a:rPr lang="en-US" sz="2000" dirty="0" err="1"/>
              <a:t>seminggu</a:t>
            </a:r>
            <a:r>
              <a:rPr lang="en-US" sz="2000" dirty="0"/>
              <a:t> </a:t>
            </a:r>
            <a:r>
              <a:rPr lang="en-US" sz="2000" dirty="0" err="1"/>
              <a:t>dua</a:t>
            </a:r>
            <a:r>
              <a:rPr lang="en-US" sz="2000" dirty="0"/>
              <a:t> kali.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/>
              <a:t>Kuras</a:t>
            </a:r>
            <a:r>
              <a:rPr lang="en-US" sz="2000" dirty="0"/>
              <a:t> </a:t>
            </a:r>
            <a:r>
              <a:rPr lang="en-US" sz="2000" dirty="0" err="1"/>
              <a:t>bak</a:t>
            </a:r>
            <a:r>
              <a:rPr lang="en-US" sz="2000" dirty="0"/>
              <a:t> </a:t>
            </a:r>
            <a:r>
              <a:rPr lang="en-US" sz="2000" dirty="0" err="1"/>
              <a:t>mandi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rutin</a:t>
            </a:r>
            <a:r>
              <a:rPr lang="en-US" sz="20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ym typeface="+mn-ea"/>
              </a:rPr>
              <a:t>L</a:t>
            </a:r>
            <a:r>
              <a:rPr lang="id-ID" altLang="en-US" sz="2000" dirty="0"/>
              <a:t>akukan ber</a:t>
            </a:r>
            <a:r>
              <a:rPr lang="en-US" sz="2000" dirty="0" err="1">
                <a:sym typeface="+mn-ea"/>
              </a:rPr>
              <a:t>s</a:t>
            </a:r>
            <a:r>
              <a:rPr lang="id-ID" altLang="en-US" sz="2000" dirty="0"/>
              <a:t>ama anggota ke</a:t>
            </a:r>
            <a:r>
              <a:rPr lang="en-US" sz="2000" dirty="0">
                <a:sym typeface="+mn-ea"/>
              </a:rPr>
              <a:t>l</a:t>
            </a:r>
            <a:r>
              <a:rPr lang="id-ID" altLang="en-US" sz="2000" dirty="0"/>
              <a:t>uarga yang </a:t>
            </a:r>
            <a:r>
              <a:rPr lang="en-US" sz="2000" dirty="0">
                <a:sym typeface="+mn-ea"/>
              </a:rPr>
              <a:t>l</a:t>
            </a:r>
            <a:r>
              <a:rPr lang="id-ID" altLang="en-US" sz="2000" dirty="0"/>
              <a:t>ain.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Endah\Buku Kurikulum 2021\ESPS\Gambar ilustrator luar\ESPS PPKN 1\Bab 5 Wedha lengkap\Gambar 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47750"/>
            <a:ext cx="5076825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80998" y="305549"/>
            <a:ext cx="4747260" cy="1567180"/>
            <a:chOff x="4996094" y="2049754"/>
            <a:chExt cx="4087769" cy="15671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>
              <a:fillRect/>
            </a:stretch>
          </p:blipFill>
          <p:spPr>
            <a:xfrm>
              <a:off x="4996094" y="2049754"/>
              <a:ext cx="4087769" cy="15671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521171" y="2341958"/>
              <a:ext cx="326961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bg1"/>
                  </a:solidFill>
                </a:rPr>
                <a:t>3. Kerja Sama Menjaga </a:t>
              </a:r>
            </a:p>
            <a:p>
              <a:r>
                <a:rPr lang="fi-FI" sz="2400" b="1" dirty="0">
                  <a:solidFill>
                    <a:schemeClr val="bg1"/>
                  </a:solidFill>
                </a:rPr>
                <a:t> </a:t>
              </a:r>
              <a:r>
                <a:rPr lang="id-ID" altLang="fi-FI" sz="2400" b="1" dirty="0">
                  <a:solidFill>
                    <a:schemeClr val="bg1"/>
                  </a:solidFill>
                </a:rPr>
                <a:t>   </a:t>
              </a:r>
              <a:r>
                <a:rPr lang="fi-FI" sz="2400" b="1" dirty="0" smtClean="0">
                  <a:solidFill>
                    <a:schemeClr val="bg1"/>
                  </a:solidFill>
                </a:rPr>
                <a:t>Kebersihan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Ruang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Tamu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09600" y="2038350"/>
            <a:ext cx="3815080" cy="2378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Kita </a:t>
            </a:r>
            <a:r>
              <a:rPr lang="en-US" sz="2200" dirty="0" err="1"/>
              <a:t>menghidangkan</a:t>
            </a:r>
            <a:r>
              <a:rPr lang="en-US" sz="2200" dirty="0"/>
              <a:t> </a:t>
            </a:r>
            <a:r>
              <a:rPr lang="en-US" sz="2200" dirty="0" err="1"/>
              <a:t>makanan</a:t>
            </a:r>
            <a:r>
              <a:rPr lang="id-ID" altLang="en-US" sz="2200" dirty="0" err="1"/>
              <a:t> </a:t>
            </a:r>
            <a:r>
              <a:rPr lang="en-US" sz="2200" dirty="0" err="1">
                <a:sym typeface="+mn-ea"/>
              </a:rPr>
              <a:t>d</a:t>
            </a:r>
            <a:r>
              <a:rPr lang="id-ID" altLang="en-US" sz="2200" dirty="0" err="1"/>
              <a:t>an </a:t>
            </a:r>
            <a:r>
              <a:rPr lang="en-US" sz="2200" dirty="0" err="1">
                <a:sym typeface="+mn-ea"/>
              </a:rPr>
              <a:t>minuman</a:t>
            </a:r>
            <a:r>
              <a:rPr lang="en-US" sz="2200" dirty="0">
                <a:sym typeface="+mn-ea"/>
              </a:rPr>
              <a:t> </a:t>
            </a:r>
            <a:r>
              <a:rPr lang="en-US" sz="2200" dirty="0" err="1"/>
              <a:t>untuk</a:t>
            </a:r>
            <a:r>
              <a:rPr lang="en-US" sz="2200" dirty="0"/>
              <a:t> </a:t>
            </a:r>
            <a:r>
              <a:rPr lang="en-US" sz="2200" dirty="0" err="1"/>
              <a:t>tamu</a:t>
            </a:r>
            <a:r>
              <a:rPr lang="en-US" sz="22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 err="1"/>
              <a:t>Setelah</a:t>
            </a:r>
            <a:r>
              <a:rPr lang="en-US" sz="2200" dirty="0"/>
              <a:t> </a:t>
            </a:r>
            <a:r>
              <a:rPr lang="en-US" sz="2200" dirty="0" err="1"/>
              <a:t>tamu</a:t>
            </a:r>
            <a:r>
              <a:rPr lang="en-US" sz="2200" dirty="0"/>
              <a:t> </a:t>
            </a:r>
            <a:r>
              <a:rPr lang="en-US" sz="2200" dirty="0" err="1"/>
              <a:t>pulang</a:t>
            </a:r>
            <a:r>
              <a:rPr lang="en-US" sz="2200" dirty="0"/>
              <a:t>,</a:t>
            </a:r>
            <a:r>
              <a:rPr lang="id-ID" altLang="en-US" sz="2200" dirty="0"/>
              <a:t> </a:t>
            </a:r>
            <a:r>
              <a:rPr lang="en-US" sz="2200" dirty="0" err="1"/>
              <a:t>rapikan</a:t>
            </a:r>
            <a:r>
              <a:rPr lang="en-US" sz="2200" dirty="0"/>
              <a:t> </a:t>
            </a:r>
            <a:r>
              <a:rPr lang="en-US" sz="2200" dirty="0" err="1"/>
              <a:t>kembali</a:t>
            </a:r>
            <a:r>
              <a:rPr lang="en-US" sz="2200" dirty="0"/>
              <a:t> </a:t>
            </a:r>
            <a:r>
              <a:rPr lang="en-US" sz="2200" dirty="0" err="1"/>
              <a:t>ruang</a:t>
            </a:r>
            <a:r>
              <a:rPr lang="en-US" sz="2200" dirty="0"/>
              <a:t> </a:t>
            </a:r>
            <a:r>
              <a:rPr lang="en-US" sz="2200" dirty="0" err="1"/>
              <a:t>tamu</a:t>
            </a:r>
            <a:r>
              <a:rPr lang="en-US" sz="22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 err="1"/>
              <a:t>Bekerjasamalah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yang </a:t>
            </a:r>
            <a:r>
              <a:rPr lang="en-US" sz="2200" dirty="0" err="1"/>
              <a:t>lainnya</a:t>
            </a:r>
            <a:r>
              <a:rPr lang="en-US" sz="2200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Endah\Buku Kurikulum 2021\ESPS\ESPS PPKn 1\editor\sett 3\Bab 4\GB 1 (2)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23741"/>
            <a:ext cx="4987810" cy="352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57200" y="285887"/>
            <a:ext cx="5125720" cy="1497330"/>
            <a:chOff x="3854400" y="1814543"/>
            <a:chExt cx="9354439" cy="14973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>
              <a:fillRect/>
            </a:stretch>
          </p:blipFill>
          <p:spPr>
            <a:xfrm>
              <a:off x="3854400" y="1814543"/>
              <a:ext cx="9354439" cy="14973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66920" y="2056478"/>
              <a:ext cx="756513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bg1"/>
                  </a:solidFill>
                </a:rPr>
                <a:t>4. Kerja Sama Menjaga </a:t>
              </a:r>
            </a:p>
            <a:p>
              <a:r>
                <a:rPr lang="fi-FI" sz="2400" b="1" dirty="0">
                  <a:solidFill>
                    <a:schemeClr val="bg1"/>
                  </a:solidFill>
                </a:rPr>
                <a:t> </a:t>
              </a:r>
              <a:r>
                <a:rPr lang="id-ID" altLang="fi-FI" sz="2400" b="1" dirty="0">
                  <a:solidFill>
                    <a:schemeClr val="bg1"/>
                  </a:solidFill>
                </a:rPr>
                <a:t>   </a:t>
              </a:r>
              <a:r>
                <a:rPr lang="fi-FI" sz="2400" b="1" dirty="0" smtClean="0">
                  <a:solidFill>
                    <a:schemeClr val="bg1"/>
                  </a:solidFill>
                </a:rPr>
                <a:t>Kebersihan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Ruang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Keluarga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16836" y="1885950"/>
            <a:ext cx="4572000" cy="23533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600"/>
              </a:spcAft>
            </a:pPr>
            <a:r>
              <a:rPr lang="en-US" sz="2200" dirty="0" err="1"/>
              <a:t>Anggota</a:t>
            </a:r>
            <a:r>
              <a:rPr lang="en-US" sz="2200" dirty="0"/>
              <a:t> </a:t>
            </a:r>
            <a:r>
              <a:rPr lang="en-US" sz="2200" dirty="0" err="1"/>
              <a:t>keluarga</a:t>
            </a:r>
            <a:r>
              <a:rPr lang="en-US" sz="2200" dirty="0"/>
              <a:t> </a:t>
            </a:r>
            <a:r>
              <a:rPr lang="en-US" sz="2200" dirty="0" err="1"/>
              <a:t>berkumpul</a:t>
            </a:r>
            <a:r>
              <a:rPr lang="id-ID" altLang="en-US" sz="2200" dirty="0" err="1"/>
              <a:t> </a:t>
            </a:r>
            <a:r>
              <a:rPr lang="en-US" sz="2200" dirty="0"/>
              <a:t>di </a:t>
            </a:r>
            <a:r>
              <a:rPr lang="en-US" sz="2200" dirty="0" err="1"/>
              <a:t>ruang</a:t>
            </a:r>
            <a:r>
              <a:rPr lang="en-US" sz="2200" dirty="0"/>
              <a:t> </a:t>
            </a:r>
            <a:r>
              <a:rPr lang="en-US" sz="2200" dirty="0" err="1"/>
              <a:t>keluarga</a:t>
            </a:r>
            <a:r>
              <a:rPr lang="en-US" sz="2200" dirty="0"/>
              <a:t>.</a:t>
            </a:r>
          </a:p>
          <a:p>
            <a:pPr fontAlgn="auto">
              <a:spcAft>
                <a:spcPts val="600"/>
              </a:spcAft>
            </a:pPr>
            <a:r>
              <a:rPr lang="en-US" sz="2200" dirty="0" err="1"/>
              <a:t>Setelah</a:t>
            </a:r>
            <a:r>
              <a:rPr lang="en-US" sz="2200" dirty="0"/>
              <a:t> </a:t>
            </a:r>
            <a:r>
              <a:rPr lang="en-US" sz="2200" dirty="0" err="1"/>
              <a:t>berkumpul</a:t>
            </a:r>
            <a:r>
              <a:rPr lang="en-US" sz="2200" dirty="0"/>
              <a:t>,</a:t>
            </a:r>
            <a:r>
              <a:rPr lang="id-ID" altLang="en-US" sz="2200" dirty="0"/>
              <a:t> </a:t>
            </a:r>
            <a:r>
              <a:rPr lang="en-US" sz="2200" dirty="0" err="1"/>
              <a:t>rapikanlah</a:t>
            </a:r>
            <a:r>
              <a:rPr lang="en-US" sz="2200" dirty="0"/>
              <a:t> </a:t>
            </a:r>
            <a:r>
              <a:rPr lang="en-US" sz="2200" dirty="0" err="1"/>
              <a:t>kembali</a:t>
            </a:r>
            <a:r>
              <a:rPr lang="en-US" sz="2200" dirty="0"/>
              <a:t>.</a:t>
            </a:r>
          </a:p>
          <a:p>
            <a:pPr fontAlgn="auto">
              <a:spcAft>
                <a:spcPts val="600"/>
              </a:spcAft>
            </a:pPr>
            <a:r>
              <a:rPr lang="en-US" sz="2200" dirty="0" err="1"/>
              <a:t>Bekerjasamalah</a:t>
            </a:r>
            <a:r>
              <a:rPr lang="en-US" sz="2200" dirty="0"/>
              <a:t> agar </a:t>
            </a:r>
            <a:r>
              <a:rPr lang="en-US" sz="2200" dirty="0" err="1"/>
              <a:t>cepat</a:t>
            </a:r>
            <a:r>
              <a:rPr lang="en-US" sz="2200" dirty="0"/>
              <a:t> </a:t>
            </a:r>
            <a:r>
              <a:rPr lang="en-US" sz="2200" dirty="0" err="1"/>
              <a:t>selesai</a:t>
            </a:r>
            <a:r>
              <a:rPr lang="en-US" sz="2200" dirty="0"/>
              <a:t>.</a:t>
            </a:r>
          </a:p>
          <a:p>
            <a:pPr fontAlgn="auto">
              <a:spcAft>
                <a:spcPts val="600"/>
              </a:spcAft>
            </a:pPr>
            <a:r>
              <a:rPr lang="id-ID" altLang="en-US" sz="2200" dirty="0" err="1"/>
              <a:t>K</a:t>
            </a:r>
            <a:r>
              <a:rPr lang="en-US" sz="2200" dirty="0" err="1"/>
              <a:t>umpul</a:t>
            </a:r>
            <a:r>
              <a:rPr lang="en-US" sz="2200" dirty="0"/>
              <a:t> </a:t>
            </a:r>
            <a:r>
              <a:rPr lang="en-US" sz="2200" dirty="0" err="1"/>
              <a:t>keluarga</a:t>
            </a:r>
            <a:r>
              <a:rPr lang="en-US" sz="2200" dirty="0"/>
              <a:t> </a:t>
            </a:r>
            <a:r>
              <a:rPr lang="en-US" sz="2200" dirty="0" err="1"/>
              <a:t>terasa</a:t>
            </a:r>
            <a:r>
              <a:rPr lang="en-US" sz="2200" dirty="0"/>
              <a:t> </a:t>
            </a:r>
            <a:r>
              <a:rPr lang="en-US" sz="2200" dirty="0" err="1"/>
              <a:t>nyaman</a:t>
            </a:r>
            <a:r>
              <a:rPr lang="en-US" sz="2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1" y="1640282"/>
            <a:ext cx="4105777" cy="309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142" y="-19029"/>
            <a:ext cx="5624830" cy="1640205"/>
            <a:chOff x="3388426" y="4526694"/>
            <a:chExt cx="5624830" cy="13103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6" b="18570"/>
            <a:stretch>
              <a:fillRect/>
            </a:stretch>
          </p:blipFill>
          <p:spPr>
            <a:xfrm>
              <a:off x="3388426" y="4526694"/>
              <a:ext cx="5624830" cy="131031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52853" y="4769935"/>
              <a:ext cx="4257040" cy="761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5. </a:t>
              </a:r>
              <a:r>
                <a:rPr lang="en-US" sz="2800" b="1" dirty="0" err="1">
                  <a:solidFill>
                    <a:schemeClr val="bg1"/>
                  </a:solidFill>
                </a:rPr>
                <a:t>Kerja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Sama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Menjaga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r>
                <a:rPr lang="id-ID" altLang="en-US" sz="2800" b="1" dirty="0" err="1">
                  <a:solidFill>
                    <a:schemeClr val="bg1"/>
                  </a:solidFill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</a:rPr>
                <a:t>Kebersihan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Ruang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Makan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572000" y="1733550"/>
            <a:ext cx="3419475" cy="2922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1200"/>
              </a:spcAft>
            </a:pPr>
            <a:r>
              <a:rPr lang="fi-FI" sz="2200" dirty="0"/>
              <a:t>Rapikan meja makan setelah makan.</a:t>
            </a:r>
          </a:p>
          <a:p>
            <a:pPr fontAlgn="auto">
              <a:spcAft>
                <a:spcPts val="1200"/>
              </a:spcAft>
            </a:pPr>
            <a:r>
              <a:rPr lang="nl-NL" sz="2200" dirty="0"/>
              <a:t>Bawalah piring dan gelas kotor</a:t>
            </a:r>
            <a:r>
              <a:rPr lang="id-ID" altLang="nl-NL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</a:t>
            </a:r>
            <a:r>
              <a:rPr lang="en-US" sz="2200" dirty="0" err="1"/>
              <a:t>dapur</a:t>
            </a:r>
            <a:r>
              <a:rPr lang="en-US" sz="2200" dirty="0"/>
              <a:t>.</a:t>
            </a:r>
          </a:p>
          <a:p>
            <a:pPr fontAlgn="auto">
              <a:spcAft>
                <a:spcPts val="1200"/>
              </a:spcAft>
            </a:pPr>
            <a:r>
              <a:rPr lang="en-US" sz="2200" dirty="0" err="1"/>
              <a:t>Ruang</a:t>
            </a:r>
            <a:r>
              <a:rPr lang="en-US" sz="2200" dirty="0"/>
              <a:t> </a:t>
            </a:r>
            <a:r>
              <a:rPr lang="en-US" sz="2200" dirty="0" err="1"/>
              <a:t>makan</a:t>
            </a:r>
            <a:r>
              <a:rPr lang="en-US" sz="2200" dirty="0"/>
              <a:t> </a:t>
            </a:r>
            <a:r>
              <a:rPr lang="en-US" sz="2200" dirty="0" err="1"/>
              <a:t>menjadi</a:t>
            </a:r>
            <a:r>
              <a:rPr lang="id-ID" altLang="en-US" sz="2200" dirty="0"/>
              <a:t> b</a:t>
            </a:r>
            <a:r>
              <a:rPr lang="en-US" sz="2200" dirty="0" err="1"/>
              <a:t>ersih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rapi</a:t>
            </a:r>
            <a:r>
              <a:rPr lang="en-US" sz="2200" dirty="0"/>
              <a:t>.</a:t>
            </a:r>
          </a:p>
          <a:p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Endah\Buku Kurikulum 2021\ESPS\ESPS PPKn 1\editor\sett 3\Bab 4\2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47750"/>
            <a:ext cx="4939030" cy="348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8600" y="182589"/>
            <a:ext cx="5373757" cy="1855761"/>
            <a:chOff x="3447059" y="2716820"/>
            <a:chExt cx="5808804" cy="18557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>
              <a:fillRect/>
            </a:stretch>
          </p:blipFill>
          <p:spPr>
            <a:xfrm>
              <a:off x="3447059" y="2716820"/>
              <a:ext cx="5765828" cy="185576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41273" y="2994229"/>
              <a:ext cx="531459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600" b="1" dirty="0">
                  <a:solidFill>
                    <a:schemeClr val="bg1"/>
                  </a:solidFill>
                </a:rPr>
                <a:t>6. Kerja Sama Menjaga </a:t>
              </a:r>
              <a:endParaRPr lang="fi-FI" sz="2600" b="1" dirty="0" smtClean="0">
                <a:solidFill>
                  <a:schemeClr val="bg1"/>
                </a:solidFill>
              </a:endParaRPr>
            </a:p>
            <a:p>
              <a:r>
                <a:rPr lang="fi-FI" sz="2600" b="1" dirty="0">
                  <a:solidFill>
                    <a:schemeClr val="bg1"/>
                  </a:solidFill>
                </a:rPr>
                <a:t> </a:t>
              </a:r>
              <a:r>
                <a:rPr lang="fi-FI" sz="2600" b="1" dirty="0" smtClean="0">
                  <a:solidFill>
                    <a:schemeClr val="bg1"/>
                  </a:solidFill>
                </a:rPr>
                <a:t>   Kebersihan </a:t>
              </a:r>
              <a:r>
                <a:rPr lang="en-US" sz="2600" b="1" dirty="0" err="1" smtClean="0">
                  <a:solidFill>
                    <a:schemeClr val="bg1"/>
                  </a:solidFill>
                </a:rPr>
                <a:t>Halaman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Rumah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57200" y="1962150"/>
            <a:ext cx="4579620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600"/>
              </a:spcAft>
            </a:pPr>
            <a:r>
              <a:rPr lang="en-US" sz="2200" dirty="0" err="1"/>
              <a:t>Halaman</a:t>
            </a:r>
            <a:r>
              <a:rPr lang="en-US" sz="2200" dirty="0"/>
              <a:t> yang </a:t>
            </a:r>
            <a:r>
              <a:rPr lang="en-US" sz="2200" dirty="0" err="1"/>
              <a:t>baik</a:t>
            </a:r>
            <a:r>
              <a:rPr lang="id-ID" altLang="en-US" sz="2200" dirty="0" err="1"/>
              <a:t> </a:t>
            </a:r>
            <a:r>
              <a:rPr lang="en-US" sz="2200" dirty="0" err="1"/>
              <a:t>memiliki</a:t>
            </a:r>
            <a:r>
              <a:rPr lang="en-US" sz="2200" dirty="0"/>
              <a:t> </a:t>
            </a:r>
            <a:r>
              <a:rPr lang="en-US" sz="2200" dirty="0" err="1"/>
              <a:t>tanaman</a:t>
            </a:r>
            <a:r>
              <a:rPr lang="en-US" sz="2200" dirty="0"/>
              <a:t>.</a:t>
            </a:r>
          </a:p>
          <a:p>
            <a:pPr fontAlgn="auto">
              <a:spcAft>
                <a:spcPts val="600"/>
              </a:spcAft>
            </a:pPr>
            <a:r>
              <a:rPr lang="fi-FI" sz="2200" dirty="0"/>
              <a:t>Selain itu, terdapat tempat sampah.</a:t>
            </a:r>
          </a:p>
          <a:p>
            <a:pPr fontAlgn="auto">
              <a:spcAft>
                <a:spcPts val="600"/>
              </a:spcAft>
            </a:pPr>
            <a:r>
              <a:rPr lang="en-US" sz="2200" dirty="0" err="1"/>
              <a:t>Seluruh</a:t>
            </a:r>
            <a:r>
              <a:rPr lang="en-US" sz="2200" dirty="0"/>
              <a:t> </a:t>
            </a:r>
            <a:r>
              <a:rPr lang="en-US" sz="2200" dirty="0" err="1"/>
              <a:t>anggota</a:t>
            </a:r>
            <a:r>
              <a:rPr lang="en-US" sz="2200" dirty="0"/>
              <a:t> </a:t>
            </a:r>
            <a:r>
              <a:rPr lang="en-US" sz="2200" dirty="0" err="1"/>
              <a:t>keluarga</a:t>
            </a:r>
            <a:endParaRPr lang="en-US" sz="2200" dirty="0"/>
          </a:p>
          <a:p>
            <a:pPr fontAlgn="auto">
              <a:spcAft>
                <a:spcPts val="600"/>
              </a:spcAft>
            </a:pPr>
            <a:r>
              <a:rPr lang="en-US" sz="2200" dirty="0" err="1"/>
              <a:t>bekerja</a:t>
            </a:r>
            <a:r>
              <a:rPr lang="en-US" sz="2200" dirty="0"/>
              <a:t> </a:t>
            </a:r>
            <a:r>
              <a:rPr lang="en-US" sz="2200" dirty="0" err="1"/>
              <a:t>sama</a:t>
            </a:r>
            <a:r>
              <a:rPr lang="en-US" sz="2200" dirty="0"/>
              <a:t> </a:t>
            </a:r>
            <a:r>
              <a:rPr lang="en-US" sz="2200" dirty="0" err="1"/>
              <a:t>membersihkan</a:t>
            </a:r>
            <a:r>
              <a:rPr lang="en-US" sz="2200" dirty="0"/>
              <a:t> </a:t>
            </a:r>
            <a:r>
              <a:rPr lang="en-US" sz="2200" dirty="0" err="1"/>
              <a:t>halaman</a:t>
            </a:r>
            <a:r>
              <a:rPr lang="en-US" sz="2200" dirty="0"/>
              <a:t>.</a:t>
            </a:r>
          </a:p>
          <a:p>
            <a:pPr fontAlgn="auto">
              <a:spcAft>
                <a:spcPts val="600"/>
              </a:spcAft>
            </a:pPr>
            <a:r>
              <a:rPr lang="en-US" sz="2200" dirty="0" err="1"/>
              <a:t>Halaman</a:t>
            </a:r>
            <a:r>
              <a:rPr lang="en-US" sz="2200" dirty="0"/>
              <a:t> yang </a:t>
            </a:r>
            <a:r>
              <a:rPr lang="en-US" sz="2200" dirty="0" err="1"/>
              <a:t>bersih</a:t>
            </a:r>
            <a:r>
              <a:rPr lang="id-ID" altLang="en-US" sz="2200" dirty="0" err="1"/>
              <a:t> </a:t>
            </a:r>
            <a:r>
              <a:rPr lang="en-US" sz="2200" dirty="0" err="1"/>
              <a:t>jauh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penyakit</a:t>
            </a:r>
            <a:r>
              <a:rPr lang="en-US" sz="2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Endah\Buku Kurikulum 2021\ESPS\ESPS PPKn 1\editor\sett 3\Bab 4\67a anak bantu cuci pir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10224" r="10399" b="16204"/>
          <a:stretch>
            <a:fillRect/>
          </a:stretch>
        </p:blipFill>
        <p:spPr bwMode="auto">
          <a:xfrm>
            <a:off x="4077335" y="1657350"/>
            <a:ext cx="5066665" cy="281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4800" y="361930"/>
            <a:ext cx="5029200" cy="1528465"/>
            <a:chOff x="2037347" y="1754086"/>
            <a:chExt cx="4520292" cy="15284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>
              <a:fillRect/>
            </a:stretch>
          </p:blipFill>
          <p:spPr>
            <a:xfrm>
              <a:off x="2037347" y="1754086"/>
              <a:ext cx="4520292" cy="15284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56447" y="1978220"/>
              <a:ext cx="355327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bg1"/>
                  </a:solidFill>
                </a:rPr>
                <a:t>7. Kerja Sama Menjaga </a:t>
              </a:r>
            </a:p>
            <a:p>
              <a:r>
                <a:rPr lang="fi-FI" sz="2400" b="1" dirty="0">
                  <a:solidFill>
                    <a:schemeClr val="bg1"/>
                  </a:solidFill>
                </a:rPr>
                <a:t> </a:t>
              </a:r>
              <a:r>
                <a:rPr lang="id-ID" altLang="fi-FI" sz="2400" b="1" dirty="0">
                  <a:solidFill>
                    <a:schemeClr val="bg1"/>
                  </a:solidFill>
                </a:rPr>
                <a:t>   </a:t>
              </a:r>
              <a:r>
                <a:rPr lang="fi-FI" sz="2400" b="1" dirty="0">
                  <a:solidFill>
                    <a:schemeClr val="bg1"/>
                  </a:solidFill>
                </a:rPr>
                <a:t>Kebersihan Dapur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33400" y="2038350"/>
            <a:ext cx="416306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600"/>
              </a:spcAft>
            </a:pPr>
            <a:r>
              <a:rPr lang="id-ID" altLang="en-US" sz="2000" dirty="0" err="1"/>
              <a:t>B</a:t>
            </a:r>
            <a:r>
              <a:rPr lang="en-US" sz="2000" dirty="0" err="1"/>
              <a:t>ersihkan</a:t>
            </a:r>
            <a:r>
              <a:rPr lang="en-US" sz="2000" dirty="0"/>
              <a:t> </a:t>
            </a:r>
            <a:r>
              <a:rPr lang="id-ID" altLang="en-US" sz="2000" dirty="0"/>
              <a:t>kompor </a:t>
            </a:r>
            <a:r>
              <a:rPr lang="en-US" sz="2000" dirty="0" err="1"/>
              <a:t>setelah</a:t>
            </a:r>
            <a:r>
              <a:rPr lang="en-US" sz="2000" dirty="0"/>
              <a:t> </a:t>
            </a:r>
            <a:r>
              <a:rPr lang="en-US" sz="2000" dirty="0" err="1"/>
              <a:t>memasak</a:t>
            </a:r>
            <a:r>
              <a:rPr lang="en-US" sz="2000" dirty="0"/>
              <a:t>.</a:t>
            </a:r>
          </a:p>
          <a:p>
            <a:pPr fontAlgn="auto">
              <a:spcAft>
                <a:spcPts val="600"/>
              </a:spcAft>
            </a:pPr>
            <a:r>
              <a:rPr lang="en-US" sz="2000" dirty="0" err="1"/>
              <a:t>Alat</a:t>
            </a:r>
            <a:r>
              <a:rPr lang="en-US" sz="2000" dirty="0"/>
              <a:t> </a:t>
            </a:r>
            <a:r>
              <a:rPr lang="en-US" sz="2000" dirty="0" err="1"/>
              <a:t>masak</a:t>
            </a:r>
            <a:r>
              <a:rPr lang="en-US" sz="2000" dirty="0"/>
              <a:t> </a:t>
            </a:r>
            <a:r>
              <a:rPr lang="en-US" sz="2000" dirty="0" err="1"/>
              <a:t>juga</a:t>
            </a:r>
            <a:r>
              <a:rPr lang="en-US" sz="2000" dirty="0"/>
              <a:t> </a:t>
            </a:r>
            <a:r>
              <a:rPr lang="en-US" sz="2000" dirty="0" err="1"/>
              <a:t>dibersihkan</a:t>
            </a:r>
            <a:r>
              <a:rPr lang="en-US" sz="2000" dirty="0"/>
              <a:t>.</a:t>
            </a:r>
          </a:p>
          <a:p>
            <a:pPr fontAlgn="auto">
              <a:spcAft>
                <a:spcPts val="600"/>
              </a:spcAft>
            </a:pPr>
            <a:r>
              <a:rPr lang="en-US" sz="2000" dirty="0" err="1"/>
              <a:t>Sampah</a:t>
            </a:r>
            <a:r>
              <a:rPr lang="en-US" sz="2000" dirty="0"/>
              <a:t> </a:t>
            </a:r>
            <a:r>
              <a:rPr lang="en-US" sz="2000" dirty="0" err="1"/>
              <a:t>dibuang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sampah</a:t>
            </a:r>
            <a:r>
              <a:rPr lang="en-US" sz="2000" dirty="0"/>
              <a:t>.</a:t>
            </a:r>
          </a:p>
          <a:p>
            <a:pPr fontAlgn="auto">
              <a:spcAft>
                <a:spcPts val="600"/>
              </a:spcAft>
            </a:pPr>
            <a:r>
              <a:rPr lang="en-US" sz="2000" dirty="0" err="1"/>
              <a:t>Bantulah</a:t>
            </a:r>
            <a:r>
              <a:rPr lang="en-US" sz="2000" dirty="0"/>
              <a:t> </a:t>
            </a:r>
            <a:r>
              <a:rPr lang="en-US" sz="2000" dirty="0" err="1"/>
              <a:t>ibumu</a:t>
            </a:r>
            <a:r>
              <a:rPr lang="en-US" sz="2000" dirty="0"/>
              <a:t> </a:t>
            </a:r>
            <a:r>
              <a:rPr lang="en-US" sz="2000" dirty="0" err="1"/>
              <a:t>saat</a:t>
            </a:r>
            <a:r>
              <a:rPr lang="en-US" sz="2000" dirty="0"/>
              <a:t> </a:t>
            </a:r>
            <a:r>
              <a:rPr lang="en-US" sz="2000" dirty="0" err="1"/>
              <a:t>memasak</a:t>
            </a:r>
            <a:r>
              <a:rPr lang="en-US" sz="2000" dirty="0"/>
              <a:t>.</a:t>
            </a:r>
          </a:p>
          <a:p>
            <a:pPr fontAlgn="auto">
              <a:spcAft>
                <a:spcPts val="600"/>
              </a:spcAft>
            </a:pP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membantu</a:t>
            </a:r>
            <a:r>
              <a:rPr lang="id-ID" altLang="en-US" sz="2000" dirty="0"/>
              <a:t> </a:t>
            </a:r>
            <a:r>
              <a:rPr lang="en-US" sz="2000" dirty="0" err="1"/>
              <a:t>pekerjaan</a:t>
            </a:r>
            <a:r>
              <a:rPr lang="en-US" sz="2000" dirty="0"/>
              <a:t> yang </a:t>
            </a:r>
            <a:r>
              <a:rPr lang="en-US" sz="2000" dirty="0" err="1"/>
              <a:t>ringan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45" y="1034415"/>
            <a:ext cx="4269740" cy="34893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1770" y="361950"/>
            <a:ext cx="5026660" cy="1319530"/>
            <a:chOff x="191897" y="363322"/>
            <a:chExt cx="5026386" cy="11416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114162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11704" y="493885"/>
              <a:ext cx="4217496" cy="898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sv-SE" sz="2800" b="1" dirty="0">
                  <a:solidFill>
                    <a:schemeClr val="bg1"/>
                  </a:solidFill>
                </a:rPr>
                <a:t>C. Lingkungan di Sekitar </a:t>
              </a:r>
            </a:p>
            <a:p>
              <a:pPr>
                <a:lnSpc>
                  <a:spcPct val="110000"/>
                </a:lnSpc>
                <a:buSzPct val="100000"/>
              </a:pPr>
              <a:r>
                <a:rPr lang="sv-SE" sz="2800" b="1" dirty="0">
                  <a:solidFill>
                    <a:schemeClr val="bg1"/>
                  </a:solidFill>
                </a:rPr>
                <a:t> </a:t>
              </a:r>
              <a:r>
                <a:rPr lang="id-ID" altLang="sv-SE" sz="2800" b="1" dirty="0">
                  <a:solidFill>
                    <a:schemeClr val="bg1"/>
                  </a:solidFill>
                </a:rPr>
                <a:t>   </a:t>
              </a:r>
              <a:r>
                <a:rPr lang="sv-SE" sz="2800" b="1" dirty="0">
                  <a:solidFill>
                    <a:schemeClr val="bg1"/>
                  </a:solidFill>
                </a:rPr>
                <a:t>Rumah</a:t>
              </a:r>
              <a:endParaRPr lang="en-US" sz="2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19100" y="2093595"/>
            <a:ext cx="392557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altLang="en-US" sz="2000" dirty="0" err="1" smtClean="0"/>
              <a:t>A</a:t>
            </a:r>
            <a:r>
              <a:rPr lang="en-US" sz="2000" dirty="0" err="1" smtClean="0"/>
              <a:t>rah</a:t>
            </a:r>
            <a:r>
              <a:rPr lang="en-US" sz="2000" dirty="0" smtClean="0"/>
              <a:t> </a:t>
            </a:r>
            <a:r>
              <a:rPr lang="en-US" sz="2000" dirty="0" err="1" smtClean="0"/>
              <a:t>rumah</a:t>
            </a:r>
            <a:r>
              <a:rPr lang="id-ID" altLang="en-US" sz="2000" dirty="0" err="1" smtClean="0"/>
              <a:t> </a:t>
            </a:r>
            <a:r>
              <a:rPr lang="fi-FI" sz="2000" dirty="0" smtClean="0">
                <a:sym typeface="+mn-ea"/>
              </a:rPr>
              <a:t>d</a:t>
            </a:r>
            <a:r>
              <a:rPr lang="id-ID" altLang="en-US" sz="2000" dirty="0" err="1" smtClean="0"/>
              <a:t>apat </a:t>
            </a:r>
            <a:r>
              <a:rPr lang="fi-FI" sz="2000" dirty="0" smtClean="0">
                <a:sym typeface="+mn-ea"/>
              </a:rPr>
              <a:t>d</a:t>
            </a:r>
            <a:r>
              <a:rPr lang="id-ID" altLang="en-US" sz="2000" dirty="0" err="1" smtClean="0"/>
              <a:t>itentukan </a:t>
            </a:r>
            <a:r>
              <a:rPr lang="en-US" sz="2000" dirty="0" err="1" smtClean="0"/>
              <a:t>menggunakan</a:t>
            </a:r>
            <a:r>
              <a:rPr lang="en-US" sz="2000" dirty="0" smtClean="0"/>
              <a:t> </a:t>
            </a:r>
            <a:r>
              <a:rPr lang="en-US" sz="2000" dirty="0" err="1" smtClean="0"/>
              <a:t>arah</a:t>
            </a:r>
            <a:r>
              <a:rPr lang="en-US" sz="2000" dirty="0" smtClean="0"/>
              <a:t> </a:t>
            </a:r>
            <a:r>
              <a:rPr lang="en-US" sz="2000" dirty="0" err="1" smtClean="0"/>
              <a:t>mata</a:t>
            </a:r>
            <a:r>
              <a:rPr lang="en-US" sz="2000" dirty="0" smtClean="0"/>
              <a:t> </a:t>
            </a:r>
            <a:r>
              <a:rPr lang="en-US" sz="2000" dirty="0" err="1" smtClean="0"/>
              <a:t>angin</a:t>
            </a:r>
            <a:r>
              <a:rPr lang="en-US" sz="2000" dirty="0" smtClean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2952750"/>
            <a:ext cx="3408045" cy="139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000" dirty="0"/>
              <a:t>Matahari </a:t>
            </a:r>
            <a:r>
              <a:rPr lang="fi-FI" sz="2000" dirty="0" smtClean="0"/>
              <a:t>terbit di timur</a:t>
            </a:r>
            <a:r>
              <a:rPr lang="fi-FI" sz="2000" dirty="0"/>
              <a:t> </a:t>
            </a:r>
            <a:r>
              <a:rPr lang="fi-FI" sz="2000" dirty="0" smtClean="0"/>
              <a:t>dan </a:t>
            </a:r>
            <a:r>
              <a:rPr lang="it-IT" sz="2000" dirty="0" smtClean="0"/>
              <a:t>terbenam </a:t>
            </a:r>
            <a:r>
              <a:rPr lang="it-IT" sz="2000" dirty="0"/>
              <a:t>di barat.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000" dirty="0"/>
              <a:t>Alat penunjuk mata angin adalah </a:t>
            </a:r>
            <a:r>
              <a:rPr lang="fi-FI" sz="2000" b="1" dirty="0"/>
              <a:t>kompas</a:t>
            </a:r>
            <a:r>
              <a:rPr lang="fi-FI" sz="20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uiExpand="1" build="p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Endah\Buku Kurikulum 2021\ESPS\Gambar ilustrator luar\ESPS PPKN 1\Bab 5 Wedha lengkap\Gb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3" b="34079"/>
          <a:stretch>
            <a:fillRect/>
          </a:stretch>
        </p:blipFill>
        <p:spPr bwMode="auto">
          <a:xfrm>
            <a:off x="5105400" y="1809750"/>
            <a:ext cx="4263657" cy="26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sosceles Triangle 9"/>
          <p:cNvSpPr/>
          <p:nvPr/>
        </p:nvSpPr>
        <p:spPr>
          <a:xfrm rot="3600000">
            <a:off x="3118103" y="1603115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 bwMode="auto">
          <a:xfrm>
            <a:off x="304799" y="139064"/>
            <a:ext cx="4495801" cy="1543348"/>
            <a:chOff x="457198" y="-126500"/>
            <a:chExt cx="4495609" cy="1542826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8" y="401007"/>
              <a:ext cx="4495609" cy="1015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AYO, MENJAGA LINGKUNGAN RUMAH</a:t>
              </a:r>
              <a:endParaRPr lang="id-ID" sz="3000" b="1" dirty="0">
                <a:ln w="0"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BAB </a:t>
              </a:r>
              <a:r>
                <a:rPr lang="en-US" altLang="id-ID" sz="28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648784"/>
            <a:ext cx="5024439" cy="2827966"/>
            <a:chOff x="157161" y="1733550"/>
            <a:chExt cx="5024439" cy="2827966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5" y="2253192"/>
              <a:ext cx="5015895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Mengidentifikasi</a:t>
              </a:r>
              <a:r>
                <a:rPr lang="en-US" sz="1600" dirty="0" smtClean="0"/>
                <a:t> </a:t>
              </a:r>
              <a:r>
                <a:rPr lang="en-US" sz="1600" dirty="0" err="1"/>
                <a:t>bagian-bagian</a:t>
              </a:r>
              <a:r>
                <a:rPr lang="en-US" sz="1600" dirty="0"/>
                <a:t> </a:t>
              </a:r>
              <a:r>
                <a:rPr lang="en-US" sz="1600" dirty="0" err="1" smtClean="0"/>
                <a:t>rumah</a:t>
              </a:r>
              <a:r>
                <a:rPr lang="en-US" sz="16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/>
                <a:t>M</a:t>
              </a:r>
              <a:r>
                <a:rPr lang="en-US" sz="1600" dirty="0" err="1" smtClean="0"/>
                <a:t>enjelaskan</a:t>
              </a:r>
              <a:r>
                <a:rPr lang="en-US" sz="1600" dirty="0" smtClean="0"/>
                <a:t> </a:t>
              </a:r>
              <a:r>
                <a:rPr lang="en-US" sz="1600" dirty="0" err="1"/>
                <a:t>cara</a:t>
              </a:r>
              <a:r>
                <a:rPr lang="en-US" sz="1600" dirty="0"/>
                <a:t> </a:t>
              </a:r>
              <a:r>
                <a:rPr lang="en-US" sz="1600" dirty="0" err="1"/>
                <a:t>menjaga</a:t>
              </a:r>
              <a:r>
                <a:rPr lang="en-US" sz="1600" dirty="0"/>
                <a:t> </a:t>
              </a:r>
              <a:r>
                <a:rPr lang="en-US" sz="1600" dirty="0" err="1" smtClean="0"/>
                <a:t>kebersihan</a:t>
              </a:r>
              <a:r>
                <a:rPr lang="en-US" sz="1600" dirty="0"/>
                <a:t> </a:t>
              </a:r>
              <a:r>
                <a:rPr lang="fi-FI" sz="1600" dirty="0" smtClean="0"/>
                <a:t>rumah </a:t>
              </a:r>
              <a:r>
                <a:rPr lang="fi-FI" sz="1600" dirty="0"/>
                <a:t>dan kerja sama dalam </a:t>
              </a:r>
              <a:r>
                <a:rPr lang="fi-FI" sz="1600" dirty="0" smtClean="0"/>
                <a:t>menjaga </a:t>
              </a:r>
              <a:r>
                <a:rPr lang="en-US" sz="1600" dirty="0" err="1" smtClean="0"/>
                <a:t>kebersihan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rumah</a:t>
              </a:r>
              <a:r>
                <a:rPr lang="en-US" sz="16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600" dirty="0" smtClean="0"/>
                <a:t>Menjelaskan </a:t>
              </a:r>
              <a:r>
                <a:rPr lang="fi-FI" sz="1600" dirty="0"/>
                <a:t>manfaat kerja sama </a:t>
              </a:r>
              <a:r>
                <a:rPr lang="fi-FI" sz="1600" dirty="0" smtClean="0"/>
                <a:t>dalam </a:t>
              </a:r>
              <a:r>
                <a:rPr lang="en-US" sz="1600" dirty="0" err="1" smtClean="0"/>
                <a:t>menjaga</a:t>
              </a:r>
              <a:r>
                <a:rPr lang="en-US" sz="1600" dirty="0" smtClean="0"/>
                <a:t> </a:t>
              </a:r>
              <a:r>
                <a:rPr lang="en-US" sz="1600" dirty="0" err="1"/>
                <a:t>kebersihan</a:t>
              </a:r>
              <a:r>
                <a:rPr lang="en-US" sz="1600" dirty="0"/>
                <a:t> </a:t>
              </a:r>
              <a:r>
                <a:rPr lang="en-US" sz="1600" dirty="0" err="1" smtClean="0"/>
                <a:t>rumah</a:t>
              </a:r>
              <a:r>
                <a:rPr lang="en-US" sz="16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/>
                <a:t>M</a:t>
              </a:r>
              <a:r>
                <a:rPr lang="en-US" sz="1600" dirty="0" err="1" smtClean="0"/>
                <a:t>engidentifikasi</a:t>
              </a:r>
              <a:r>
                <a:rPr lang="en-US" sz="1600" dirty="0" smtClean="0"/>
                <a:t> </a:t>
              </a:r>
              <a:r>
                <a:rPr lang="en-US" sz="1600" dirty="0" err="1"/>
                <a:t>ciri-ciri</a:t>
              </a:r>
              <a:r>
                <a:rPr lang="en-US" sz="1600" dirty="0"/>
                <a:t> </a:t>
              </a:r>
              <a:r>
                <a:rPr lang="en-US" sz="1600" dirty="0" err="1"/>
                <a:t>fisik</a:t>
              </a:r>
              <a:r>
                <a:rPr lang="en-US" sz="1600" dirty="0"/>
                <a:t> </a:t>
              </a:r>
              <a:r>
                <a:rPr lang="en-US" sz="1600" dirty="0" err="1" smtClean="0"/>
                <a:t>lingkungan</a:t>
              </a:r>
              <a:r>
                <a:rPr lang="en-US" sz="1600" dirty="0"/>
                <a:t> </a:t>
              </a:r>
              <a:r>
                <a:rPr lang="en-US" sz="1600" dirty="0" err="1" smtClean="0"/>
                <a:t>sekitar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rumah</a:t>
              </a:r>
              <a:r>
                <a:rPr lang="en-US" sz="1600" dirty="0" smtClean="0"/>
                <a:t>.</a:t>
              </a: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/>
                <a:t>M</a:t>
              </a:r>
              <a:r>
                <a:rPr lang="en-US" sz="1600" dirty="0" err="1" smtClean="0"/>
                <a:t>enjelaskan</a:t>
              </a:r>
              <a:r>
                <a:rPr lang="en-US" sz="1600" dirty="0" smtClean="0"/>
                <a:t> </a:t>
              </a:r>
              <a:r>
                <a:rPr lang="en-US" sz="1600" dirty="0" err="1"/>
                <a:t>tata</a:t>
              </a:r>
              <a:r>
                <a:rPr lang="en-US" sz="1600" dirty="0"/>
                <a:t> </a:t>
              </a:r>
              <a:r>
                <a:rPr lang="en-US" sz="1600" dirty="0" err="1"/>
                <a:t>cara</a:t>
              </a:r>
              <a:r>
                <a:rPr lang="en-US" sz="1600" dirty="0"/>
                <a:t> </a:t>
              </a:r>
              <a:r>
                <a:rPr lang="en-US" sz="1600" dirty="0" err="1"/>
                <a:t>bertetangga</a:t>
              </a:r>
              <a:r>
                <a:rPr lang="en-US" sz="1600" dirty="0"/>
                <a:t> </a:t>
              </a:r>
              <a:r>
                <a:rPr lang="en-US" sz="1600" dirty="0" smtClean="0"/>
                <a:t>yang </a:t>
              </a:r>
              <a:r>
                <a:rPr lang="en-US" sz="1600" dirty="0" err="1" smtClean="0"/>
                <a:t>baik</a:t>
              </a:r>
              <a:r>
                <a:rPr lang="en-US" sz="16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/>
                <a:t>M</a:t>
              </a:r>
              <a:r>
                <a:rPr lang="en-US" sz="1600" dirty="0" err="1" smtClean="0"/>
                <a:t>enerapkan</a:t>
              </a:r>
              <a:r>
                <a:rPr lang="en-US" sz="1600" dirty="0" smtClean="0"/>
                <a:t> </a:t>
              </a:r>
              <a:r>
                <a:rPr lang="en-US" sz="1600" dirty="0" err="1"/>
                <a:t>sikap</a:t>
              </a:r>
              <a:r>
                <a:rPr lang="en-US" sz="1600" dirty="0"/>
                <a:t> </a:t>
              </a:r>
              <a:r>
                <a:rPr lang="en-US" sz="1600" dirty="0" err="1"/>
                <a:t>menghormati</a:t>
              </a:r>
              <a:r>
                <a:rPr lang="en-US" sz="1600" dirty="0"/>
                <a:t> </a:t>
              </a:r>
              <a:r>
                <a:rPr lang="en-US" sz="1600" dirty="0" err="1" smtClean="0"/>
                <a:t>tetangga</a:t>
              </a:r>
              <a:r>
                <a:rPr lang="en-US" sz="1600" dirty="0"/>
                <a:t> </a:t>
              </a:r>
              <a:r>
                <a:rPr lang="en-US" sz="1600" dirty="0" err="1" smtClean="0"/>
                <a:t>dalam</a:t>
              </a:r>
              <a:r>
                <a:rPr lang="en-US" sz="1600" dirty="0" smtClean="0"/>
                <a:t> </a:t>
              </a:r>
              <a:r>
                <a:rPr lang="en-US" sz="1600" dirty="0" err="1"/>
                <a:t>kehidupan</a:t>
              </a:r>
              <a:r>
                <a:rPr lang="en-US" sz="1600" dirty="0"/>
                <a:t> </a:t>
              </a:r>
              <a:r>
                <a:rPr lang="en-US" sz="1600" dirty="0" err="1"/>
                <a:t>sehari-hari</a:t>
              </a:r>
              <a:r>
                <a:rPr lang="en-US" sz="1600" dirty="0"/>
                <a:t>.</a:t>
              </a:r>
              <a:endParaRPr lang="en-US" altLang="id-ID" sz="1600" dirty="0">
                <a:latin typeface="+mj-lt"/>
              </a:endParaRPr>
            </a:p>
          </p:txBody>
        </p:sp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Endah\Buku Kurikulum 2021\ESPS\ESPS PPKn 1\editor\sett 3\Bab 4\permukiman shutter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3" r="32599"/>
          <a:stretch>
            <a:fillRect/>
          </a:stretch>
        </p:blipFill>
        <p:spPr bwMode="auto">
          <a:xfrm>
            <a:off x="76200" y="742950"/>
            <a:ext cx="4253230" cy="26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1123682"/>
            <a:ext cx="4572000" cy="15532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600"/>
              </a:spcAft>
            </a:pPr>
            <a:r>
              <a:rPr lang="fi-FI" sz="2000" dirty="0"/>
              <a:t>Batas rumah dapat kita lihat.</a:t>
            </a:r>
          </a:p>
          <a:p>
            <a:pPr fontAlgn="auto">
              <a:spcAft>
                <a:spcPts val="600"/>
              </a:spcAft>
            </a:pPr>
            <a:r>
              <a:rPr lang="pt-BR" sz="2000" dirty="0"/>
              <a:t>Ada batas berupa pagar dan tembok.</a:t>
            </a:r>
          </a:p>
          <a:p>
            <a:pPr fontAlgn="auto">
              <a:spcAft>
                <a:spcPts val="600"/>
              </a:spcAft>
            </a:pPr>
            <a:r>
              <a:rPr lang="en-US" sz="2000" dirty="0"/>
              <a:t>Ada </a:t>
            </a:r>
            <a:r>
              <a:rPr lang="en-US" sz="2000" dirty="0" err="1"/>
              <a:t>juga</a:t>
            </a:r>
            <a:r>
              <a:rPr lang="en-US" sz="2000" dirty="0"/>
              <a:t> </a:t>
            </a:r>
            <a:r>
              <a:rPr lang="en-US" sz="2000" dirty="0" err="1"/>
              <a:t>batas</a:t>
            </a:r>
            <a:r>
              <a:rPr lang="en-US" sz="2000" dirty="0"/>
              <a:t> </a:t>
            </a:r>
            <a:r>
              <a:rPr lang="en-US" sz="2000" dirty="0" err="1"/>
              <a:t>berupa</a:t>
            </a:r>
            <a:r>
              <a:rPr lang="en-US" sz="2000" dirty="0"/>
              <a:t> </a:t>
            </a:r>
            <a:r>
              <a:rPr lang="en-US" sz="2000" dirty="0" err="1"/>
              <a:t>tanah</a:t>
            </a:r>
            <a:r>
              <a:rPr lang="en-US" sz="2000" dirty="0"/>
              <a:t>,</a:t>
            </a:r>
          </a:p>
          <a:p>
            <a:pPr fontAlgn="auto">
              <a:spcAft>
                <a:spcPts val="600"/>
              </a:spcAft>
            </a:pPr>
            <a:r>
              <a:rPr lang="en-US" sz="2000" dirty="0" err="1"/>
              <a:t>tanaman</a:t>
            </a:r>
            <a:r>
              <a:rPr lang="en-US" sz="2000" dirty="0"/>
              <a:t>,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jalan</a:t>
            </a:r>
            <a:r>
              <a:rPr lang="en-US" sz="2000" dirty="0"/>
              <a:t>.</a:t>
            </a: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96" b="84746" l="42822" r="59866">
                        <a14:foregroundMark x1="47702" y1="53571" x2="58522" y2="53571"/>
                        <a14:foregroundMark x1="50601" y1="60109" x2="51803" y2="52179"/>
                        <a14:foregroundMark x1="56542" y1="55569" x2="57072" y2="49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02" t="32768" r="38034" b="14802"/>
          <a:stretch>
            <a:fillRect/>
          </a:stretch>
        </p:blipFill>
        <p:spPr>
          <a:xfrm>
            <a:off x="7162800" y="3105150"/>
            <a:ext cx="1283335" cy="1998345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5782">
            <a:off x="7092950" y="3133725"/>
            <a:ext cx="477520" cy="420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4495800" y="3105150"/>
            <a:ext cx="2768600" cy="1431925"/>
            <a:chOff x="5262911" y="1306940"/>
            <a:chExt cx="2768655" cy="2093867"/>
          </a:xfrm>
        </p:grpSpPr>
        <p:pic>
          <p:nvPicPr>
            <p:cNvPr id="1026" name="Picture 2" descr="D:\Endah\Video ABC\Video IPS 456\contoh\speech-bubble-4924668_1280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37" t="66405" b="7343"/>
            <a:stretch>
              <a:fillRect/>
            </a:stretch>
          </p:blipFill>
          <p:spPr bwMode="auto">
            <a:xfrm>
              <a:off x="5262911" y="1306940"/>
              <a:ext cx="2768655" cy="2093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"/>
            <p:cNvSpPr/>
            <p:nvPr/>
          </p:nvSpPr>
          <p:spPr>
            <a:xfrm>
              <a:off x="5690275" y="1752641"/>
              <a:ext cx="2145073" cy="1033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ym typeface="+mn-ea"/>
                </a:rPr>
                <a:t>Apa</a:t>
              </a:r>
              <a:r>
                <a:rPr lang="en-US" sz="2000" dirty="0">
                  <a:sym typeface="+mn-ea"/>
                </a:rPr>
                <a:t> </a:t>
              </a:r>
              <a:r>
                <a:rPr lang="en-US" sz="2000" dirty="0" err="1">
                  <a:sym typeface="+mn-ea"/>
                </a:rPr>
                <a:t>saja</a:t>
              </a:r>
              <a:r>
                <a:rPr lang="en-US" sz="2000" dirty="0">
                  <a:sym typeface="+mn-ea"/>
                </a:rPr>
                <a:t> </a:t>
              </a:r>
              <a:r>
                <a:rPr lang="en-US" sz="2000" dirty="0" err="1">
                  <a:sym typeface="+mn-ea"/>
                </a:rPr>
                <a:t>batas</a:t>
              </a:r>
              <a:r>
                <a:rPr lang="en-US" sz="2000" dirty="0">
                  <a:sym typeface="+mn-ea"/>
                </a:rPr>
                <a:t> </a:t>
              </a:r>
              <a:r>
                <a:rPr lang="en-US" sz="2000" dirty="0" err="1">
                  <a:sym typeface="+mn-ea"/>
                </a:rPr>
                <a:t>rumahmu</a:t>
              </a:r>
              <a:r>
                <a:rPr lang="en-US" sz="2000" dirty="0">
                  <a:sym typeface="+mn-ea"/>
                </a:rPr>
                <a:t>?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57" y="819041"/>
            <a:ext cx="5452153" cy="362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7457" y="335382"/>
            <a:ext cx="5026386" cy="1141628"/>
            <a:chOff x="228727" y="362052"/>
            <a:chExt cx="5026386" cy="11416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27" y="362052"/>
              <a:ext cx="5026386" cy="114162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11704" y="388866"/>
              <a:ext cx="4217496" cy="1038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pt-BR" sz="2800" b="1" dirty="0">
                  <a:solidFill>
                    <a:schemeClr val="bg1"/>
                  </a:solidFill>
                </a:rPr>
                <a:t>D. Tata Cara dalam </a:t>
              </a:r>
            </a:p>
            <a:p>
              <a:pPr>
                <a:lnSpc>
                  <a:spcPct val="110000"/>
                </a:lnSpc>
                <a:buSzPct val="100000"/>
              </a:pPr>
              <a:r>
                <a:rPr lang="pt-BR" sz="2800" b="1" dirty="0">
                  <a:solidFill>
                    <a:schemeClr val="bg1"/>
                  </a:solidFill>
                </a:rPr>
                <a:t> </a:t>
              </a:r>
              <a:r>
                <a:rPr lang="id-ID" altLang="pt-BR" sz="2800" b="1" dirty="0">
                  <a:solidFill>
                    <a:schemeClr val="bg1"/>
                  </a:solidFill>
                </a:rPr>
                <a:t>    </a:t>
              </a:r>
              <a:r>
                <a:rPr lang="pt-BR" sz="2800" b="1" dirty="0">
                  <a:solidFill>
                    <a:schemeClr val="bg1"/>
                  </a:solidFill>
                </a:rPr>
                <a:t>Bertetangga</a:t>
              </a:r>
              <a:endParaRPr lang="en-US" sz="2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56104" y="1614805"/>
            <a:ext cx="4572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Tetangga</a:t>
            </a:r>
            <a:r>
              <a:rPr lang="en-US" b="1" dirty="0"/>
              <a:t> </a:t>
            </a:r>
            <a:r>
              <a:rPr lang="en-US" dirty="0" err="1"/>
              <a:t>adalah</a:t>
            </a:r>
            <a:r>
              <a:rPr lang="en-US" dirty="0"/>
              <a:t> orang yang </a:t>
            </a:r>
            <a:r>
              <a:rPr lang="en-US" dirty="0" err="1"/>
              <a:t>tinggal</a:t>
            </a:r>
            <a:endParaRPr lang="en-US" dirty="0"/>
          </a:p>
          <a:p>
            <a:r>
              <a:rPr lang="en-US" dirty="0"/>
              <a:t>di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Kotak Teks 5"/>
          <p:cNvSpPr txBox="1"/>
          <p:nvPr/>
        </p:nvSpPr>
        <p:spPr>
          <a:xfrm>
            <a:off x="1295400" y="3867150"/>
            <a:ext cx="39649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ym typeface="+mn-ea"/>
              </a:rPr>
              <a:t>Kita </a:t>
            </a:r>
            <a:r>
              <a:rPr lang="en-US" dirty="0" err="1">
                <a:sym typeface="+mn-ea"/>
              </a:rPr>
              <a:t>harus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menghormati</a:t>
            </a:r>
            <a:r>
              <a:rPr lang="id-ID" altLang="en-US" dirty="0" err="1">
                <a:sym typeface="+mn-ea"/>
              </a:rPr>
              <a:t> </a:t>
            </a:r>
            <a:r>
              <a:rPr lang="en-US" dirty="0" err="1">
                <a:sym typeface="+mn-ea"/>
              </a:rPr>
              <a:t>batas-batas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rumah</a:t>
            </a:r>
            <a:r>
              <a:rPr lang="en-US" dirty="0">
                <a:sym typeface="+mn-ea"/>
              </a:rPr>
              <a:t> orang lain.</a:t>
            </a:r>
            <a:endParaRPr lang="id-ID" altLang="en-US"/>
          </a:p>
        </p:txBody>
      </p:sp>
      <p:grpSp>
        <p:nvGrpSpPr>
          <p:cNvPr id="16" name="Group 7"/>
          <p:cNvGrpSpPr/>
          <p:nvPr/>
        </p:nvGrpSpPr>
        <p:grpSpPr>
          <a:xfrm>
            <a:off x="381000" y="2419350"/>
            <a:ext cx="3614420" cy="1261110"/>
            <a:chOff x="179513" y="1240759"/>
            <a:chExt cx="6530438" cy="1443771"/>
          </a:xfrm>
        </p:grpSpPr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1240759"/>
              <a:ext cx="6530438" cy="1443771"/>
            </a:xfrm>
            <a:prstGeom prst="rect">
              <a:avLst/>
            </a:prstGeom>
          </p:spPr>
        </p:pic>
        <p:sp>
          <p:nvSpPr>
            <p:cNvPr id="18" name="Rectangle 10"/>
            <p:cNvSpPr/>
            <p:nvPr/>
          </p:nvSpPr>
          <p:spPr>
            <a:xfrm>
              <a:off x="480160" y="1359663"/>
              <a:ext cx="5930519" cy="1249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 err="1">
                  <a:sym typeface="+mn-ea"/>
                </a:rPr>
                <a:t>Setiap</a:t>
              </a:r>
              <a:r>
                <a:rPr lang="en-US" sz="2000" dirty="0">
                  <a:sym typeface="+mn-ea"/>
                </a:rPr>
                <a:t> </a:t>
              </a:r>
              <a:r>
                <a:rPr lang="en-US" sz="2000" dirty="0" err="1">
                  <a:sym typeface="+mn-ea"/>
                </a:rPr>
                <a:t>rumah</a:t>
              </a:r>
              <a:r>
                <a:rPr lang="en-US" sz="2000" dirty="0">
                  <a:sym typeface="+mn-ea"/>
                </a:rPr>
                <a:t> </a:t>
              </a:r>
              <a:r>
                <a:rPr lang="en-US" sz="2000" dirty="0" err="1">
                  <a:sym typeface="+mn-ea"/>
                </a:rPr>
                <a:t>memiliki</a:t>
              </a:r>
              <a:r>
                <a:rPr lang="en-US" sz="2000" dirty="0">
                  <a:sym typeface="+mn-ea"/>
                </a:rPr>
                <a:t> </a:t>
              </a:r>
              <a:r>
                <a:rPr lang="en-US" sz="2000" dirty="0" err="1">
                  <a:sym typeface="+mn-ea"/>
                </a:rPr>
                <a:t>batas</a:t>
              </a:r>
              <a:r>
                <a:rPr lang="en-US" sz="2000" dirty="0">
                  <a:sym typeface="+mn-ea"/>
                </a:rPr>
                <a:t>.</a:t>
              </a:r>
              <a:endParaRPr lang="en-US" sz="2000" dirty="0"/>
            </a:p>
            <a:p>
              <a:pPr>
                <a:spcAft>
                  <a:spcPts val="600"/>
                </a:spcAft>
              </a:pPr>
              <a:r>
                <a:rPr lang="en-US" sz="2000" dirty="0" err="1">
                  <a:sym typeface="+mn-ea"/>
                </a:rPr>
                <a:t>Misalnya</a:t>
              </a:r>
              <a:r>
                <a:rPr lang="en-US" sz="2000" dirty="0">
                  <a:sym typeface="+mn-ea"/>
                </a:rPr>
                <a:t> </a:t>
              </a:r>
              <a:r>
                <a:rPr lang="en-US" sz="2000" dirty="0" err="1">
                  <a:sym typeface="+mn-ea"/>
                </a:rPr>
                <a:t>tembok</a:t>
              </a:r>
              <a:r>
                <a:rPr lang="en-US" sz="2000" dirty="0">
                  <a:sym typeface="+mn-ea"/>
                </a:rPr>
                <a:t>, </a:t>
              </a:r>
              <a:r>
                <a:rPr lang="en-US" sz="2000" dirty="0" err="1">
                  <a:sym typeface="+mn-ea"/>
                </a:rPr>
                <a:t>pagar</a:t>
              </a:r>
              <a:r>
                <a:rPr lang="en-US" sz="2000" dirty="0">
                  <a:sym typeface="+mn-ea"/>
                </a:rPr>
                <a:t>,</a:t>
              </a:r>
              <a:r>
                <a:rPr lang="id-ID" altLang="en-US" sz="2000" dirty="0">
                  <a:sym typeface="+mn-ea"/>
                </a:rPr>
                <a:t> </a:t>
              </a:r>
              <a:r>
                <a:rPr lang="en-US" sz="2000" dirty="0" err="1">
                  <a:sym typeface="+mn-ea"/>
                </a:rPr>
                <a:t>tanaman</a:t>
              </a:r>
              <a:r>
                <a:rPr lang="en-US" sz="2000" dirty="0">
                  <a:sym typeface="+mn-ea"/>
                </a:rPr>
                <a:t>, </a:t>
              </a:r>
              <a:r>
                <a:rPr lang="en-US" sz="2000" dirty="0" err="1">
                  <a:sym typeface="+mn-ea"/>
                </a:rPr>
                <a:t>atau</a:t>
              </a:r>
              <a:r>
                <a:rPr lang="en-US" sz="2000" dirty="0">
                  <a:sym typeface="+mn-ea"/>
                </a:rPr>
                <a:t> </a:t>
              </a:r>
              <a:r>
                <a:rPr lang="en-US" sz="2000" dirty="0" err="1">
                  <a:sym typeface="+mn-ea"/>
                </a:rPr>
                <a:t>jalan</a:t>
              </a:r>
              <a:r>
                <a:rPr lang="en-US" sz="2000" dirty="0">
                  <a:sym typeface="+mn-ea"/>
                </a:rPr>
                <a:t>.</a:t>
              </a:r>
              <a:endParaRPr lang="id-ID" alt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rsegi panjang 7"/>
          <p:cNvSpPr/>
          <p:nvPr/>
        </p:nvSpPr>
        <p:spPr>
          <a:xfrm>
            <a:off x="4953000" y="1674495"/>
            <a:ext cx="3704590" cy="109728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altLang="en-US"/>
          </a:p>
        </p:txBody>
      </p:sp>
      <p:sp>
        <p:nvSpPr>
          <p:cNvPr id="7" name="Persegi panjang 6"/>
          <p:cNvSpPr/>
          <p:nvPr/>
        </p:nvSpPr>
        <p:spPr>
          <a:xfrm>
            <a:off x="990600" y="2495550"/>
            <a:ext cx="2667000" cy="97345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altLang="en-US"/>
          </a:p>
        </p:txBody>
      </p:sp>
      <p:sp>
        <p:nvSpPr>
          <p:cNvPr id="6" name="Rectangle 5"/>
          <p:cNvSpPr/>
          <p:nvPr/>
        </p:nvSpPr>
        <p:spPr>
          <a:xfrm>
            <a:off x="1066800" y="438150"/>
            <a:ext cx="33528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Bagaimana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cara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menjaga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batas-batas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rumah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20484" name="Picture 4" descr="D:\Endah\Buku Kurikulum 2021\ESPS\Gambar ilustrator luar\ESPS PPKN 1\Bab 5 Wedha lengkap\23 ayah memangkas pagar tana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29" y="2571338"/>
            <a:ext cx="3406741" cy="24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D:\Endah\Buku Kurikulum 2021\ESPS\Gambar ilustrator luar\ESPS PPKN 1\Bab 5 Wedha lengkap\TERE 2.5 anak sedang bermain bola masuk ke halaman rumah tetang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72" y="2419035"/>
            <a:ext cx="3505837" cy="24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Kotak Teks 1"/>
          <p:cNvSpPr txBox="1"/>
          <p:nvPr/>
        </p:nvSpPr>
        <p:spPr>
          <a:xfrm>
            <a:off x="1371600" y="2660015"/>
            <a:ext cx="24542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err="1" smtClean="0">
                <a:sym typeface="+mn-ea"/>
              </a:rPr>
              <a:t>Pangkaslah</a:t>
            </a:r>
            <a:r>
              <a:rPr lang="en-US" dirty="0" smtClean="0">
                <a:sym typeface="+mn-ea"/>
              </a:rPr>
              <a:t> </a:t>
            </a:r>
            <a:r>
              <a:rPr lang="en-US" dirty="0" err="1">
                <a:sym typeface="+mn-ea"/>
              </a:rPr>
              <a:t>pagar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tanaman</a:t>
            </a:r>
            <a:r>
              <a:rPr lang="id-ID" altLang="en-US" dirty="0" err="1">
                <a:sym typeface="+mn-ea"/>
              </a:rPr>
              <a:t> </a:t>
            </a:r>
            <a:r>
              <a:rPr lang="en-US" dirty="0" err="1">
                <a:sym typeface="+mn-ea"/>
              </a:rPr>
              <a:t>secara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rutin</a:t>
            </a:r>
            <a:r>
              <a:rPr lang="en-US" dirty="0">
                <a:sym typeface="+mn-ea"/>
              </a:rPr>
              <a:t>.</a:t>
            </a:r>
            <a:endParaRPr lang="id-ID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5" name="Kotak Teks 4"/>
          <p:cNvSpPr txBox="1"/>
          <p:nvPr/>
        </p:nvSpPr>
        <p:spPr>
          <a:xfrm>
            <a:off x="5029200" y="1733550"/>
            <a:ext cx="3723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err="1">
                <a:sym typeface="+mn-ea"/>
              </a:rPr>
              <a:t>Saat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memasuki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halaman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rumah</a:t>
            </a:r>
            <a:endParaRPr lang="en-US" dirty="0"/>
          </a:p>
          <a:p>
            <a:r>
              <a:rPr lang="en-US" dirty="0" err="1">
                <a:sym typeface="+mn-ea"/>
              </a:rPr>
              <a:t>tetangga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minta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izin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terlebih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dahulu</a:t>
            </a:r>
            <a:r>
              <a:rPr lang="en-US" dirty="0">
                <a:sym typeface="+mn-ea"/>
              </a:rPr>
              <a:t>.</a:t>
            </a:r>
            <a:endParaRPr lang="id-ID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6" grpId="0"/>
      <p:bldP spid="6" grpId="1"/>
      <p:bldP spid="2" grpId="0"/>
      <p:bldP spid="2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1459" y="2071695"/>
            <a:ext cx="1286428" cy="2619225"/>
          </a:xfrm>
          <a:prstGeom prst="rect">
            <a:avLst/>
          </a:prstGeom>
        </p:spPr>
      </p:pic>
      <p:pic>
        <p:nvPicPr>
          <p:cNvPr id="2050" name="Picture 2" descr="D:\Endah\Buku Kurikulum 2021\ESPS\ESPS PPKn 1\editor\sett 3\Bab 4\old\2copy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16172" r="7206" b="11866"/>
          <a:stretch>
            <a:fillRect/>
          </a:stretch>
        </p:blipFill>
        <p:spPr bwMode="auto">
          <a:xfrm>
            <a:off x="97281" y="1799853"/>
            <a:ext cx="4259777" cy="27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1897" y="363322"/>
            <a:ext cx="5026386" cy="685909"/>
            <a:chOff x="191897" y="363322"/>
            <a:chExt cx="5026386" cy="685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68590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59304" y="396202"/>
              <a:ext cx="4217496" cy="510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</a:rPr>
                <a:t>A. </a:t>
              </a:r>
              <a:r>
                <a:rPr lang="en-US" sz="2600" b="1" dirty="0" err="1">
                  <a:solidFill>
                    <a:schemeClr val="bg1"/>
                  </a:solidFill>
                </a:rPr>
                <a:t>Bagian-Bagian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Rumah</a:t>
              </a:r>
              <a:endParaRPr lang="en-US" sz="2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53445" y="1287440"/>
            <a:ext cx="4293321" cy="2093867"/>
            <a:chOff x="3733800" y="1287440"/>
            <a:chExt cx="4293321" cy="2093867"/>
          </a:xfrm>
        </p:grpSpPr>
        <p:pic>
          <p:nvPicPr>
            <p:cNvPr id="1026" name="Picture 2" descr="D:\Endah\Video ABC\Video IPS 456\contoh\speech-bubble-4924668_128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37" t="66405" b="7343"/>
            <a:stretch>
              <a:fillRect/>
            </a:stretch>
          </p:blipFill>
          <p:spPr bwMode="auto">
            <a:xfrm>
              <a:off x="3733800" y="1287440"/>
              <a:ext cx="4293321" cy="2093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437413" y="1733550"/>
              <a:ext cx="272538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200" dirty="0"/>
                <a:t>Ada banyak ruangan di rumah</a:t>
              </a:r>
              <a:r>
                <a:rPr lang="it-IT" sz="2200" dirty="0" smtClean="0"/>
                <a:t>.</a:t>
              </a:r>
              <a:endParaRPr lang="it-IT" sz="2200" dirty="0"/>
            </a:p>
            <a:p>
              <a:r>
                <a:rPr lang="it-IT" sz="2200" dirty="0" smtClean="0"/>
                <a:t>Apa saja ruangan itu?</a:t>
              </a:r>
              <a:endParaRPr lang="it-IT" sz="2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7772" y="182589"/>
            <a:ext cx="3632228" cy="1307411"/>
            <a:chOff x="3366374" y="2716820"/>
            <a:chExt cx="5765828" cy="13074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>
              <a:fillRect/>
            </a:stretch>
          </p:blipFill>
          <p:spPr>
            <a:xfrm>
              <a:off x="3366374" y="2716820"/>
              <a:ext cx="5765828" cy="130741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63035" y="3048581"/>
              <a:ext cx="3496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1. </a:t>
              </a:r>
              <a:r>
                <a:rPr lang="en-US" sz="2400" b="1" dirty="0" err="1">
                  <a:solidFill>
                    <a:schemeClr val="bg1"/>
                  </a:solidFill>
                </a:rPr>
                <a:t>Kamar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Tidur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3074" name="Picture 2" descr="D:\Endah\Buku Kurikulum 2021\ESPS\Gambar ilustrator luar\ESPS PPKN 1\Bab 4 Alim Afianto lengkap\3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19243" b="8126"/>
          <a:stretch>
            <a:fillRect/>
          </a:stretch>
        </p:blipFill>
        <p:spPr bwMode="auto">
          <a:xfrm>
            <a:off x="4038600" y="1193801"/>
            <a:ext cx="5130555" cy="309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96900" y="1572698"/>
            <a:ext cx="3200400" cy="1380052"/>
            <a:chOff x="179513" y="1240759"/>
            <a:chExt cx="6530438" cy="14437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1240759"/>
              <a:ext cx="6530438" cy="144377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3828" y="1409038"/>
              <a:ext cx="5120091" cy="1159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dirty="0" err="1"/>
                <a:t>Kamar</a:t>
              </a:r>
              <a:r>
                <a:rPr lang="en-US" sz="2200" dirty="0"/>
                <a:t> </a:t>
              </a:r>
              <a:r>
                <a:rPr lang="en-US" sz="2200" dirty="0" err="1"/>
                <a:t>tidur</a:t>
              </a:r>
              <a:r>
                <a:rPr lang="en-US" sz="2200" dirty="0"/>
                <a:t> </a:t>
              </a:r>
              <a:r>
                <a:rPr lang="en-US" sz="2200" dirty="0" err="1"/>
                <a:t>adalah</a:t>
              </a:r>
              <a:r>
                <a:rPr lang="en-US" sz="2200" dirty="0"/>
                <a:t> </a:t>
              </a:r>
              <a:r>
                <a:rPr lang="en-US" sz="2200" dirty="0" err="1"/>
                <a:t>tempat</a:t>
              </a:r>
              <a:r>
                <a:rPr lang="en-US" sz="2200" dirty="0"/>
                <a:t> </a:t>
              </a:r>
              <a:r>
                <a:rPr lang="en-US" sz="2200" dirty="0" err="1"/>
                <a:t>kita</a:t>
              </a:r>
              <a:r>
                <a:rPr lang="en-US" sz="2200" dirty="0"/>
                <a:t> </a:t>
              </a:r>
              <a:r>
                <a:rPr lang="en-US" sz="2200" dirty="0" err="1"/>
                <a:t>tidur</a:t>
              </a:r>
              <a:r>
                <a:rPr lang="en-US" sz="2200" dirty="0"/>
                <a:t> </a:t>
              </a:r>
              <a:r>
                <a:rPr lang="en-US" sz="2200" dirty="0" err="1"/>
                <a:t>atau</a:t>
              </a:r>
              <a:r>
                <a:rPr lang="en-US" sz="2200" dirty="0"/>
                <a:t> </a:t>
              </a:r>
              <a:r>
                <a:rPr lang="en-US" sz="2200" dirty="0" err="1"/>
                <a:t>istirahat</a:t>
              </a:r>
              <a:r>
                <a:rPr lang="en-US" sz="2200" dirty="0"/>
                <a:t>.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89575" y="3464064"/>
            <a:ext cx="3449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/>
              <a:t>Kamar</a:t>
            </a:r>
            <a:r>
              <a:rPr lang="en-US" sz="2000" dirty="0"/>
              <a:t> </a:t>
            </a:r>
            <a:r>
              <a:rPr lang="en-US" sz="2000" dirty="0" err="1"/>
              <a:t>tidur</a:t>
            </a:r>
            <a:r>
              <a:rPr lang="en-US" sz="2000" dirty="0"/>
              <a:t> yang </a:t>
            </a:r>
            <a:r>
              <a:rPr lang="en-US" sz="2000" dirty="0" err="1"/>
              <a:t>baik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jendela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fi-FI" sz="2000" dirty="0"/>
              <a:t>ventilasi udara.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133351"/>
            <a:ext cx="3733800" cy="1066800"/>
            <a:chOff x="2037347" y="1754086"/>
            <a:chExt cx="3355975" cy="1066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>
              <a:fillRect/>
            </a:stretch>
          </p:blipFill>
          <p:spPr>
            <a:xfrm>
              <a:off x="2037347" y="1754086"/>
              <a:ext cx="3355975" cy="1066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56447" y="1978220"/>
              <a:ext cx="1990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2. </a:t>
              </a:r>
              <a:r>
                <a:rPr lang="en-US" sz="2400" b="1" dirty="0" err="1">
                  <a:solidFill>
                    <a:schemeClr val="bg1"/>
                  </a:solidFill>
                </a:rPr>
                <a:t>Kamar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Mandi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47648" y="2647950"/>
            <a:ext cx="36738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200" dirty="0"/>
              <a:t>Di kamar mandi ada keran air dan kloset.</a:t>
            </a:r>
          </a:p>
          <a:p>
            <a:pPr>
              <a:spcAft>
                <a:spcPts val="1200"/>
              </a:spcAft>
            </a:pPr>
            <a:r>
              <a:rPr lang="en-US" sz="2200" dirty="0" err="1" smtClean="0"/>
              <a:t>Bersihkan</a:t>
            </a:r>
            <a:r>
              <a:rPr lang="en-US" sz="2200" dirty="0" smtClean="0"/>
              <a:t> </a:t>
            </a:r>
            <a:r>
              <a:rPr lang="en-US" sz="2200" dirty="0" err="1" smtClean="0"/>
              <a:t>kembali</a:t>
            </a:r>
            <a:r>
              <a:rPr lang="en-US" sz="2200" dirty="0" smtClean="0"/>
              <a:t> </a:t>
            </a:r>
            <a:r>
              <a:rPr lang="en-US" sz="2200" dirty="0" err="1" smtClean="0"/>
              <a:t>setelah</a:t>
            </a:r>
            <a:r>
              <a:rPr lang="en-US" sz="2200" dirty="0" smtClean="0"/>
              <a:t> </a:t>
            </a:r>
            <a:r>
              <a:rPr lang="en-US" sz="2200" dirty="0" err="1"/>
              <a:t>menggunakan</a:t>
            </a:r>
            <a:r>
              <a:rPr lang="en-US" sz="2200" dirty="0"/>
              <a:t> </a:t>
            </a:r>
            <a:r>
              <a:rPr lang="en-US" sz="2200" dirty="0" err="1"/>
              <a:t>kamar</a:t>
            </a:r>
            <a:r>
              <a:rPr lang="en-US" sz="2200" dirty="0"/>
              <a:t> </a:t>
            </a:r>
            <a:r>
              <a:rPr lang="en-US" sz="2200" dirty="0" err="1"/>
              <a:t>mandi</a:t>
            </a:r>
            <a:endParaRPr lang="en-US" sz="2200" dirty="0"/>
          </a:p>
        </p:txBody>
      </p:sp>
      <p:pic>
        <p:nvPicPr>
          <p:cNvPr id="4098" name="Picture 2" descr="D:\Endah\Buku Kurikulum 2021\ESPS\Gambar ilustrator luar\ESPS PPKN 1\Bab 4 Alim Afianto lengkap\5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7501" r="13854" b="19429"/>
          <a:stretch>
            <a:fillRect/>
          </a:stretch>
        </p:blipFill>
        <p:spPr bwMode="auto">
          <a:xfrm>
            <a:off x="4292706" y="1091119"/>
            <a:ext cx="4974759" cy="377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58"/>
            <a:ext cx="9144000" cy="8503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0799" y="1428750"/>
            <a:ext cx="4214061" cy="838200"/>
            <a:chOff x="228600" y="2952750"/>
            <a:chExt cx="4214061" cy="14986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952750"/>
              <a:ext cx="4214061" cy="149860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80261" y="3333750"/>
              <a:ext cx="3833061" cy="648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dirty="0"/>
                <a:t>Kita mandi di kamar mandi.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Endah\Buku Kurikulum 2021\ESPS\ESPS PPKn 1\editor\sett 3\Bab 4\old\29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685" r="15403"/>
          <a:stretch>
            <a:fillRect/>
          </a:stretch>
        </p:blipFill>
        <p:spPr bwMode="auto">
          <a:xfrm>
            <a:off x="4743450" y="742950"/>
            <a:ext cx="4409440" cy="40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68300" y="136005"/>
            <a:ext cx="2944874" cy="946428"/>
            <a:chOff x="4996095" y="2063090"/>
            <a:chExt cx="2535771" cy="946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>
              <a:fillRect/>
            </a:stretch>
          </p:blipFill>
          <p:spPr>
            <a:xfrm>
              <a:off x="4996095" y="2063090"/>
              <a:ext cx="2535771" cy="9464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35265" y="2289312"/>
              <a:ext cx="2057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3. </a:t>
              </a:r>
              <a:r>
                <a:rPr lang="en-US" sz="2400" b="1" dirty="0" err="1">
                  <a:solidFill>
                    <a:schemeClr val="bg1"/>
                  </a:solidFill>
                </a:rPr>
                <a:t>Ruang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Tamu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200" y="3257550"/>
            <a:ext cx="3481705" cy="1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nn-NO" sz="2000" dirty="0" smtClean="0"/>
              <a:t>Tamu </a:t>
            </a:r>
            <a:r>
              <a:rPr lang="nn-NO" sz="2000" dirty="0"/>
              <a:t>adalah orang yang datang</a:t>
            </a:r>
            <a:r>
              <a:rPr lang="id-ID" altLang="nn-NO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kita</a:t>
            </a:r>
            <a:r>
              <a:rPr lang="en-US" sz="2000" dirty="0"/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dirty="0" err="1"/>
              <a:t>Bersihkan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rapikan</a:t>
            </a:r>
            <a:r>
              <a:rPr lang="en-US" sz="2000" dirty="0"/>
              <a:t> </a:t>
            </a:r>
            <a:r>
              <a:rPr lang="en-US" sz="2000" dirty="0" err="1"/>
              <a:t>kembali</a:t>
            </a:r>
            <a:r>
              <a:rPr lang="id-ID" altLang="en-US" sz="2000" dirty="0" err="1"/>
              <a:t> </a:t>
            </a:r>
            <a:r>
              <a:rPr lang="en-US" sz="2000" dirty="0" err="1"/>
              <a:t>setelah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</a:t>
            </a:r>
            <a:r>
              <a:rPr lang="en-US" sz="2000" dirty="0" err="1"/>
              <a:t>pulang</a:t>
            </a:r>
            <a:r>
              <a:rPr lang="en-US" sz="2000" dirty="0"/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09318" y="987245"/>
            <a:ext cx="3855720" cy="2379345"/>
            <a:chOff x="4497423" y="2113100"/>
            <a:chExt cx="3855720" cy="237934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23" y="2113100"/>
              <a:ext cx="3855720" cy="23164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02223" y="2554425"/>
              <a:ext cx="3095625" cy="193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auto">
                <a:spcAft>
                  <a:spcPts val="600"/>
                </a:spcAft>
              </a:pPr>
              <a:r>
                <a:rPr lang="en-US" sz="2200" dirty="0" err="1">
                  <a:sym typeface="+mn-ea"/>
                </a:rPr>
                <a:t>Ruang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tamu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biasanya</a:t>
              </a:r>
              <a:r>
                <a:rPr lang="id-ID" altLang="en-US" sz="2200" dirty="0" err="1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ada</a:t>
              </a:r>
              <a:r>
                <a:rPr lang="id-ID" altLang="en-US" sz="2200" dirty="0" err="1">
                  <a:sym typeface="+mn-ea"/>
                </a:rPr>
                <a:t> </a:t>
              </a:r>
              <a:r>
                <a:rPr lang="en-US" sz="2200" dirty="0">
                  <a:sym typeface="+mn-ea"/>
                </a:rPr>
                <a:t>di </a:t>
              </a:r>
              <a:r>
                <a:rPr lang="en-US" sz="2200" dirty="0" err="1">
                  <a:sym typeface="+mn-ea"/>
                </a:rPr>
                <a:t>bagian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depan</a:t>
              </a:r>
              <a:r>
                <a:rPr lang="en-US" sz="2200" dirty="0" smtClean="0">
                  <a:sym typeface="+mn-ea"/>
                </a:rPr>
                <a:t>.</a:t>
              </a:r>
            </a:p>
            <a:p>
              <a:pPr algn="l"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2200" dirty="0">
                  <a:sym typeface="+mn-ea"/>
                </a:rPr>
                <a:t>Kita </a:t>
              </a:r>
              <a:r>
                <a:rPr lang="en-US" sz="2200" dirty="0" err="1">
                  <a:sym typeface="+mn-ea"/>
                </a:rPr>
                <a:t>menerima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tamu</a:t>
              </a:r>
              <a:r>
                <a:rPr lang="id-ID" altLang="en-US" sz="2200" dirty="0" err="1">
                  <a:sym typeface="+mn-ea"/>
                </a:rPr>
                <a:t> </a:t>
              </a:r>
              <a:r>
                <a:rPr lang="en-US" sz="2200" dirty="0">
                  <a:sym typeface="+mn-ea"/>
                </a:rPr>
                <a:t>di </a:t>
              </a:r>
              <a:r>
                <a:rPr lang="en-US" sz="2200" dirty="0" err="1">
                  <a:sym typeface="+mn-ea"/>
                </a:rPr>
                <a:t>ruang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tamu</a:t>
              </a:r>
              <a:r>
                <a:rPr lang="en-US" sz="2200" dirty="0">
                  <a:sym typeface="+mn-ea"/>
                </a:rPr>
                <a:t>.</a:t>
              </a:r>
              <a:endParaRPr lang="id-ID" altLang="en-US" sz="2200"/>
            </a:p>
            <a:p>
              <a:pPr algn="l"/>
              <a:endParaRPr lang="id-ID" sz="22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ndah\Buku Kurikulum 2021\ESPS\ESPS PPKn 1\editor\sett 3\Bab 4\old\9 cop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6350"/>
            <a:ext cx="4791075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1000" y="285887"/>
            <a:ext cx="3200400" cy="1039993"/>
            <a:chOff x="3867148" y="1834228"/>
            <a:chExt cx="5840730" cy="10399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>
              <a:fillRect/>
            </a:stretch>
          </p:blipFill>
          <p:spPr>
            <a:xfrm>
              <a:off x="3867148" y="1834228"/>
              <a:ext cx="5840730" cy="10399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387941" y="2058363"/>
              <a:ext cx="5041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4. </a:t>
              </a:r>
              <a:r>
                <a:rPr lang="en-US" sz="2400" b="1" dirty="0" err="1">
                  <a:solidFill>
                    <a:schemeClr val="bg1"/>
                  </a:solidFill>
                </a:rPr>
                <a:t>Ruang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Keluarga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3" name="Kotak Teks 2"/>
          <p:cNvSpPr txBox="1"/>
          <p:nvPr/>
        </p:nvSpPr>
        <p:spPr>
          <a:xfrm>
            <a:off x="5029200" y="3181350"/>
            <a:ext cx="3905885" cy="1052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sym typeface="+mn-ea"/>
              </a:rPr>
              <a:t>Kita </a:t>
            </a:r>
            <a:r>
              <a:rPr lang="en-US" sz="2000" dirty="0" err="1">
                <a:sym typeface="+mn-ea"/>
              </a:rPr>
              <a:t>berkumpul</a:t>
            </a:r>
            <a:r>
              <a:rPr lang="id-ID" altLang="en-US" sz="2000" dirty="0" err="1">
                <a:sym typeface="+mn-ea"/>
              </a:rPr>
              <a:t> </a:t>
            </a:r>
            <a:r>
              <a:rPr lang="en-US" sz="2000" dirty="0">
                <a:sym typeface="+mn-ea"/>
              </a:rPr>
              <a:t>di </a:t>
            </a:r>
            <a:r>
              <a:rPr lang="en-US" sz="2000" dirty="0" err="1">
                <a:sym typeface="+mn-ea"/>
              </a:rPr>
              <a:t>ruang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keluarga</a:t>
            </a:r>
            <a:r>
              <a:rPr lang="en-US" sz="2000" dirty="0">
                <a:sym typeface="+mn-ea"/>
              </a:rPr>
              <a:t>.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err="1">
                <a:sym typeface="+mn-ea"/>
              </a:rPr>
              <a:t>Jagalah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kebersihan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dan</a:t>
            </a:r>
            <a:r>
              <a:rPr lang="id-ID" altLang="en-US" sz="2000" dirty="0" err="1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kerapian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ruang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keluarga</a:t>
            </a:r>
            <a:r>
              <a:rPr lang="en-US" sz="2000" dirty="0">
                <a:sym typeface="+mn-ea"/>
              </a:rPr>
              <a:t>.</a:t>
            </a:r>
            <a:endParaRPr lang="en-US" altLang="en-US" sz="2000" dirty="0">
              <a:sym typeface="+mn-e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19600" y="1200150"/>
            <a:ext cx="3969385" cy="1209675"/>
            <a:chOff x="304800" y="1666877"/>
            <a:chExt cx="5105400" cy="12096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666877"/>
              <a:ext cx="5105400" cy="12096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6990" y="1880870"/>
              <a:ext cx="4577644" cy="8813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en-US" sz="2400" dirty="0" err="1">
                  <a:sym typeface="+mn-ea"/>
                </a:rPr>
                <a:t>Ruang</a:t>
              </a:r>
              <a:r>
                <a:rPr lang="en-US" sz="2400" dirty="0">
                  <a:sym typeface="+mn-ea"/>
                </a:rPr>
                <a:t> </a:t>
              </a:r>
              <a:r>
                <a:rPr lang="en-US" sz="2400" dirty="0" err="1">
                  <a:sym typeface="+mn-ea"/>
                </a:rPr>
                <a:t>keluarga</a:t>
              </a:r>
              <a:r>
                <a:rPr lang="en-US" sz="2400" dirty="0">
                  <a:sym typeface="+mn-ea"/>
                </a:rPr>
                <a:t> </a:t>
              </a:r>
              <a:r>
                <a:rPr lang="en-US" sz="2400" dirty="0" err="1">
                  <a:sym typeface="+mn-ea"/>
                </a:rPr>
                <a:t>biasanya</a:t>
              </a:r>
              <a:endParaRPr lang="en-US" sz="2400" dirty="0"/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en-US" sz="2400" dirty="0" err="1">
                  <a:sym typeface="+mn-ea"/>
                </a:rPr>
                <a:t>ada</a:t>
              </a:r>
              <a:r>
                <a:rPr lang="en-US" sz="2400" dirty="0">
                  <a:sym typeface="+mn-ea"/>
                </a:rPr>
                <a:t> di </a:t>
              </a:r>
              <a:r>
                <a:rPr lang="en-US" sz="2400" dirty="0" err="1">
                  <a:sym typeface="+mn-ea"/>
                </a:rPr>
                <a:t>tengah</a:t>
              </a:r>
              <a:r>
                <a:rPr lang="en-US" sz="2400" dirty="0">
                  <a:sym typeface="+mn-ea"/>
                </a:rPr>
                <a:t> </a:t>
              </a:r>
              <a:r>
                <a:rPr lang="en-US" sz="2400" dirty="0" err="1">
                  <a:sym typeface="+mn-ea"/>
                </a:rPr>
                <a:t>rumah</a:t>
              </a:r>
              <a:r>
                <a:rPr lang="en-US" sz="2400" dirty="0">
                  <a:sym typeface="+mn-ea"/>
                </a:rPr>
                <a:t>.</a:t>
              </a:r>
              <a:endParaRPr lang="id-ID" sz="2400" b="0" i="0" u="none" strike="noStrike" baseline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Endah\Buku Kurikulum 2021\ESPS\ESPS PPKn 1\editor\sett 3\Bab 4\old\Gb 3a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8" b="26892"/>
          <a:stretch>
            <a:fillRect/>
          </a:stretch>
        </p:blipFill>
        <p:spPr bwMode="auto">
          <a:xfrm>
            <a:off x="4267250" y="1200150"/>
            <a:ext cx="5163359" cy="360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81187" y="285772"/>
            <a:ext cx="2916414" cy="1106785"/>
            <a:chOff x="3388426" y="4526694"/>
            <a:chExt cx="2916414" cy="8841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6" b="18570"/>
            <a:stretch>
              <a:fillRect/>
            </a:stretch>
          </p:blipFill>
          <p:spPr>
            <a:xfrm>
              <a:off x="3388426" y="4526694"/>
              <a:ext cx="2916414" cy="88417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46030" y="4759790"/>
              <a:ext cx="1462260" cy="417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5. </a:t>
              </a:r>
              <a:r>
                <a:rPr lang="en-US" sz="2800" b="1" dirty="0" err="1">
                  <a:solidFill>
                    <a:schemeClr val="bg1"/>
                  </a:solidFill>
                </a:rPr>
                <a:t>Dapur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Kotak Teks 5"/>
          <p:cNvSpPr txBox="1"/>
          <p:nvPr/>
        </p:nvSpPr>
        <p:spPr>
          <a:xfrm>
            <a:off x="685800" y="2902585"/>
            <a:ext cx="39687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ym typeface="+mn-ea"/>
              </a:rPr>
              <a:t>Dapur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tempat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untuk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memasak</a:t>
            </a:r>
            <a:r>
              <a:rPr lang="en-US" sz="2000" dirty="0">
                <a:sym typeface="+mn-ea"/>
              </a:rPr>
              <a:t>.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000" dirty="0">
                <a:sym typeface="+mn-ea"/>
              </a:rPr>
              <a:t>Kita juga mencuci piring di dapur.</a:t>
            </a:r>
            <a:endParaRPr lang="it-IT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000" dirty="0">
                <a:sym typeface="+mn-ea"/>
              </a:rPr>
              <a:t>Jagalah kerapian dan kebersihan dapur.</a:t>
            </a:r>
            <a:endParaRPr lang="nl-NL" altLang="en-US" sz="2000" dirty="0"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6" name="Group 7"/>
          <p:cNvGrpSpPr/>
          <p:nvPr/>
        </p:nvGrpSpPr>
        <p:grpSpPr>
          <a:xfrm>
            <a:off x="1371600" y="1590040"/>
            <a:ext cx="3200400" cy="1103630"/>
            <a:chOff x="179513" y="1240759"/>
            <a:chExt cx="6530438" cy="1443771"/>
          </a:xfrm>
        </p:grpSpPr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1240759"/>
              <a:ext cx="6530438" cy="1443771"/>
            </a:xfrm>
            <a:prstGeom prst="rect">
              <a:avLst/>
            </a:prstGeom>
          </p:spPr>
        </p:pic>
        <p:sp>
          <p:nvSpPr>
            <p:cNvPr id="18" name="Rectangle 10"/>
            <p:cNvSpPr/>
            <p:nvPr/>
          </p:nvSpPr>
          <p:spPr>
            <a:xfrm>
              <a:off x="490486" y="1467255"/>
              <a:ext cx="5930519" cy="10051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dirty="0" err="1">
                  <a:sym typeface="+mn-ea"/>
                </a:rPr>
                <a:t>Dapur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biasanya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ada</a:t>
              </a:r>
              <a:r>
                <a:rPr lang="id-ID" altLang="en-US" sz="2200" dirty="0" err="1">
                  <a:sym typeface="+mn-ea"/>
                </a:rPr>
                <a:t> </a:t>
              </a:r>
              <a:r>
                <a:rPr lang="en-US" sz="2200" dirty="0">
                  <a:sym typeface="+mn-ea"/>
                </a:rPr>
                <a:t>di </a:t>
              </a:r>
              <a:r>
                <a:rPr lang="en-US" sz="2200" dirty="0" err="1">
                  <a:sym typeface="+mn-ea"/>
                </a:rPr>
                <a:t>bagian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belakang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rumah</a:t>
              </a:r>
              <a:r>
                <a:rPr lang="en-US" sz="2200" dirty="0">
                  <a:sym typeface="+mn-ea"/>
                </a:rPr>
                <a:t>.</a:t>
              </a:r>
              <a:endParaRPr lang="en-US" sz="2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Endah\Buku Kurikulum 2021\ESPS\ESPS PPKn 1\editor\sett 3\Bab 4\old\18 makan bersama new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57350"/>
            <a:ext cx="4998085" cy="31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8600" y="182589"/>
            <a:ext cx="3632228" cy="1307411"/>
            <a:chOff x="3447059" y="2716820"/>
            <a:chExt cx="5765828" cy="13074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>
              <a:fillRect/>
            </a:stretch>
          </p:blipFill>
          <p:spPr>
            <a:xfrm>
              <a:off x="3447059" y="2716820"/>
              <a:ext cx="5765828" cy="130741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63035" y="3048581"/>
              <a:ext cx="4464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6. </a:t>
              </a:r>
              <a:r>
                <a:rPr lang="en-US" sz="2400" b="1" dirty="0" err="1">
                  <a:solidFill>
                    <a:schemeClr val="bg1"/>
                  </a:solidFill>
                </a:rPr>
                <a:t>Ruang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Makan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Kotak Teks 5"/>
          <p:cNvSpPr txBox="1"/>
          <p:nvPr/>
        </p:nvSpPr>
        <p:spPr>
          <a:xfrm>
            <a:off x="5181600" y="3201670"/>
            <a:ext cx="3839210" cy="1091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000" dirty="0">
                <a:sym typeface="+mn-ea"/>
              </a:rPr>
              <a:t>Makanan disajikan di meja makan.</a:t>
            </a:r>
            <a:endParaRPr lang="fi-FI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ym typeface="+mn-ea"/>
              </a:rPr>
              <a:t>Rapikan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meja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makan</a:t>
            </a:r>
            <a:r>
              <a:rPr lang="id-ID" altLang="en-US" sz="2000" dirty="0" err="1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setelah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digunakan</a:t>
            </a:r>
            <a:r>
              <a:rPr lang="en-US" sz="2000" dirty="0">
                <a:sym typeface="+mn-ea"/>
              </a:rPr>
              <a:t>.</a:t>
            </a:r>
            <a:endParaRPr lang="en-US" altLang="en-US" sz="2000" dirty="0"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66999" y="1123950"/>
            <a:ext cx="4237122" cy="1411982"/>
            <a:chOff x="228600" y="2952750"/>
            <a:chExt cx="4237122" cy="2524454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952750"/>
              <a:ext cx="4213860" cy="2253578"/>
            </a:xfrm>
            <a:prstGeom prst="rect">
              <a:avLst/>
            </a:prstGeom>
          </p:spPr>
        </p:pic>
        <p:sp>
          <p:nvSpPr>
            <p:cNvPr id="12" name="Rectangle 10"/>
            <p:cNvSpPr/>
            <p:nvPr/>
          </p:nvSpPr>
          <p:spPr>
            <a:xfrm>
              <a:off x="632661" y="3333750"/>
              <a:ext cx="3833061" cy="2143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ym typeface="+mn-ea"/>
                </a:rPr>
                <a:t>Anggota</a:t>
              </a:r>
              <a:r>
                <a:rPr lang="en-US" sz="2400" dirty="0">
                  <a:sym typeface="+mn-ea"/>
                </a:rPr>
                <a:t> </a:t>
              </a:r>
              <a:r>
                <a:rPr lang="en-US" sz="2400" dirty="0" err="1">
                  <a:sym typeface="+mn-ea"/>
                </a:rPr>
                <a:t>keluarga</a:t>
              </a:r>
              <a:r>
                <a:rPr lang="en-US" sz="2400" dirty="0">
                  <a:sym typeface="+mn-ea"/>
                </a:rPr>
                <a:t> </a:t>
              </a:r>
              <a:r>
                <a:rPr lang="en-US" sz="2400" dirty="0" err="1">
                  <a:sym typeface="+mn-ea"/>
                </a:rPr>
                <a:t>makan</a:t>
              </a:r>
              <a:r>
                <a:rPr lang="id-ID" altLang="en-US" sz="2400" dirty="0" err="1">
                  <a:sym typeface="+mn-ea"/>
                </a:rPr>
                <a:t> </a:t>
              </a:r>
              <a:r>
                <a:rPr lang="en-US" sz="2400" dirty="0" err="1">
                  <a:sym typeface="+mn-ea"/>
                </a:rPr>
                <a:t>bersama</a:t>
              </a:r>
              <a:r>
                <a:rPr lang="id-ID" altLang="en-US" sz="2400" dirty="0" err="1">
                  <a:sym typeface="+mn-ea"/>
                </a:rPr>
                <a:t> </a:t>
              </a:r>
              <a:r>
                <a:rPr lang="en-US" sz="2400" dirty="0">
                  <a:sym typeface="+mn-ea"/>
                </a:rPr>
                <a:t>di </a:t>
              </a:r>
              <a:r>
                <a:rPr lang="en-US" sz="2400" dirty="0" err="1">
                  <a:sym typeface="+mn-ea"/>
                </a:rPr>
                <a:t>ruang</a:t>
              </a:r>
              <a:r>
                <a:rPr lang="en-US" sz="2400" dirty="0">
                  <a:sym typeface="+mn-ea"/>
                </a:rPr>
                <a:t> </a:t>
              </a:r>
              <a:r>
                <a:rPr lang="en-US" sz="2400" dirty="0" err="1">
                  <a:sym typeface="+mn-ea"/>
                </a:rPr>
                <a:t>makan</a:t>
              </a:r>
              <a:r>
                <a:rPr lang="en-US" sz="2400" dirty="0">
                  <a:sym typeface="+mn-ea"/>
                </a:rPr>
                <a:t>.</a:t>
              </a:r>
              <a:endParaRPr lang="en-US" sz="2400" dirty="0"/>
            </a:p>
            <a:p>
              <a:endParaRPr lang="it-IT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677</Words>
  <Application>Microsoft Office PowerPoint</Application>
  <PresentationFormat>On-screen Show (16:9)</PresentationFormat>
  <Paragraphs>114</Paragraphs>
  <Slides>22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Endah Wahyuningtias</cp:lastModifiedBy>
  <cp:revision>126</cp:revision>
  <dcterms:created xsi:type="dcterms:W3CDTF">2022-01-17T01:37:00Z</dcterms:created>
  <dcterms:modified xsi:type="dcterms:W3CDTF">2022-05-09T03:26:02Z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4D77538E2C904CA4AFD6378355B466A9</vt:lpwstr>
  </property>
  <property fmtid="{D5CDD505-2E9C-101B-9397-08002B2CF9AE}" pid="3" name="KSOProductBuildVer">
    <vt:lpwstr>1057-11.2.0.10463</vt:lpwstr>
  </property>
</Properties>
</file>