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8" r:id="rId3"/>
    <p:sldId id="262" r:id="rId4"/>
    <p:sldId id="263" r:id="rId5"/>
    <p:sldId id="300" r:id="rId6"/>
    <p:sldId id="322" r:id="rId7"/>
    <p:sldId id="301" r:id="rId8"/>
    <p:sldId id="323" r:id="rId9"/>
    <p:sldId id="304" r:id="rId10"/>
    <p:sldId id="334" r:id="rId11"/>
    <p:sldId id="305" r:id="rId12"/>
    <p:sldId id="327" r:id="rId13"/>
    <p:sldId id="328" r:id="rId14"/>
    <p:sldId id="330" r:id="rId15"/>
    <p:sldId id="331" r:id="rId16"/>
    <p:sldId id="332" r:id="rId17"/>
    <p:sldId id="333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06A"/>
    <a:srgbClr val="FFFFFF"/>
    <a:srgbClr val="000000"/>
    <a:srgbClr val="BFD101"/>
    <a:srgbClr val="B2D34E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84" autoAdjust="0"/>
  </p:normalViewPr>
  <p:slideViewPr>
    <p:cSldViewPr>
      <p:cViewPr varScale="1">
        <p:scale>
          <a:sx n="99" d="100"/>
          <a:sy n="99" d="100"/>
        </p:scale>
        <p:origin x="-54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35880" cy="516255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187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1777335"/>
            <a:ext cx="4495800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Pendidikan</a:t>
            </a:r>
            <a:r>
              <a:rPr lang="en-US" sz="2800" b="1" dirty="0" smtClean="0">
                <a:solidFill>
                  <a:srgbClr val="33CC33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Jasmani</a:t>
            </a:r>
            <a:r>
              <a:rPr lang="en-US" sz="2800" b="1" dirty="0" smtClean="0">
                <a:solidFill>
                  <a:srgbClr val="33CC33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Olahraga</a:t>
            </a:r>
            <a:r>
              <a:rPr lang="en-US" sz="2800" b="1" dirty="0" smtClean="0">
                <a:solidFill>
                  <a:srgbClr val="33CC33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33CC33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Kesehatan</a:t>
            </a:r>
            <a:endParaRPr lang="en-US" sz="2800" b="1" dirty="0" smtClean="0">
              <a:solidFill>
                <a:srgbClr val="33CC33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15" y="971550"/>
            <a:ext cx="2292185" cy="32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97" y="1504950"/>
            <a:ext cx="4728503" cy="30328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400" y="152399"/>
            <a:ext cx="7010400" cy="971551"/>
            <a:chOff x="152400" y="343269"/>
            <a:chExt cx="5943600" cy="9715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43269"/>
              <a:ext cx="5791200" cy="97155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3400" y="479259"/>
              <a:ext cx="5562600" cy="606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Permainan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Bola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Tangan</a:t>
              </a:r>
              <a:endPara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94594" y="1277362"/>
            <a:ext cx="4029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Cara </a:t>
            </a:r>
            <a:r>
              <a:rPr lang="en-US" sz="2400" dirty="0" err="1"/>
              <a:t>bermain</a:t>
            </a:r>
            <a:r>
              <a:rPr lang="en-US" sz="2400" dirty="0"/>
              <a:t> bola </a:t>
            </a:r>
            <a:r>
              <a:rPr lang="en-US" sz="2400" dirty="0" err="1"/>
              <a:t>tangan</a:t>
            </a:r>
            <a:r>
              <a:rPr lang="en-US" sz="2400" dirty="0"/>
              <a:t> </a:t>
            </a:r>
            <a:r>
              <a:rPr lang="en-US" sz="2400" dirty="0" err="1"/>
              <a:t>hampir</a:t>
            </a:r>
            <a:r>
              <a:rPr lang="en-US" sz="2400" dirty="0"/>
              <a:t> </a:t>
            </a:r>
            <a:r>
              <a:rPr lang="en-US" sz="2400" dirty="0" err="1"/>
              <a:t>mirip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sepak</a:t>
            </a:r>
            <a:r>
              <a:rPr lang="en-US" sz="2400" dirty="0"/>
              <a:t> bola. </a:t>
            </a:r>
            <a:r>
              <a:rPr lang="en-US" sz="2400" dirty="0" err="1"/>
              <a:t>Perbedaannya</a:t>
            </a:r>
            <a:r>
              <a:rPr lang="en-US" sz="2400" dirty="0"/>
              <a:t>,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sepak</a:t>
            </a:r>
            <a:r>
              <a:rPr lang="en-US" sz="2400" dirty="0"/>
              <a:t> bola, bola </a:t>
            </a:r>
            <a:r>
              <a:rPr lang="en-US" sz="2400" dirty="0" err="1"/>
              <a:t>dimainkan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kaki, </a:t>
            </a:r>
            <a:r>
              <a:rPr lang="en-US" sz="2400" dirty="0" err="1"/>
              <a:t>sedangkan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bola </a:t>
            </a:r>
            <a:r>
              <a:rPr lang="en-US" sz="2400" dirty="0" err="1"/>
              <a:t>tangan</a:t>
            </a:r>
            <a:r>
              <a:rPr lang="en-US" sz="2400" dirty="0"/>
              <a:t>, bola </a:t>
            </a:r>
            <a:r>
              <a:rPr lang="en-US" sz="2400" dirty="0" err="1"/>
              <a:t>dimainkan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81340"/>
            <a:ext cx="2667000" cy="4136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895350"/>
            <a:ext cx="495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Keterampilan</a:t>
            </a:r>
            <a:r>
              <a:rPr lang="en-US" sz="2400" dirty="0"/>
              <a:t> </a:t>
            </a:r>
            <a:r>
              <a:rPr lang="en-US" sz="2400" dirty="0" err="1"/>
              <a:t>memvariasikan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memainkan</a:t>
            </a:r>
            <a:r>
              <a:rPr lang="en-US" sz="2400" dirty="0"/>
              <a:t> bola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keberhasilan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bola </a:t>
            </a:r>
            <a:r>
              <a:rPr lang="en-US" sz="2400" dirty="0" err="1"/>
              <a:t>tangan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Latihan</a:t>
            </a:r>
            <a:r>
              <a:rPr lang="en-US" sz="2400" dirty="0" smtClean="0"/>
              <a:t> </a:t>
            </a:r>
            <a:r>
              <a:rPr lang="en-US" sz="2400" dirty="0" err="1"/>
              <a:t>pembelajaran</a:t>
            </a:r>
            <a:r>
              <a:rPr lang="en-US" sz="2400" dirty="0"/>
              <a:t> bola </a:t>
            </a:r>
            <a:r>
              <a:rPr lang="en-US" sz="2400" dirty="0" err="1"/>
              <a:t>tangan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memodifikasi</a:t>
            </a:r>
            <a:r>
              <a:rPr lang="en-US" sz="2400" dirty="0"/>
              <a:t> </a:t>
            </a:r>
            <a:r>
              <a:rPr lang="en-US" sz="2400" dirty="0" err="1"/>
              <a:t>alat</a:t>
            </a:r>
            <a:r>
              <a:rPr lang="en-US" sz="2400" dirty="0"/>
              <a:t> </a:t>
            </a:r>
            <a:r>
              <a:rPr lang="en-US" sz="2400" dirty="0" err="1"/>
              <a:t>ataupun</a:t>
            </a:r>
            <a:r>
              <a:rPr lang="en-US" sz="2400" dirty="0"/>
              <a:t> model </a:t>
            </a:r>
            <a:r>
              <a:rPr lang="en-US" sz="2400" dirty="0" err="1"/>
              <a:t>permainannya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222" y="219730"/>
            <a:ext cx="575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Melempar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88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87997"/>
            <a:ext cx="5391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melempar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 </a:t>
            </a:r>
            <a:endParaRPr lang="en-US" sz="32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5938" y="3605908"/>
            <a:ext cx="4319955" cy="549436"/>
            <a:chOff x="994449" y="5833885"/>
            <a:chExt cx="2429894" cy="936332"/>
          </a:xfrm>
        </p:grpSpPr>
        <p:sp>
          <p:nvSpPr>
            <p:cNvPr id="5" name="Rounded Rectangle 4"/>
            <p:cNvSpPr/>
            <p:nvPr/>
          </p:nvSpPr>
          <p:spPr>
            <a:xfrm>
              <a:off x="1006004" y="5833885"/>
              <a:ext cx="2375320" cy="9363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4449" y="5848376"/>
              <a:ext cx="2429894" cy="734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Melempar</a:t>
              </a:r>
              <a:r>
                <a:rPr lang="en-US" sz="2200" dirty="0"/>
                <a:t> bola </a:t>
              </a:r>
              <a:r>
                <a:rPr lang="en-US" sz="2200" dirty="0" err="1"/>
                <a:t>ke</a:t>
              </a:r>
              <a:r>
                <a:rPr lang="en-US" sz="2200" dirty="0"/>
                <a:t> </a:t>
              </a:r>
              <a:r>
                <a:rPr lang="en-US" sz="2200" dirty="0" err="1"/>
                <a:t>sasaran</a:t>
              </a:r>
              <a:r>
                <a:rPr lang="en-US" sz="2200" dirty="0"/>
                <a:t> diam.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" y="1001479"/>
            <a:ext cx="4582165" cy="2191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5" y="1103847"/>
            <a:ext cx="4505954" cy="22863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79576" y="3587190"/>
            <a:ext cx="4319955" cy="549436"/>
            <a:chOff x="994449" y="5833885"/>
            <a:chExt cx="2429894" cy="936332"/>
          </a:xfrm>
        </p:grpSpPr>
        <p:sp>
          <p:nvSpPr>
            <p:cNvPr id="10" name="Rounded Rectangle 9"/>
            <p:cNvSpPr/>
            <p:nvPr/>
          </p:nvSpPr>
          <p:spPr>
            <a:xfrm>
              <a:off x="1006004" y="5833885"/>
              <a:ext cx="2375320" cy="9363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4449" y="5848376"/>
              <a:ext cx="2429894" cy="73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Melempar</a:t>
              </a:r>
              <a:r>
                <a:rPr lang="en-US" sz="2200" dirty="0"/>
                <a:t> bola </a:t>
              </a:r>
              <a:r>
                <a:rPr lang="en-US" sz="2200" dirty="0" err="1"/>
                <a:t>ke</a:t>
              </a:r>
              <a:r>
                <a:rPr lang="en-US" sz="2200" dirty="0"/>
                <a:t> </a:t>
              </a:r>
              <a:r>
                <a:rPr lang="en-US" sz="2200" dirty="0" err="1"/>
                <a:t>sasaran</a:t>
              </a:r>
              <a:r>
                <a:rPr lang="en-US" sz="2200" dirty="0"/>
                <a:t> </a:t>
              </a:r>
              <a:r>
                <a:rPr lang="en-US" sz="2200" dirty="0" err="1"/>
                <a:t>bergerak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535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44336"/>
            <a:ext cx="4876800" cy="3277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89535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Menangkap</a:t>
            </a:r>
            <a:r>
              <a:rPr lang="en-US" sz="2400" dirty="0"/>
              <a:t> bola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. </a:t>
            </a:r>
            <a:r>
              <a:rPr lang="en-US" sz="2400" dirty="0" err="1"/>
              <a:t>Jari-jari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 </a:t>
            </a:r>
            <a:r>
              <a:rPr lang="en-US" sz="2400" dirty="0" err="1"/>
              <a:t>terbuka</a:t>
            </a:r>
            <a:r>
              <a:rPr lang="en-US" sz="2400" dirty="0"/>
              <a:t> </a:t>
            </a:r>
            <a:r>
              <a:rPr lang="en-US" sz="2400" dirty="0" err="1"/>
              <a:t>lebar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r>
              <a:rPr lang="en-US" sz="2400" dirty="0"/>
              <a:t> </a:t>
            </a:r>
            <a:r>
              <a:rPr lang="en-US" sz="2400" dirty="0" err="1"/>
              <a:t>ibu</a:t>
            </a:r>
            <a:r>
              <a:rPr lang="en-US" sz="2400" dirty="0"/>
              <a:t> </a:t>
            </a:r>
            <a:r>
              <a:rPr lang="en-US" sz="2400" dirty="0" err="1"/>
              <a:t>jari</a:t>
            </a:r>
            <a:r>
              <a:rPr lang="en-US" sz="2400" dirty="0"/>
              <a:t> </a:t>
            </a:r>
            <a:r>
              <a:rPr lang="en-US" sz="2400" dirty="0" err="1"/>
              <a:t>membentuk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garis</a:t>
            </a:r>
            <a:r>
              <a:rPr lang="en-US" sz="2400" dirty="0"/>
              <a:t> di </a:t>
            </a:r>
            <a:r>
              <a:rPr lang="en-US" sz="2400" dirty="0" err="1"/>
              <a:t>belakang</a:t>
            </a:r>
            <a:r>
              <a:rPr lang="en-US" sz="2400" dirty="0"/>
              <a:t> bola. </a:t>
            </a:r>
            <a:r>
              <a:rPr lang="en-US" sz="2400" dirty="0" err="1"/>
              <a:t>Usahakan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jari</a:t>
            </a:r>
            <a:r>
              <a:rPr lang="en-US" sz="2400" dirty="0"/>
              <a:t> </a:t>
            </a:r>
            <a:r>
              <a:rPr lang="en-US" sz="2400" dirty="0" err="1"/>
              <a:t>menutup</a:t>
            </a:r>
            <a:r>
              <a:rPr lang="en-US" sz="2400" dirty="0"/>
              <a:t> bola </a:t>
            </a:r>
            <a:r>
              <a:rPr lang="en-US" sz="2400" dirty="0" err="1"/>
              <a:t>seluas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222" y="219730"/>
            <a:ext cx="575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Menangkap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49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87997"/>
            <a:ext cx="6563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menangkap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32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7864" y="3447400"/>
            <a:ext cx="3276600" cy="854233"/>
            <a:chOff x="994449" y="5833885"/>
            <a:chExt cx="2429894" cy="936332"/>
          </a:xfrm>
        </p:grpSpPr>
        <p:sp>
          <p:nvSpPr>
            <p:cNvPr id="5" name="Rounded Rectangle 4"/>
            <p:cNvSpPr/>
            <p:nvPr/>
          </p:nvSpPr>
          <p:spPr>
            <a:xfrm>
              <a:off x="1006004" y="5833885"/>
              <a:ext cx="2375320" cy="9363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4449" y="5848376"/>
              <a:ext cx="2429894" cy="84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Menangkap</a:t>
              </a:r>
              <a:r>
                <a:rPr lang="en-US" sz="2200" dirty="0"/>
                <a:t> bola </a:t>
              </a:r>
              <a:r>
                <a:rPr lang="en-US" sz="2200" dirty="0" err="1"/>
                <a:t>dari</a:t>
              </a:r>
              <a:r>
                <a:rPr lang="en-US" sz="2200" dirty="0"/>
                <a:t> </a:t>
              </a:r>
              <a:r>
                <a:rPr lang="en-US" sz="2200" dirty="0" err="1"/>
                <a:t>dua</a:t>
              </a:r>
              <a:r>
                <a:rPr lang="en-US" sz="2200" dirty="0"/>
                <a:t> </a:t>
              </a:r>
              <a:r>
                <a:rPr lang="en-US" sz="2200" dirty="0" err="1"/>
                <a:t>arah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76800" y="3460620"/>
            <a:ext cx="3276600" cy="854233"/>
            <a:chOff x="994449" y="5833885"/>
            <a:chExt cx="2429894" cy="936332"/>
          </a:xfrm>
        </p:grpSpPr>
        <p:sp>
          <p:nvSpPr>
            <p:cNvPr id="9" name="Rounded Rectangle 8"/>
            <p:cNvSpPr/>
            <p:nvPr/>
          </p:nvSpPr>
          <p:spPr>
            <a:xfrm>
              <a:off x="1006004" y="5833885"/>
              <a:ext cx="2375320" cy="9363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4449" y="5848376"/>
              <a:ext cx="2429894" cy="84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Menangkap</a:t>
              </a:r>
              <a:r>
                <a:rPr lang="en-US" sz="2200" dirty="0"/>
                <a:t> bola </a:t>
              </a:r>
              <a:r>
                <a:rPr lang="en-US" sz="2200" dirty="0" err="1"/>
                <a:t>sambil</a:t>
              </a:r>
              <a:r>
                <a:rPr lang="en-US" sz="2200" dirty="0"/>
                <a:t> </a:t>
              </a:r>
              <a:r>
                <a:rPr lang="en-US" sz="2200" dirty="0" err="1"/>
                <a:t>berlari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9" y="995221"/>
            <a:ext cx="3924848" cy="2353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7092"/>
            <a:ext cx="4782700" cy="270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52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94985"/>
            <a:ext cx="4321556" cy="2716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895350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bola </a:t>
            </a:r>
            <a:r>
              <a:rPr lang="en-US" sz="2400" dirty="0" err="1"/>
              <a:t>tangan</a:t>
            </a:r>
            <a:r>
              <a:rPr lang="en-US" sz="2400" dirty="0"/>
              <a:t>, 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menggiring</a:t>
            </a:r>
            <a:r>
              <a:rPr lang="en-US" sz="2400" dirty="0"/>
              <a:t> bola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memantulkan</a:t>
            </a:r>
            <a:r>
              <a:rPr lang="en-US" sz="2400" dirty="0"/>
              <a:t>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lantai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Gerakan</a:t>
            </a:r>
            <a:r>
              <a:rPr lang="en-US" sz="2400" dirty="0" smtClean="0"/>
              <a:t> </a:t>
            </a:r>
            <a:r>
              <a:rPr lang="en-US" sz="2400" dirty="0" err="1"/>
              <a:t>menggiring</a:t>
            </a:r>
            <a:r>
              <a:rPr lang="en-US" sz="2400" dirty="0"/>
              <a:t> bola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melindungi</a:t>
            </a:r>
            <a:r>
              <a:rPr lang="en-US" sz="2400" dirty="0"/>
              <a:t> bola agar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diambil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lawan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222" y="219730"/>
            <a:ext cx="575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Menggiring</a:t>
            </a:r>
            <a:r>
              <a:rPr lang="en-US" sz="28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4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87997"/>
            <a:ext cx="6487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menggiring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32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7379" y="3454132"/>
            <a:ext cx="3276600" cy="854233"/>
            <a:chOff x="994449" y="5833885"/>
            <a:chExt cx="2429894" cy="936332"/>
          </a:xfrm>
        </p:grpSpPr>
        <p:sp>
          <p:nvSpPr>
            <p:cNvPr id="6" name="Rounded Rectangle 5"/>
            <p:cNvSpPr/>
            <p:nvPr/>
          </p:nvSpPr>
          <p:spPr>
            <a:xfrm>
              <a:off x="1006004" y="5833885"/>
              <a:ext cx="2375320" cy="9363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94449" y="5848376"/>
              <a:ext cx="2429894" cy="84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Menggiring</a:t>
              </a:r>
              <a:r>
                <a:rPr lang="en-US" sz="2200" dirty="0"/>
                <a:t> bola </a:t>
              </a:r>
              <a:r>
                <a:rPr lang="en-US" sz="2200" dirty="0" err="1"/>
                <a:t>berpasangan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59576" y="3467352"/>
            <a:ext cx="3276600" cy="854233"/>
            <a:chOff x="994449" y="5833885"/>
            <a:chExt cx="2429894" cy="936332"/>
          </a:xfrm>
        </p:grpSpPr>
        <p:sp>
          <p:nvSpPr>
            <p:cNvPr id="9" name="Rounded Rectangle 8"/>
            <p:cNvSpPr/>
            <p:nvPr/>
          </p:nvSpPr>
          <p:spPr>
            <a:xfrm>
              <a:off x="1006004" y="5833885"/>
              <a:ext cx="2375320" cy="9363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4449" y="5848374"/>
              <a:ext cx="2429894" cy="472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Menggiring</a:t>
              </a:r>
              <a:r>
                <a:rPr lang="en-US" sz="2200" dirty="0"/>
                <a:t> bola </a:t>
              </a:r>
              <a:r>
                <a:rPr lang="en-US" sz="2200" dirty="0" err="1"/>
                <a:t>zig-zag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8100"/>
            <a:ext cx="3221891" cy="2179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90" y="1200150"/>
            <a:ext cx="5171010" cy="21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34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26641" y="497255"/>
            <a:ext cx="6324695" cy="810793"/>
            <a:chOff x="1611544" y="3352296"/>
            <a:chExt cx="5883878" cy="625617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4568" y="3368313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200" b="1" dirty="0" smtClean="0">
                  <a:solidFill>
                    <a:schemeClr val="tx1"/>
                  </a:solidFill>
                </a:rPr>
                <a:t>PERMAINAN INVASI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258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7200" y="1853600"/>
            <a:ext cx="8534400" cy="2623150"/>
            <a:chOff x="773529" y="2426714"/>
            <a:chExt cx="8534400" cy="2623150"/>
          </a:xfrm>
        </p:grpSpPr>
        <p:grpSp>
          <p:nvGrpSpPr>
            <p:cNvPr id="15" name="Group 14"/>
            <p:cNvGrpSpPr/>
            <p:nvPr/>
          </p:nvGrpSpPr>
          <p:grpSpPr>
            <a:xfrm>
              <a:off x="773529" y="2426714"/>
              <a:ext cx="8534400" cy="2623150"/>
              <a:chOff x="773529" y="2426714"/>
              <a:chExt cx="8534400" cy="262315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23939" y="2992464"/>
                <a:ext cx="566458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Setelah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mempelajari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materi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pada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bab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ini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peserta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didik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diharapkan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dapat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1600" dirty="0"/>
                  <a:t>1.1 </a:t>
                </a:r>
                <a:r>
                  <a:rPr lang="en-US" sz="1600" dirty="0" err="1"/>
                  <a:t>Menjelaskan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gerak</a:t>
                </a:r>
                <a:r>
                  <a:rPr lang="en-US" sz="1600" dirty="0"/>
                  <a:t> </a:t>
                </a:r>
                <a:r>
                  <a:rPr lang="en-US" sz="1600" dirty="0" err="1"/>
                  <a:t>dasar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menendang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atau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mengoper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menghentikan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menggiring</a:t>
                </a:r>
                <a:r>
                  <a:rPr lang="en-US" sz="1600" dirty="0"/>
                  <a:t> bola </a:t>
                </a:r>
                <a:r>
                  <a:rPr lang="en-US" sz="1600" dirty="0" err="1"/>
                  <a:t>dalam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permainan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sepak</a:t>
                </a:r>
                <a:r>
                  <a:rPr lang="en-US" sz="1600" dirty="0"/>
                  <a:t> bola; 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36416" y="2426714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73529" y="4034201"/>
                <a:ext cx="85344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dirty="0" smtClean="0"/>
                  <a:t>1.2 </a:t>
                </a:r>
                <a:r>
                  <a:rPr lang="en-US" sz="1500" dirty="0" err="1"/>
                  <a:t>Mempraktikkan</a:t>
                </a:r>
                <a:r>
                  <a:rPr lang="en-US" sz="1500" dirty="0"/>
                  <a:t> </a:t>
                </a:r>
                <a:r>
                  <a:rPr lang="en-US" sz="1500" dirty="0" err="1"/>
                  <a:t>gerak</a:t>
                </a:r>
                <a:r>
                  <a:rPr lang="en-US" sz="1500" dirty="0"/>
                  <a:t> </a:t>
                </a:r>
                <a:r>
                  <a:rPr lang="en-US" sz="1500" dirty="0" err="1"/>
                  <a:t>dasar</a:t>
                </a:r>
                <a:r>
                  <a:rPr lang="en-US" sz="1500" dirty="0"/>
                  <a:t> </a:t>
                </a:r>
                <a:r>
                  <a:rPr lang="en-US" sz="1500" dirty="0" err="1"/>
                  <a:t>menendang</a:t>
                </a:r>
                <a:r>
                  <a:rPr lang="en-US" sz="1500" dirty="0"/>
                  <a:t> </a:t>
                </a:r>
                <a:r>
                  <a:rPr lang="en-US" sz="1500" dirty="0" err="1"/>
                  <a:t>atau</a:t>
                </a:r>
                <a:r>
                  <a:rPr lang="en-US" sz="1500" dirty="0"/>
                  <a:t> </a:t>
                </a:r>
                <a:r>
                  <a:rPr lang="en-US" sz="1500" dirty="0" err="1"/>
                  <a:t>mengoper</a:t>
                </a:r>
                <a:r>
                  <a:rPr lang="en-US" sz="1500" dirty="0"/>
                  <a:t>, </a:t>
                </a:r>
                <a:r>
                  <a:rPr lang="en-US" sz="1500" dirty="0" err="1"/>
                  <a:t>menghentikan</a:t>
                </a:r>
                <a:r>
                  <a:rPr lang="en-US" sz="1500" dirty="0"/>
                  <a:t>, </a:t>
                </a:r>
                <a:r>
                  <a:rPr lang="en-US" sz="1500" dirty="0" err="1"/>
                  <a:t>dan</a:t>
                </a:r>
                <a:r>
                  <a:rPr lang="en-US" sz="1500" dirty="0"/>
                  <a:t> </a:t>
                </a:r>
                <a:r>
                  <a:rPr lang="en-US" sz="1500" dirty="0" err="1"/>
                  <a:t>menggiring</a:t>
                </a:r>
                <a:r>
                  <a:rPr lang="en-US" sz="1500" dirty="0"/>
                  <a:t> bola </a:t>
                </a:r>
                <a:r>
                  <a:rPr lang="en-US" sz="1500" dirty="0" err="1"/>
                  <a:t>dalam</a:t>
                </a:r>
                <a:r>
                  <a:rPr lang="en-US" sz="1500" dirty="0"/>
                  <a:t> </a:t>
                </a:r>
                <a:r>
                  <a:rPr lang="en-US" sz="1500" dirty="0" smtClean="0"/>
                  <a:t>                 </a:t>
                </a:r>
                <a:r>
                  <a:rPr lang="en-US" sz="1500" dirty="0" err="1" smtClean="0"/>
                  <a:t>permainan</a:t>
                </a:r>
                <a:r>
                  <a:rPr lang="en-US" sz="1500" dirty="0" smtClean="0"/>
                  <a:t> </a:t>
                </a:r>
                <a:r>
                  <a:rPr lang="en-US" sz="1500" dirty="0" err="1"/>
                  <a:t>sepak</a:t>
                </a:r>
                <a:r>
                  <a:rPr lang="en-US" sz="1500" dirty="0"/>
                  <a:t> bola; </a:t>
                </a:r>
              </a:p>
              <a:p>
                <a:r>
                  <a:rPr lang="en-US" sz="1500" dirty="0"/>
                  <a:t>1.3 </a:t>
                </a:r>
                <a:r>
                  <a:rPr lang="en-US" sz="1500" dirty="0" err="1"/>
                  <a:t>Menjelaskan</a:t>
                </a:r>
                <a:r>
                  <a:rPr lang="en-US" sz="1500" dirty="0"/>
                  <a:t> </a:t>
                </a:r>
                <a:r>
                  <a:rPr lang="en-US" sz="1500" dirty="0" err="1"/>
                  <a:t>gerak</a:t>
                </a:r>
                <a:r>
                  <a:rPr lang="en-US" sz="1500" dirty="0"/>
                  <a:t> </a:t>
                </a:r>
                <a:r>
                  <a:rPr lang="en-US" sz="1500" dirty="0" err="1"/>
                  <a:t>dasar</a:t>
                </a:r>
                <a:r>
                  <a:rPr lang="en-US" sz="1500" dirty="0"/>
                  <a:t> </a:t>
                </a:r>
                <a:r>
                  <a:rPr lang="en-US" sz="1500" dirty="0" err="1"/>
                  <a:t>melempar</a:t>
                </a:r>
                <a:r>
                  <a:rPr lang="en-US" sz="1500" dirty="0"/>
                  <a:t>, </a:t>
                </a:r>
                <a:r>
                  <a:rPr lang="en-US" sz="1500" dirty="0" err="1"/>
                  <a:t>menangkap</a:t>
                </a:r>
                <a:r>
                  <a:rPr lang="en-US" sz="1500" dirty="0"/>
                  <a:t>, </a:t>
                </a:r>
                <a:r>
                  <a:rPr lang="en-US" sz="1500" dirty="0" err="1"/>
                  <a:t>dan</a:t>
                </a:r>
                <a:r>
                  <a:rPr lang="en-US" sz="1500" dirty="0"/>
                  <a:t> </a:t>
                </a:r>
                <a:r>
                  <a:rPr lang="en-US" sz="1500" dirty="0" err="1"/>
                  <a:t>menggiring</a:t>
                </a:r>
                <a:r>
                  <a:rPr lang="en-US" sz="1500" dirty="0"/>
                  <a:t> bola </a:t>
                </a:r>
                <a:r>
                  <a:rPr lang="en-US" sz="1500" dirty="0" err="1"/>
                  <a:t>dalam</a:t>
                </a:r>
                <a:r>
                  <a:rPr lang="en-US" sz="1500" dirty="0"/>
                  <a:t> </a:t>
                </a:r>
                <a:r>
                  <a:rPr lang="en-US" sz="1500" dirty="0" err="1"/>
                  <a:t>permainan</a:t>
                </a:r>
                <a:r>
                  <a:rPr lang="en-US" sz="1500" dirty="0"/>
                  <a:t> bola </a:t>
                </a:r>
                <a:r>
                  <a:rPr lang="en-US" sz="1500" dirty="0" err="1"/>
                  <a:t>tangan</a:t>
                </a:r>
                <a:r>
                  <a:rPr lang="en-US" sz="1500" dirty="0"/>
                  <a:t>; </a:t>
                </a:r>
              </a:p>
              <a:p>
                <a:r>
                  <a:rPr lang="en-US" sz="1500" dirty="0"/>
                  <a:t>1.5 </a:t>
                </a:r>
                <a:r>
                  <a:rPr lang="en-US" sz="1500" dirty="0" err="1"/>
                  <a:t>Mempraktikkan</a:t>
                </a:r>
                <a:r>
                  <a:rPr lang="en-US" sz="1500" dirty="0"/>
                  <a:t> </a:t>
                </a:r>
                <a:r>
                  <a:rPr lang="en-US" sz="1500" dirty="0" err="1"/>
                  <a:t>gerak</a:t>
                </a:r>
                <a:r>
                  <a:rPr lang="en-US" sz="1500" dirty="0"/>
                  <a:t> </a:t>
                </a:r>
                <a:r>
                  <a:rPr lang="en-US" sz="1500" dirty="0" err="1"/>
                  <a:t>dasar</a:t>
                </a:r>
                <a:r>
                  <a:rPr lang="en-US" sz="1500" dirty="0"/>
                  <a:t> </a:t>
                </a:r>
                <a:r>
                  <a:rPr lang="en-US" sz="1500" dirty="0" err="1"/>
                  <a:t>melempar</a:t>
                </a:r>
                <a:r>
                  <a:rPr lang="en-US" sz="1500" dirty="0"/>
                  <a:t>, </a:t>
                </a:r>
                <a:r>
                  <a:rPr lang="en-US" sz="1500" dirty="0" err="1"/>
                  <a:t>menangkap</a:t>
                </a:r>
                <a:r>
                  <a:rPr lang="en-US" sz="1500" dirty="0"/>
                  <a:t>, </a:t>
                </a:r>
                <a:r>
                  <a:rPr lang="en-US" sz="1500" dirty="0" err="1"/>
                  <a:t>dan</a:t>
                </a:r>
                <a:r>
                  <a:rPr lang="en-US" sz="1500" dirty="0"/>
                  <a:t> </a:t>
                </a:r>
                <a:r>
                  <a:rPr lang="en-US" sz="1500" dirty="0" err="1"/>
                  <a:t>menggiring</a:t>
                </a:r>
                <a:r>
                  <a:rPr lang="en-US" sz="1500" dirty="0"/>
                  <a:t> bola </a:t>
                </a:r>
                <a:r>
                  <a:rPr lang="en-US" sz="1500" dirty="0" err="1"/>
                  <a:t>dalam</a:t>
                </a:r>
                <a:r>
                  <a:rPr lang="en-US" sz="1500" dirty="0"/>
                  <a:t> </a:t>
                </a:r>
                <a:r>
                  <a:rPr lang="en-US" sz="1500" dirty="0" err="1"/>
                  <a:t>permainan</a:t>
                </a:r>
                <a:r>
                  <a:rPr lang="en-US" sz="1500" dirty="0"/>
                  <a:t> bola </a:t>
                </a:r>
                <a:r>
                  <a:rPr lang="en-US" sz="1500" dirty="0" err="1"/>
                  <a:t>tangan</a:t>
                </a:r>
                <a:r>
                  <a:rPr lang="en-US" sz="1500" dirty="0"/>
                  <a:t>. </a:t>
                </a:r>
                <a:endParaRPr lang="en-US" sz="1500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23144" y="2455258"/>
              <a:ext cx="2431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+mj-lt"/>
                </a:rPr>
                <a:t>Tujuan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 err="1">
                  <a:latin typeface="+mj-lt"/>
                </a:rPr>
                <a:t>Pembelajaran</a:t>
              </a:r>
              <a:endParaRPr lang="en-US" sz="2000" b="1" dirty="0">
                <a:latin typeface="+mj-lt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06" y="438150"/>
            <a:ext cx="3989460" cy="282093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21030"/>
          <a:stretch>
            <a:fillRect/>
          </a:stretch>
        </p:blipFill>
        <p:spPr bwMode="auto">
          <a:xfrm>
            <a:off x="0" y="285734"/>
            <a:ext cx="9144000" cy="4476762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67070"/>
            <a:ext cx="7315200" cy="609173"/>
            <a:chOff x="152400" y="267070"/>
            <a:chExt cx="5943600" cy="6091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5791200" cy="58771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3400" y="269282"/>
              <a:ext cx="5562600" cy="606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Permainan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Sepak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Bola</a:t>
              </a:r>
              <a:endPara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74" y="2435928"/>
            <a:ext cx="4285926" cy="23265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895350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Sepak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bola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merupakan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satu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permainan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dimainkan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oleh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dua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regu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</a:p>
          <a:p>
            <a:r>
              <a:rPr lang="en-US" sz="2400" dirty="0" err="1" smtClean="0"/>
              <a:t>Menendang</a:t>
            </a:r>
            <a:r>
              <a:rPr lang="en-US" sz="2400" dirty="0"/>
              <a:t>, </a:t>
            </a:r>
            <a:r>
              <a:rPr lang="en-US" sz="2400" dirty="0" err="1"/>
              <a:t>menghentikan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menggiring</a:t>
            </a:r>
            <a:r>
              <a:rPr lang="en-US" sz="2400" dirty="0"/>
              <a:t> bola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gerak</a:t>
            </a:r>
            <a:r>
              <a:rPr lang="en-US" sz="2400" dirty="0"/>
              <a:t> </a:t>
            </a:r>
            <a:r>
              <a:rPr lang="en-US" sz="2400" dirty="0" err="1"/>
              <a:t>dasar</a:t>
            </a:r>
            <a:r>
              <a:rPr lang="en-US" sz="2400" dirty="0"/>
              <a:t> yang </a:t>
            </a:r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dikuasai</a:t>
            </a:r>
            <a:r>
              <a:rPr lang="en-US" sz="2400" dirty="0"/>
              <a:t> </a:t>
            </a:r>
            <a:r>
              <a:rPr lang="en-US" sz="2400" dirty="0" err="1"/>
              <a:t>pemain</a:t>
            </a:r>
            <a:r>
              <a:rPr lang="en-US" sz="2400" dirty="0"/>
              <a:t> </a:t>
            </a:r>
            <a:r>
              <a:rPr lang="en-US" sz="2400" dirty="0" err="1"/>
              <a:t>sepak</a:t>
            </a:r>
            <a:r>
              <a:rPr lang="en-US" sz="2400" dirty="0"/>
              <a:t> bola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3" b="52880"/>
          <a:stretch/>
        </p:blipFill>
        <p:spPr>
          <a:xfrm>
            <a:off x="762000" y="742950"/>
            <a:ext cx="3505200" cy="3815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1907" y="1428750"/>
            <a:ext cx="3832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Latihan</a:t>
            </a:r>
            <a:r>
              <a:rPr lang="en-US" sz="2400" dirty="0"/>
              <a:t> </a:t>
            </a:r>
            <a:r>
              <a:rPr lang="en-US" sz="2400" dirty="0" err="1"/>
              <a:t>menendang</a:t>
            </a:r>
            <a:r>
              <a:rPr lang="en-US" sz="2400" dirty="0"/>
              <a:t> bola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dimodifikasi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menendang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bola </a:t>
            </a:r>
            <a:r>
              <a:rPr lang="en-US" sz="2400" dirty="0" err="1"/>
              <a:t>plastik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berbagai</a:t>
            </a:r>
            <a:r>
              <a:rPr lang="en-US" sz="2400" dirty="0"/>
              <a:t> </a:t>
            </a:r>
            <a:r>
              <a:rPr lang="en-US" sz="2400" dirty="0" err="1"/>
              <a:t>sasaran</a:t>
            </a:r>
            <a:r>
              <a:rPr lang="en-US" sz="2400" dirty="0"/>
              <a:t>. 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45222" y="219730"/>
            <a:ext cx="575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Menendang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93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29" y="2952750"/>
            <a:ext cx="3662400" cy="1738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07" y="666750"/>
            <a:ext cx="3662400" cy="1684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267" y="87997"/>
            <a:ext cx="7674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modifikasi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menendang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32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1" y="2343150"/>
            <a:ext cx="3826847" cy="464053"/>
            <a:chOff x="994449" y="5833885"/>
            <a:chExt cx="4063175" cy="468166"/>
          </a:xfrm>
        </p:grpSpPr>
        <p:sp>
          <p:nvSpPr>
            <p:cNvPr id="4" name="Rounded Rectangle 3"/>
            <p:cNvSpPr/>
            <p:nvPr/>
          </p:nvSpPr>
          <p:spPr>
            <a:xfrm>
              <a:off x="1006004" y="5833885"/>
              <a:ext cx="4051620" cy="4681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94449" y="5848375"/>
              <a:ext cx="4063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Menendang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bola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ke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sasaran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besar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76502" y="3483232"/>
            <a:ext cx="2644534" cy="660821"/>
            <a:chOff x="994449" y="5833885"/>
            <a:chExt cx="1726702" cy="936332"/>
          </a:xfrm>
        </p:grpSpPr>
        <p:sp>
          <p:nvSpPr>
            <p:cNvPr id="7" name="Rounded Rectangle 6"/>
            <p:cNvSpPr/>
            <p:nvPr/>
          </p:nvSpPr>
          <p:spPr>
            <a:xfrm>
              <a:off x="1006004" y="5833885"/>
              <a:ext cx="1715147" cy="9363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4449" y="5848375"/>
              <a:ext cx="17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Menendang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bola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ke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sasaran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kecil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34819" y="2343150"/>
            <a:ext cx="4630738" cy="464053"/>
            <a:chOff x="1680437" y="5833885"/>
            <a:chExt cx="1700886" cy="712775"/>
          </a:xfrm>
        </p:grpSpPr>
        <p:sp>
          <p:nvSpPr>
            <p:cNvPr id="10" name="Rounded Rectangle 9"/>
            <p:cNvSpPr/>
            <p:nvPr/>
          </p:nvSpPr>
          <p:spPr>
            <a:xfrm>
              <a:off x="1680437" y="5833885"/>
              <a:ext cx="1700886" cy="7127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4614" y="5924576"/>
              <a:ext cx="1666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Menendang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bola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ke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sasaran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yang </a:t>
              </a:r>
              <a:r>
                <a:rPr lang="en-US" dirty="0" err="1" smtClean="0">
                  <a:latin typeface="+mj-lt"/>
                  <a:cs typeface="Arial" panose="020B0604020202020204" pitchFamily="34" charset="0"/>
                </a:rPr>
                <a:t>digantung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672772"/>
            <a:ext cx="3662400" cy="16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4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06" y="767032"/>
            <a:ext cx="3277471" cy="3616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051604"/>
            <a:ext cx="403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menghentikan</a:t>
            </a:r>
            <a:r>
              <a:rPr lang="en-US" sz="2400" dirty="0"/>
              <a:t> bola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istilah</a:t>
            </a:r>
            <a:r>
              <a:rPr lang="en-US" sz="2400" dirty="0"/>
              <a:t> </a:t>
            </a:r>
            <a:r>
              <a:rPr lang="en-US" sz="2400" i="1" dirty="0"/>
              <a:t>controlling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Gerakan</a:t>
            </a:r>
            <a:r>
              <a:rPr lang="en-US" sz="2400" dirty="0" smtClean="0"/>
              <a:t> </a:t>
            </a:r>
            <a:r>
              <a:rPr lang="en-US" sz="2400" dirty="0" err="1"/>
              <a:t>menghentikan</a:t>
            </a:r>
            <a:r>
              <a:rPr lang="en-US" sz="2400" dirty="0"/>
              <a:t> bola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kaki, dada, </a:t>
            </a:r>
            <a:r>
              <a:rPr lang="en-US" sz="2400" dirty="0" err="1"/>
              <a:t>paha</a:t>
            </a:r>
            <a:r>
              <a:rPr lang="en-US" sz="2400" dirty="0"/>
              <a:t>, </a:t>
            </a:r>
            <a:r>
              <a:rPr lang="en-US" sz="2400" dirty="0" err="1"/>
              <a:t>perut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kepala</a:t>
            </a:r>
            <a:r>
              <a:rPr lang="en-US" sz="2400" dirty="0"/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222" y="219730"/>
            <a:ext cx="681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Menghentikan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8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87997"/>
            <a:ext cx="8245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contoh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modifikasi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menghentikan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9429" y="3698714"/>
            <a:ext cx="4162571" cy="549436"/>
            <a:chOff x="994449" y="5833885"/>
            <a:chExt cx="2429894" cy="936332"/>
          </a:xfrm>
        </p:grpSpPr>
        <p:sp>
          <p:nvSpPr>
            <p:cNvPr id="5" name="Rounded Rectangle 4"/>
            <p:cNvSpPr/>
            <p:nvPr/>
          </p:nvSpPr>
          <p:spPr>
            <a:xfrm>
              <a:off x="1006004" y="5833885"/>
              <a:ext cx="2375320" cy="9363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4449" y="5848376"/>
              <a:ext cx="2429894" cy="734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Menghentikan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bola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dari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dua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arah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0188"/>
            <a:ext cx="4503003" cy="2602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90" y="633889"/>
            <a:ext cx="4057868" cy="28784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27368" y="3512333"/>
            <a:ext cx="3529198" cy="769443"/>
            <a:chOff x="1006004" y="5833885"/>
            <a:chExt cx="2375321" cy="1311262"/>
          </a:xfrm>
        </p:grpSpPr>
        <p:sp>
          <p:nvSpPr>
            <p:cNvPr id="10" name="Rounded Rectangle 9"/>
            <p:cNvSpPr/>
            <p:nvPr/>
          </p:nvSpPr>
          <p:spPr>
            <a:xfrm>
              <a:off x="1006004" y="5833885"/>
              <a:ext cx="2375320" cy="131126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0636" y="5833888"/>
              <a:ext cx="2330689" cy="131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Menghentikan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bola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dari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berbagai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arah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859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1504950"/>
            <a:ext cx="4492477" cy="2511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908030"/>
            <a:ext cx="396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Menggiring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bola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disebut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juga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istilah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dribbling. </a:t>
            </a:r>
          </a:p>
          <a:p>
            <a:r>
              <a:rPr lang="en-US" sz="2400" dirty="0" err="1"/>
              <a:t>Menggiring</a:t>
            </a:r>
            <a:r>
              <a:rPr lang="en-US" sz="2400" dirty="0"/>
              <a:t> bola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membawa</a:t>
            </a:r>
            <a:r>
              <a:rPr lang="en-US" sz="2400" dirty="0"/>
              <a:t> bola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menendang</a:t>
            </a:r>
            <a:r>
              <a:rPr lang="en-US" sz="2400" dirty="0"/>
              <a:t> bola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terus-menerus</a:t>
            </a:r>
            <a:r>
              <a:rPr lang="en-US" sz="2400" dirty="0"/>
              <a:t> </a:t>
            </a:r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menendang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mengoper</a:t>
            </a:r>
            <a:r>
              <a:rPr lang="en-US" sz="2400" dirty="0"/>
              <a:t>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arah</a:t>
            </a:r>
            <a:r>
              <a:rPr lang="en-US" sz="2400" dirty="0"/>
              <a:t> yang </a:t>
            </a:r>
            <a:r>
              <a:rPr lang="en-US" sz="2400" dirty="0" err="1"/>
              <a:t>dituju</a:t>
            </a:r>
            <a:r>
              <a:rPr lang="en-US" sz="2400" dirty="0"/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222" y="219730"/>
            <a:ext cx="636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Menggiring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4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87997"/>
            <a:ext cx="740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contoh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modifikasi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menggiring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5663" y="3414847"/>
            <a:ext cx="4336337" cy="866930"/>
            <a:chOff x="908047" y="5833885"/>
            <a:chExt cx="2694222" cy="1443494"/>
          </a:xfrm>
        </p:grpSpPr>
        <p:sp>
          <p:nvSpPr>
            <p:cNvPr id="4" name="Rounded Rectangle 3"/>
            <p:cNvSpPr/>
            <p:nvPr/>
          </p:nvSpPr>
          <p:spPr>
            <a:xfrm>
              <a:off x="930183" y="5833885"/>
              <a:ext cx="2672086" cy="144349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8047" y="5861219"/>
              <a:ext cx="2691606" cy="115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Menggiring</a:t>
              </a:r>
              <a:r>
                <a:rPr lang="en-US" sz="2200" dirty="0"/>
                <a:t> bola </a:t>
              </a:r>
              <a:r>
                <a:rPr lang="en-US" sz="2200" dirty="0" err="1"/>
                <a:t>dengan</a:t>
              </a:r>
              <a:r>
                <a:rPr lang="en-US" sz="2200" dirty="0"/>
                <a:t> </a:t>
              </a:r>
              <a:r>
                <a:rPr lang="en-US" sz="2200" dirty="0" err="1" smtClean="0"/>
                <a:t>menghindari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sasaran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benda</a:t>
              </a:r>
              <a:r>
                <a:rPr lang="en-US" sz="2200" dirty="0" smtClean="0"/>
                <a:t> diam.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57925" y="3512334"/>
            <a:ext cx="3812265" cy="1107998"/>
            <a:chOff x="1006004" y="5833885"/>
            <a:chExt cx="2375321" cy="1888217"/>
          </a:xfrm>
        </p:grpSpPr>
        <p:sp>
          <p:nvSpPr>
            <p:cNvPr id="9" name="Rounded Rectangle 8"/>
            <p:cNvSpPr/>
            <p:nvPr/>
          </p:nvSpPr>
          <p:spPr>
            <a:xfrm>
              <a:off x="1006004" y="5833885"/>
              <a:ext cx="2375320" cy="131126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0636" y="5833888"/>
              <a:ext cx="2330689" cy="1888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Menggiring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bola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menghindari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sasaran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benda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gerak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" y="971550"/>
            <a:ext cx="5032921" cy="2342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01" y="975793"/>
            <a:ext cx="3725889" cy="233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6055</TotalTime>
  <Words>462</Words>
  <Application>Microsoft Office PowerPoint</Application>
  <PresentationFormat>On-screen Show (16:9)</PresentationFormat>
  <Paragraphs>59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Rofikah</cp:lastModifiedBy>
  <cp:revision>134</cp:revision>
  <dcterms:created xsi:type="dcterms:W3CDTF">2022-01-17T01:37:52Z</dcterms:created>
  <dcterms:modified xsi:type="dcterms:W3CDTF">2022-12-15T05:30:51Z</dcterms:modified>
</cp:coreProperties>
</file>