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8"/>
  </p:notesMasterIdLst>
  <p:sldIdLst>
    <p:sldId id="312" r:id="rId2"/>
    <p:sldId id="256" r:id="rId3"/>
    <p:sldId id="274" r:id="rId4"/>
    <p:sldId id="284" r:id="rId5"/>
    <p:sldId id="266" r:id="rId6"/>
    <p:sldId id="262" r:id="rId7"/>
  </p:sldIdLst>
  <p:sldSz cx="9144000" cy="5143500" type="screen16x9"/>
  <p:notesSz cx="6858000" cy="9144000"/>
  <p:embeddedFontLst>
    <p:embeddedFont>
      <p:font typeface="ＭＳ Ｐゴシック" pitchFamily="34" charset="-128"/>
      <p:regular r:id="rId9"/>
    </p:embeddedFont>
    <p:embeddedFont>
      <p:font typeface="Karla Medium" charset="0"/>
      <p:regular r:id="rId10"/>
      <p:bold r:id="rId11"/>
      <p:italic r:id="rId12"/>
      <p:boldItalic r:id="rId13"/>
    </p:embeddedFont>
    <p:embeddedFont>
      <p:font typeface="Fredoka One" charset="0"/>
      <p:regular r:id="rId14"/>
    </p:embeddedFont>
    <p:embeddedFont>
      <p:font typeface="Arial Black" pitchFamily="34" charset="0"/>
      <p:bold r:id="rId15"/>
    </p:embeddedFon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Open Sans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456E653-1F1B-4857-97B6-5FD59BE31AF9}">
  <a:tblStyle styleId="{A456E653-1F1B-4857-97B6-5FD59BE31A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492" y="54"/>
      </p:cViewPr>
      <p:guideLst>
        <p:guide orient="horz" pos="5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2511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11d3c097be0_8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11d3c097be0_8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g11de34046dd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1" name="Google Shape;1561;g11de34046dd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g11d3c097be0_8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0" name="Google Shape;850;g11d3c097be0_8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11df837ca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11df837ca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707900" y="539325"/>
            <a:ext cx="4436131" cy="4604444"/>
            <a:chOff x="4707900" y="539325"/>
            <a:chExt cx="4436131" cy="4604444"/>
          </a:xfrm>
        </p:grpSpPr>
        <p:sp>
          <p:nvSpPr>
            <p:cNvPr id="10" name="Google Shape;10;p2"/>
            <p:cNvSpPr/>
            <p:nvPr/>
          </p:nvSpPr>
          <p:spPr>
            <a:xfrm>
              <a:off x="4707900" y="539325"/>
              <a:ext cx="4436131" cy="4604444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905576" y="676300"/>
              <a:ext cx="4238388" cy="4467339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46925" y="1448375"/>
            <a:ext cx="7453500" cy="166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442375" y="3510482"/>
            <a:ext cx="43818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7950" y="208355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909050" y="47079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607275" y="311067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788425" y="1573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/>
          <p:nvPr/>
        </p:nvSpPr>
        <p:spPr>
          <a:xfrm flipH="1">
            <a:off x="98" y="272838"/>
            <a:ext cx="4621164" cy="4870775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7"/>
          <p:cNvGrpSpPr/>
          <p:nvPr/>
        </p:nvGrpSpPr>
        <p:grpSpPr>
          <a:xfrm>
            <a:off x="869050" y="790200"/>
            <a:ext cx="7714350" cy="3867900"/>
            <a:chOff x="716650" y="637800"/>
            <a:chExt cx="7714350" cy="3867900"/>
          </a:xfrm>
        </p:grpSpPr>
        <p:grpSp>
          <p:nvGrpSpPr>
            <p:cNvPr id="57" name="Google Shape;57;p7"/>
            <p:cNvGrpSpPr/>
            <p:nvPr/>
          </p:nvGrpSpPr>
          <p:grpSpPr>
            <a:xfrm>
              <a:off x="716650" y="637800"/>
              <a:ext cx="7714350" cy="3867900"/>
              <a:chOff x="716650" y="637800"/>
              <a:chExt cx="7714350" cy="3867900"/>
            </a:xfrm>
          </p:grpSpPr>
          <p:sp>
            <p:nvSpPr>
              <p:cNvPr id="58" name="Google Shape;58;p7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7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" name="Google Shape;60;p7"/>
            <p:cNvGrpSpPr/>
            <p:nvPr/>
          </p:nvGrpSpPr>
          <p:grpSpPr>
            <a:xfrm>
              <a:off x="7478003" y="729844"/>
              <a:ext cx="784907" cy="155297"/>
              <a:chOff x="7189925" y="928775"/>
              <a:chExt cx="699000" cy="138300"/>
            </a:xfrm>
          </p:grpSpPr>
          <p:sp>
            <p:nvSpPr>
              <p:cNvPr id="61" name="Google Shape;61;p7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7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7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1602475" y="1833175"/>
            <a:ext cx="5939100" cy="21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5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/>
          <p:nvPr/>
        </p:nvSpPr>
        <p:spPr>
          <a:xfrm>
            <a:off x="113588" y="265280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8695771" y="4604091"/>
            <a:ext cx="260673" cy="29172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1602475" y="1186675"/>
            <a:ext cx="59391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>
            <a:spLocks noGrp="1"/>
          </p:cNvSpPr>
          <p:nvPr>
            <p:ph type="body" idx="1"/>
          </p:nvPr>
        </p:nvSpPr>
        <p:spPr>
          <a:xfrm>
            <a:off x="2661600" y="3300600"/>
            <a:ext cx="3820800" cy="10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2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2"/>
          <p:cNvSpPr txBox="1">
            <a:spLocks noGrp="1"/>
          </p:cNvSpPr>
          <p:nvPr>
            <p:ph type="subTitle" idx="1"/>
          </p:nvPr>
        </p:nvSpPr>
        <p:spPr>
          <a:xfrm>
            <a:off x="713400" y="3636859"/>
            <a:ext cx="24807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70" name="Google Shape;270;p22"/>
          <p:cNvSpPr txBox="1">
            <a:spLocks noGrp="1"/>
          </p:cNvSpPr>
          <p:nvPr>
            <p:ph type="title" idx="2"/>
          </p:nvPr>
        </p:nvSpPr>
        <p:spPr>
          <a:xfrm>
            <a:off x="714750" y="3318975"/>
            <a:ext cx="24780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1" name="Google Shape;271;p22"/>
          <p:cNvSpPr txBox="1">
            <a:spLocks noGrp="1"/>
          </p:cNvSpPr>
          <p:nvPr>
            <p:ph type="subTitle" idx="3"/>
          </p:nvPr>
        </p:nvSpPr>
        <p:spPr>
          <a:xfrm>
            <a:off x="3331750" y="3636851"/>
            <a:ext cx="24807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72" name="Google Shape;272;p22"/>
          <p:cNvSpPr txBox="1">
            <a:spLocks noGrp="1"/>
          </p:cNvSpPr>
          <p:nvPr>
            <p:ph type="title" idx="4"/>
          </p:nvPr>
        </p:nvSpPr>
        <p:spPr>
          <a:xfrm>
            <a:off x="3333088" y="3318975"/>
            <a:ext cx="24780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3" name="Google Shape;273;p22"/>
          <p:cNvSpPr txBox="1">
            <a:spLocks noGrp="1"/>
          </p:cNvSpPr>
          <p:nvPr>
            <p:ph type="subTitle" idx="5"/>
          </p:nvPr>
        </p:nvSpPr>
        <p:spPr>
          <a:xfrm>
            <a:off x="5950081" y="3636851"/>
            <a:ext cx="24807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74" name="Google Shape;274;p22"/>
          <p:cNvSpPr txBox="1">
            <a:spLocks noGrp="1"/>
          </p:cNvSpPr>
          <p:nvPr>
            <p:ph type="title" idx="6"/>
          </p:nvPr>
        </p:nvSpPr>
        <p:spPr>
          <a:xfrm>
            <a:off x="5951425" y="3318975"/>
            <a:ext cx="24780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275" name="Google Shape;275;p22"/>
          <p:cNvGrpSpPr/>
          <p:nvPr/>
        </p:nvGrpSpPr>
        <p:grpSpPr>
          <a:xfrm flipH="1">
            <a:off x="-5" y="326"/>
            <a:ext cx="1993342" cy="1891079"/>
            <a:chOff x="7146070" y="326"/>
            <a:chExt cx="1993342" cy="1891079"/>
          </a:xfrm>
        </p:grpSpPr>
        <p:sp>
          <p:nvSpPr>
            <p:cNvPr id="276" name="Google Shape;276;p22"/>
            <p:cNvSpPr/>
            <p:nvPr/>
          </p:nvSpPr>
          <p:spPr>
            <a:xfrm rot="-5400000">
              <a:off x="7197201" y="-50805"/>
              <a:ext cx="1891079" cy="1993342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lt2"/>
            </a:solidFill>
            <a:ln w="228600" cap="flat" cmpd="sng">
              <a:solidFill>
                <a:schemeClr val="accent5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2"/>
            <p:cNvSpPr/>
            <p:nvPr/>
          </p:nvSpPr>
          <p:spPr>
            <a:xfrm rot="-5400000">
              <a:off x="7197201" y="-50805"/>
              <a:ext cx="1891079" cy="1993342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78;p22"/>
          <p:cNvGrpSpPr/>
          <p:nvPr/>
        </p:nvGrpSpPr>
        <p:grpSpPr>
          <a:xfrm flipH="1">
            <a:off x="-537394" y="2459229"/>
            <a:ext cx="1206195" cy="1177623"/>
            <a:chOff x="2180272" y="-464800"/>
            <a:chExt cx="1256977" cy="1227202"/>
          </a:xfrm>
        </p:grpSpPr>
        <p:sp>
          <p:nvSpPr>
            <p:cNvPr id="279" name="Google Shape;279;p22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2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22"/>
          <p:cNvSpPr/>
          <p:nvPr/>
        </p:nvSpPr>
        <p:spPr>
          <a:xfrm rot="-5400000" flipH="1">
            <a:off x="7943005" y="3942442"/>
            <a:ext cx="1169449" cy="1232763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5_2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5"/>
          <p:cNvSpPr/>
          <p:nvPr/>
        </p:nvSpPr>
        <p:spPr>
          <a:xfrm rot="5400000">
            <a:off x="89857" y="1730883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5"/>
          <p:cNvSpPr/>
          <p:nvPr/>
        </p:nvSpPr>
        <p:spPr>
          <a:xfrm rot="-5400000">
            <a:off x="5728732" y="-89917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5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552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25"/>
          <p:cNvSpPr txBox="1">
            <a:spLocks noGrp="1"/>
          </p:cNvSpPr>
          <p:nvPr>
            <p:ph type="subTitle" idx="1"/>
          </p:nvPr>
        </p:nvSpPr>
        <p:spPr>
          <a:xfrm>
            <a:off x="1947662" y="2011045"/>
            <a:ext cx="22995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16" name="Google Shape;316;p25"/>
          <p:cNvSpPr txBox="1">
            <a:spLocks noGrp="1"/>
          </p:cNvSpPr>
          <p:nvPr>
            <p:ph type="title" idx="2"/>
          </p:nvPr>
        </p:nvSpPr>
        <p:spPr>
          <a:xfrm>
            <a:off x="1947662" y="1693163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7" name="Google Shape;317;p25"/>
          <p:cNvSpPr txBox="1">
            <a:spLocks noGrp="1"/>
          </p:cNvSpPr>
          <p:nvPr>
            <p:ph type="subTitle" idx="3"/>
          </p:nvPr>
        </p:nvSpPr>
        <p:spPr>
          <a:xfrm>
            <a:off x="1947662" y="3831826"/>
            <a:ext cx="22995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18" name="Google Shape;318;p25"/>
          <p:cNvSpPr txBox="1">
            <a:spLocks noGrp="1"/>
          </p:cNvSpPr>
          <p:nvPr>
            <p:ph type="title" idx="4"/>
          </p:nvPr>
        </p:nvSpPr>
        <p:spPr>
          <a:xfrm>
            <a:off x="1947662" y="3513943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9" name="Google Shape;319;p25"/>
          <p:cNvSpPr txBox="1">
            <a:spLocks noGrp="1"/>
          </p:cNvSpPr>
          <p:nvPr>
            <p:ph type="subTitle" idx="5"/>
          </p:nvPr>
        </p:nvSpPr>
        <p:spPr>
          <a:xfrm>
            <a:off x="5792775" y="2011038"/>
            <a:ext cx="22995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20" name="Google Shape;320;p25"/>
          <p:cNvSpPr txBox="1">
            <a:spLocks noGrp="1"/>
          </p:cNvSpPr>
          <p:nvPr>
            <p:ph type="title" idx="6"/>
          </p:nvPr>
        </p:nvSpPr>
        <p:spPr>
          <a:xfrm>
            <a:off x="5792775" y="1693163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1" name="Google Shape;321;p25"/>
          <p:cNvSpPr txBox="1">
            <a:spLocks noGrp="1"/>
          </p:cNvSpPr>
          <p:nvPr>
            <p:ph type="subTitle" idx="7"/>
          </p:nvPr>
        </p:nvSpPr>
        <p:spPr>
          <a:xfrm>
            <a:off x="5792775" y="3831825"/>
            <a:ext cx="2299500" cy="6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22" name="Google Shape;322;p25"/>
          <p:cNvSpPr txBox="1">
            <a:spLocks noGrp="1"/>
          </p:cNvSpPr>
          <p:nvPr>
            <p:ph type="title" idx="8"/>
          </p:nvPr>
        </p:nvSpPr>
        <p:spPr>
          <a:xfrm>
            <a:off x="5792775" y="3513945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264622" y="2307326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8675197" y="4643613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5"/>
          <p:cNvSpPr txBox="1">
            <a:spLocks noGrp="1"/>
          </p:cNvSpPr>
          <p:nvPr>
            <p:ph type="title" idx="9" hasCustomPrompt="1"/>
          </p:nvPr>
        </p:nvSpPr>
        <p:spPr>
          <a:xfrm>
            <a:off x="1023023" y="187885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6" name="Google Shape;326;p25"/>
          <p:cNvSpPr txBox="1">
            <a:spLocks noGrp="1"/>
          </p:cNvSpPr>
          <p:nvPr>
            <p:ph type="title" idx="13" hasCustomPrompt="1"/>
          </p:nvPr>
        </p:nvSpPr>
        <p:spPr>
          <a:xfrm>
            <a:off x="4858213" y="187885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7" name="Google Shape;327;p25"/>
          <p:cNvSpPr txBox="1">
            <a:spLocks noGrp="1"/>
          </p:cNvSpPr>
          <p:nvPr>
            <p:ph type="title" idx="14" hasCustomPrompt="1"/>
          </p:nvPr>
        </p:nvSpPr>
        <p:spPr>
          <a:xfrm>
            <a:off x="1023013" y="368860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8" name="Google Shape;328;p25"/>
          <p:cNvSpPr txBox="1">
            <a:spLocks noGrp="1"/>
          </p:cNvSpPr>
          <p:nvPr>
            <p:ph type="title" idx="15" hasCustomPrompt="1"/>
          </p:nvPr>
        </p:nvSpPr>
        <p:spPr>
          <a:xfrm>
            <a:off x="4858213" y="368860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_1_1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1"/>
          <p:cNvSpPr/>
          <p:nvPr/>
        </p:nvSpPr>
        <p:spPr>
          <a:xfrm rot="10800000" flipH="1">
            <a:off x="6318670" y="-2"/>
            <a:ext cx="2825405" cy="297789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1"/>
          <p:cNvSpPr/>
          <p:nvPr/>
        </p:nvSpPr>
        <p:spPr>
          <a:xfrm flipH="1">
            <a:off x="-5" y="2165598"/>
            <a:ext cx="2825405" cy="297789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1"/>
          <p:cNvSpPr/>
          <p:nvPr/>
        </p:nvSpPr>
        <p:spPr>
          <a:xfrm>
            <a:off x="170735" y="4436526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32"/>
          <p:cNvGrpSpPr/>
          <p:nvPr/>
        </p:nvGrpSpPr>
        <p:grpSpPr>
          <a:xfrm>
            <a:off x="4707900" y="539325"/>
            <a:ext cx="4436131" cy="4604444"/>
            <a:chOff x="4707900" y="539325"/>
            <a:chExt cx="4436131" cy="4604444"/>
          </a:xfrm>
        </p:grpSpPr>
        <p:sp>
          <p:nvSpPr>
            <p:cNvPr id="429" name="Google Shape;429;p32"/>
            <p:cNvSpPr/>
            <p:nvPr/>
          </p:nvSpPr>
          <p:spPr>
            <a:xfrm>
              <a:off x="4707900" y="539325"/>
              <a:ext cx="4436131" cy="4604444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2"/>
            <p:cNvSpPr/>
            <p:nvPr/>
          </p:nvSpPr>
          <p:spPr>
            <a:xfrm>
              <a:off x="4905576" y="676300"/>
              <a:ext cx="4238388" cy="4467339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32"/>
          <p:cNvSpPr/>
          <p:nvPr/>
        </p:nvSpPr>
        <p:spPr>
          <a:xfrm>
            <a:off x="187950" y="208355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2"/>
          <p:cNvSpPr/>
          <p:nvPr/>
        </p:nvSpPr>
        <p:spPr>
          <a:xfrm>
            <a:off x="3909050" y="47079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32"/>
          <p:cNvSpPr/>
          <p:nvPr/>
        </p:nvSpPr>
        <p:spPr>
          <a:xfrm>
            <a:off x="8607275" y="311067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2"/>
          <p:cNvSpPr/>
          <p:nvPr/>
        </p:nvSpPr>
        <p:spPr>
          <a:xfrm>
            <a:off x="4788425" y="1573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7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6" r:id="rId3"/>
    <p:sldLayoutId id="2147483658" r:id="rId4"/>
    <p:sldLayoutId id="2147483668" r:id="rId5"/>
    <p:sldLayoutId id="2147483671" r:id="rId6"/>
    <p:sldLayoutId id="2147483677" r:id="rId7"/>
    <p:sldLayoutId id="214748367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56B0E5B-DC88-269D-A34A-8EF5D84439B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xmlns="" id="{A10258D3-D0A6-0344-5E0D-5CF54ACAC0C5}"/>
              </a:ext>
            </a:extLst>
          </p:cNvPr>
          <p:cNvSpPr/>
          <p:nvPr/>
        </p:nvSpPr>
        <p:spPr>
          <a:xfrm>
            <a:off x="1559893" y="767759"/>
            <a:ext cx="2329851" cy="3200401"/>
          </a:xfrm>
          <a:prstGeom prst="cube">
            <a:avLst>
              <a:gd name="adj" fmla="val 3711"/>
            </a:avLst>
          </a:prstGeom>
          <a:solidFill>
            <a:schemeClr val="accent5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3B9C0A5-CE45-EF22-A5CD-CE1E784AE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893" y="844403"/>
            <a:ext cx="2243124" cy="3123757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ED5975E8-6F9B-9222-E973-33BA754FE26B}"/>
              </a:ext>
            </a:extLst>
          </p:cNvPr>
          <p:cNvSpPr txBox="1">
            <a:spLocks/>
          </p:cNvSpPr>
          <p:nvPr/>
        </p:nvSpPr>
        <p:spPr>
          <a:xfrm>
            <a:off x="3681066" y="1077385"/>
            <a:ext cx="5073868" cy="469019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9600" kern="1200" spc="15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632713">
              <a:defRPr/>
            </a:pPr>
            <a:r>
              <a:rPr kumimoji="1" lang="en-US" altLang="ja-JP" sz="3200" b="1" spc="0" dirty="0">
                <a:solidFill>
                  <a:srgbClr val="0F0810"/>
                </a:solidFill>
                <a:latin typeface="Arial" pitchFamily="34" charset="0"/>
                <a:cs typeface="Arial" pitchFamily="34" charset="0"/>
              </a:rPr>
              <a:t>MEDIA MENGAJAR</a:t>
            </a:r>
            <a:endParaRPr kumimoji="1" lang="ja-JP" altLang="en-US" sz="3200" b="1" spc="0" dirty="0">
              <a:solidFill>
                <a:srgbClr val="0F08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テキスト プレースホルダー 11">
            <a:extLst>
              <a:ext uri="{FF2B5EF4-FFF2-40B4-BE49-F238E27FC236}">
                <a16:creationId xmlns:a16="http://schemas.microsoft.com/office/drawing/2014/main" xmlns="" id="{A87803A9-B8C9-7D9F-4213-678FC3AA871F}"/>
              </a:ext>
            </a:extLst>
          </p:cNvPr>
          <p:cNvSpPr txBox="1">
            <a:spLocks/>
          </p:cNvSpPr>
          <p:nvPr/>
        </p:nvSpPr>
        <p:spPr>
          <a:xfrm>
            <a:off x="3803017" y="1649743"/>
            <a:ext cx="4844877" cy="71821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3200" b="1" dirty="0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Agama Islam </a:t>
            </a: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3200" b="1" dirty="0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Budi </a:t>
            </a: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Pekerti</a:t>
            </a:r>
            <a:endParaRPr lang="en-US" sz="3200" b="1" dirty="0">
              <a:solidFill>
                <a:srgbClr val="E3766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直線コネクタ 9">
            <a:extLst>
              <a:ext uri="{FF2B5EF4-FFF2-40B4-BE49-F238E27FC236}">
                <a16:creationId xmlns:a16="http://schemas.microsoft.com/office/drawing/2014/main" xmlns="" id="{593E61E2-5754-056C-A8AF-ECA7C70016D3}"/>
              </a:ext>
            </a:extLst>
          </p:cNvPr>
          <p:cNvCxnSpPr/>
          <p:nvPr/>
        </p:nvCxnSpPr>
        <p:spPr>
          <a:xfrm>
            <a:off x="3984809" y="2748960"/>
            <a:ext cx="4495775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B64872E-21EF-CD3C-6B41-4E841F70879D}"/>
              </a:ext>
            </a:extLst>
          </p:cNvPr>
          <p:cNvSpPr/>
          <p:nvPr/>
        </p:nvSpPr>
        <p:spPr>
          <a:xfrm>
            <a:off x="5344042" y="2852587"/>
            <a:ext cx="1747915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600" b="1" dirty="0">
                <a:solidFill>
                  <a:srgbClr val="211C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SD KELAS 5</a:t>
            </a:r>
            <a:endParaRPr lang="id-ID" sz="1600" b="1" dirty="0">
              <a:solidFill>
                <a:srgbClr val="211C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8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36"/>
          <p:cNvGrpSpPr/>
          <p:nvPr/>
        </p:nvGrpSpPr>
        <p:grpSpPr>
          <a:xfrm>
            <a:off x="691017" y="560132"/>
            <a:ext cx="7714350" cy="3867900"/>
            <a:chOff x="716650" y="637800"/>
            <a:chExt cx="7714350" cy="3867900"/>
          </a:xfrm>
        </p:grpSpPr>
        <p:sp>
          <p:nvSpPr>
            <p:cNvPr id="446" name="Google Shape;446;p36"/>
            <p:cNvSpPr/>
            <p:nvPr/>
          </p:nvSpPr>
          <p:spPr>
            <a:xfrm>
              <a:off x="716650" y="963600"/>
              <a:ext cx="7713900" cy="3542100"/>
            </a:xfrm>
            <a:prstGeom prst="rect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717100" y="637800"/>
              <a:ext cx="7713900" cy="330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9" name="Google Shape;459;p36"/>
          <p:cNvGrpSpPr/>
          <p:nvPr/>
        </p:nvGrpSpPr>
        <p:grpSpPr>
          <a:xfrm>
            <a:off x="3994978" y="3614665"/>
            <a:ext cx="1457561" cy="134244"/>
            <a:chOff x="3599100" y="1158250"/>
            <a:chExt cx="1726150" cy="159000"/>
          </a:xfrm>
        </p:grpSpPr>
        <p:sp>
          <p:nvSpPr>
            <p:cNvPr id="460" name="Google Shape;460;p36"/>
            <p:cNvSpPr/>
            <p:nvPr/>
          </p:nvSpPr>
          <p:spPr>
            <a:xfrm>
              <a:off x="359910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4226075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485305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36"/>
          <p:cNvGrpSpPr/>
          <p:nvPr/>
        </p:nvGrpSpPr>
        <p:grpSpPr>
          <a:xfrm>
            <a:off x="253811" y="96599"/>
            <a:ext cx="1256977" cy="1227202"/>
            <a:chOff x="2180272" y="-464800"/>
            <a:chExt cx="1256977" cy="1227202"/>
          </a:xfrm>
        </p:grpSpPr>
        <p:sp>
          <p:nvSpPr>
            <p:cNvPr id="464" name="Google Shape;464;p36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36"/>
          <p:cNvGrpSpPr/>
          <p:nvPr/>
        </p:nvGrpSpPr>
        <p:grpSpPr>
          <a:xfrm>
            <a:off x="2272959" y="1182621"/>
            <a:ext cx="4901700" cy="840300"/>
            <a:chOff x="2182475" y="3128725"/>
            <a:chExt cx="4901700" cy="840300"/>
          </a:xfrm>
        </p:grpSpPr>
        <p:sp>
          <p:nvSpPr>
            <p:cNvPr id="467" name="Google Shape;467;p36"/>
            <p:cNvSpPr/>
            <p:nvPr/>
          </p:nvSpPr>
          <p:spPr>
            <a:xfrm>
              <a:off x="2182475" y="3128725"/>
              <a:ext cx="4901700" cy="840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dist="76200" dir="2460000" algn="bl" rotWithShape="0">
                <a:schemeClr val="lt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15925" y="3245150"/>
              <a:ext cx="4634700" cy="607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36"/>
          <p:cNvGrpSpPr/>
          <p:nvPr/>
        </p:nvGrpSpPr>
        <p:grpSpPr>
          <a:xfrm flipH="1">
            <a:off x="7585596" y="163721"/>
            <a:ext cx="1256977" cy="1227202"/>
            <a:chOff x="2180272" y="-464800"/>
            <a:chExt cx="1256977" cy="1227202"/>
          </a:xfrm>
        </p:grpSpPr>
        <p:sp>
          <p:nvSpPr>
            <p:cNvPr id="563" name="Google Shape;563;p36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6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815FEB-F557-D2EC-0F6A-B8B8BC1BF9B1}"/>
              </a:ext>
            </a:extLst>
          </p:cNvPr>
          <p:cNvSpPr txBox="1"/>
          <p:nvPr/>
        </p:nvSpPr>
        <p:spPr>
          <a:xfrm>
            <a:off x="2708889" y="1377972"/>
            <a:ext cx="4029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BAB 1</a:t>
            </a:r>
            <a:endParaRPr lang="en-ID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C80990-A92F-5467-7130-47ADB0DC4DE0}"/>
              </a:ext>
            </a:extLst>
          </p:cNvPr>
          <p:cNvSpPr txBox="1"/>
          <p:nvPr/>
        </p:nvSpPr>
        <p:spPr>
          <a:xfrm>
            <a:off x="1510788" y="2350768"/>
            <a:ext cx="6426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 Black" panose="020B0A04020102020204" pitchFamily="34" charset="0"/>
              </a:rPr>
              <a:t>Mengkaji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 Black" panose="020B0A04020102020204" pitchFamily="34" charset="0"/>
              </a:rPr>
              <a:t> Ayat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 Black" panose="020B0A04020102020204" pitchFamily="34" charset="0"/>
              </a:rPr>
              <a:t>Keragaman</a:t>
            </a:r>
            <a:endParaRPr lang="en-ID" sz="3200" dirty="0">
              <a:solidFill>
                <a:schemeClr val="tx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92D0898-23B9-4949-5116-DECC50D75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54"/>
          <p:cNvSpPr/>
          <p:nvPr/>
        </p:nvSpPr>
        <p:spPr>
          <a:xfrm>
            <a:off x="7065472" y="3506263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4" name="Google Shape;1234;p54"/>
          <p:cNvGrpSpPr/>
          <p:nvPr/>
        </p:nvGrpSpPr>
        <p:grpSpPr>
          <a:xfrm>
            <a:off x="0" y="0"/>
            <a:ext cx="959747" cy="1002851"/>
            <a:chOff x="2180272" y="-464800"/>
            <a:chExt cx="1256977" cy="1227202"/>
          </a:xfrm>
        </p:grpSpPr>
        <p:sp>
          <p:nvSpPr>
            <p:cNvPr id="1235" name="Google Shape;1235;p54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6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4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7" name="Google Shape;1237;p54"/>
          <p:cNvSpPr/>
          <p:nvPr/>
        </p:nvSpPr>
        <p:spPr>
          <a:xfrm>
            <a:off x="1260697" y="3979238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852;p46">
            <a:extLst>
              <a:ext uri="{FF2B5EF4-FFF2-40B4-BE49-F238E27FC236}">
                <a16:creationId xmlns:a16="http://schemas.microsoft.com/office/drawing/2014/main" xmlns="" id="{6AD10D54-2E7C-CB50-EAAB-4B9771929882}"/>
              </a:ext>
            </a:extLst>
          </p:cNvPr>
          <p:cNvSpPr txBox="1">
            <a:spLocks/>
          </p:cNvSpPr>
          <p:nvPr/>
        </p:nvSpPr>
        <p:spPr>
          <a:xfrm>
            <a:off x="713250" y="35426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Membaca Q.S. Ar-Rūm/30: 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DC651A-FB2F-CCD2-CAE6-015642D90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E66680-C645-4F12-B153-340BEB444DC7}"/>
              </a:ext>
            </a:extLst>
          </p:cNvPr>
          <p:cNvSpPr txBox="1"/>
          <p:nvPr/>
        </p:nvSpPr>
        <p:spPr>
          <a:xfrm>
            <a:off x="799647" y="1407187"/>
            <a:ext cx="7961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وَمِنْ اٰيٰتِهٖ خَلْقُ السَّمٰوٰتِ وَالْاَرْضِ وَاخْتِلَافُ اَلْسِنَتِكُمْ وَاَلْوَانِكُمْۗ اِنَّ فِيْ ذٰلِكَ لَاٰيٰتٍ لِّلْعٰلِمِيْنَ </a:t>
            </a:r>
            <a:endParaRPr lang="en-ID" sz="2800" dirty="0"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303DF2A-8BA6-D055-6F55-CB1BF25BA2EF}"/>
              </a:ext>
            </a:extLst>
          </p:cNvPr>
          <p:cNvSpPr txBox="1"/>
          <p:nvPr/>
        </p:nvSpPr>
        <p:spPr>
          <a:xfrm>
            <a:off x="702851" y="2510853"/>
            <a:ext cx="8155172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“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tanda-tanda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kebesaran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)-Nya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penciptaan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langit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bumi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perbedaan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kulitmu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Sesungguhnya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pada yang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demikian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tanda-tanda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kebesaran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Allah)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orang-orang yang </a:t>
            </a:r>
            <a:r>
              <a:rPr 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berilmu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Q.S.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Ar-Rūm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/30: 22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D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3" name="Google Shape;1563;p64"/>
          <p:cNvGrpSpPr/>
          <p:nvPr/>
        </p:nvGrpSpPr>
        <p:grpSpPr>
          <a:xfrm>
            <a:off x="1127800" y="1282737"/>
            <a:ext cx="3148061" cy="1461021"/>
            <a:chOff x="1207125" y="1217398"/>
            <a:chExt cx="3148061" cy="1461021"/>
          </a:xfrm>
        </p:grpSpPr>
        <p:grpSp>
          <p:nvGrpSpPr>
            <p:cNvPr id="1564" name="Google Shape;1564;p64"/>
            <p:cNvGrpSpPr/>
            <p:nvPr/>
          </p:nvGrpSpPr>
          <p:grpSpPr>
            <a:xfrm>
              <a:off x="1207125" y="1217398"/>
              <a:ext cx="3148061" cy="1461021"/>
              <a:chOff x="2633495" y="637796"/>
              <a:chExt cx="5797534" cy="1452596"/>
            </a:xfrm>
          </p:grpSpPr>
          <p:sp>
            <p:nvSpPr>
              <p:cNvPr id="1565" name="Google Shape;1565;p64"/>
              <p:cNvSpPr/>
              <p:nvPr/>
            </p:nvSpPr>
            <p:spPr>
              <a:xfrm>
                <a:off x="2633495" y="963591"/>
                <a:ext cx="5797200" cy="1126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64"/>
              <p:cNvSpPr/>
              <p:nvPr/>
            </p:nvSpPr>
            <p:spPr>
              <a:xfrm>
                <a:off x="2633829" y="637796"/>
                <a:ext cx="57972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7" name="Google Shape;1567;p64"/>
            <p:cNvGrpSpPr/>
            <p:nvPr/>
          </p:nvGrpSpPr>
          <p:grpSpPr>
            <a:xfrm>
              <a:off x="3439778" y="1308429"/>
              <a:ext cx="784907" cy="155297"/>
              <a:chOff x="7189925" y="928775"/>
              <a:chExt cx="699000" cy="138300"/>
            </a:xfrm>
          </p:grpSpPr>
          <p:sp>
            <p:nvSpPr>
              <p:cNvPr id="1568" name="Google Shape;1568;p64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64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64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71" name="Google Shape;1571;p64"/>
          <p:cNvGrpSpPr/>
          <p:nvPr/>
        </p:nvGrpSpPr>
        <p:grpSpPr>
          <a:xfrm>
            <a:off x="4972925" y="1282737"/>
            <a:ext cx="3148061" cy="1461021"/>
            <a:chOff x="1207125" y="1217398"/>
            <a:chExt cx="3148061" cy="1461021"/>
          </a:xfrm>
        </p:grpSpPr>
        <p:grpSp>
          <p:nvGrpSpPr>
            <p:cNvPr id="1572" name="Google Shape;1572;p64"/>
            <p:cNvGrpSpPr/>
            <p:nvPr/>
          </p:nvGrpSpPr>
          <p:grpSpPr>
            <a:xfrm>
              <a:off x="1207125" y="1217398"/>
              <a:ext cx="3148061" cy="1461021"/>
              <a:chOff x="2633495" y="637796"/>
              <a:chExt cx="5797534" cy="1452596"/>
            </a:xfrm>
          </p:grpSpPr>
          <p:sp>
            <p:nvSpPr>
              <p:cNvPr id="1573" name="Google Shape;1573;p64"/>
              <p:cNvSpPr/>
              <p:nvPr/>
            </p:nvSpPr>
            <p:spPr>
              <a:xfrm>
                <a:off x="2633495" y="963592"/>
                <a:ext cx="5797200" cy="1126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64"/>
              <p:cNvSpPr/>
              <p:nvPr/>
            </p:nvSpPr>
            <p:spPr>
              <a:xfrm>
                <a:off x="2633829" y="637796"/>
                <a:ext cx="57972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5" name="Google Shape;1575;p64"/>
            <p:cNvGrpSpPr/>
            <p:nvPr/>
          </p:nvGrpSpPr>
          <p:grpSpPr>
            <a:xfrm>
              <a:off x="3439778" y="1308429"/>
              <a:ext cx="784907" cy="155297"/>
              <a:chOff x="7189925" y="928775"/>
              <a:chExt cx="699000" cy="138300"/>
            </a:xfrm>
          </p:grpSpPr>
          <p:sp>
            <p:nvSpPr>
              <p:cNvPr id="1576" name="Google Shape;1576;p64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64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64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79" name="Google Shape;1579;p64"/>
          <p:cNvGrpSpPr/>
          <p:nvPr/>
        </p:nvGrpSpPr>
        <p:grpSpPr>
          <a:xfrm>
            <a:off x="1127800" y="3102287"/>
            <a:ext cx="3148061" cy="1461021"/>
            <a:chOff x="1207125" y="1217398"/>
            <a:chExt cx="3148061" cy="1461021"/>
          </a:xfrm>
        </p:grpSpPr>
        <p:grpSp>
          <p:nvGrpSpPr>
            <p:cNvPr id="1580" name="Google Shape;1580;p64"/>
            <p:cNvGrpSpPr/>
            <p:nvPr/>
          </p:nvGrpSpPr>
          <p:grpSpPr>
            <a:xfrm>
              <a:off x="1207125" y="1217398"/>
              <a:ext cx="3148061" cy="1461021"/>
              <a:chOff x="2633495" y="637796"/>
              <a:chExt cx="5797534" cy="1452596"/>
            </a:xfrm>
          </p:grpSpPr>
          <p:sp>
            <p:nvSpPr>
              <p:cNvPr id="1581" name="Google Shape;1581;p64"/>
              <p:cNvSpPr/>
              <p:nvPr/>
            </p:nvSpPr>
            <p:spPr>
              <a:xfrm>
                <a:off x="2633495" y="963591"/>
                <a:ext cx="5797200" cy="1126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64"/>
              <p:cNvSpPr/>
              <p:nvPr/>
            </p:nvSpPr>
            <p:spPr>
              <a:xfrm>
                <a:off x="2633829" y="637796"/>
                <a:ext cx="57972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83" name="Google Shape;1583;p64"/>
            <p:cNvGrpSpPr/>
            <p:nvPr/>
          </p:nvGrpSpPr>
          <p:grpSpPr>
            <a:xfrm>
              <a:off x="3439778" y="1308429"/>
              <a:ext cx="784907" cy="155297"/>
              <a:chOff x="7189925" y="928775"/>
              <a:chExt cx="699000" cy="138300"/>
            </a:xfrm>
          </p:grpSpPr>
          <p:sp>
            <p:nvSpPr>
              <p:cNvPr id="1584" name="Google Shape;1584;p64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64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64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87" name="Google Shape;1587;p64"/>
          <p:cNvGrpSpPr/>
          <p:nvPr/>
        </p:nvGrpSpPr>
        <p:grpSpPr>
          <a:xfrm>
            <a:off x="4972925" y="3102287"/>
            <a:ext cx="3148061" cy="1461021"/>
            <a:chOff x="1207125" y="1217398"/>
            <a:chExt cx="3148061" cy="1461021"/>
          </a:xfrm>
        </p:grpSpPr>
        <p:grpSp>
          <p:nvGrpSpPr>
            <p:cNvPr id="1588" name="Google Shape;1588;p64"/>
            <p:cNvGrpSpPr/>
            <p:nvPr/>
          </p:nvGrpSpPr>
          <p:grpSpPr>
            <a:xfrm>
              <a:off x="1207125" y="1217398"/>
              <a:ext cx="3148061" cy="1461021"/>
              <a:chOff x="2633495" y="637796"/>
              <a:chExt cx="5797534" cy="1452596"/>
            </a:xfrm>
          </p:grpSpPr>
          <p:sp>
            <p:nvSpPr>
              <p:cNvPr id="1589" name="Google Shape;1589;p64"/>
              <p:cNvSpPr/>
              <p:nvPr/>
            </p:nvSpPr>
            <p:spPr>
              <a:xfrm>
                <a:off x="2633495" y="963592"/>
                <a:ext cx="5797200" cy="1126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64"/>
              <p:cNvSpPr/>
              <p:nvPr/>
            </p:nvSpPr>
            <p:spPr>
              <a:xfrm>
                <a:off x="2633829" y="637796"/>
                <a:ext cx="57972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1" name="Google Shape;1591;p64"/>
            <p:cNvGrpSpPr/>
            <p:nvPr/>
          </p:nvGrpSpPr>
          <p:grpSpPr>
            <a:xfrm>
              <a:off x="3439778" y="1308429"/>
              <a:ext cx="784907" cy="155297"/>
              <a:chOff x="7189925" y="928775"/>
              <a:chExt cx="699000" cy="138300"/>
            </a:xfrm>
          </p:grpSpPr>
          <p:sp>
            <p:nvSpPr>
              <p:cNvPr id="1592" name="Google Shape;1592;p64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64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64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95" name="Google Shape;1595;p64"/>
          <p:cNvSpPr txBox="1">
            <a:spLocks noGrp="1"/>
          </p:cNvSpPr>
          <p:nvPr>
            <p:ph type="title"/>
          </p:nvPr>
        </p:nvSpPr>
        <p:spPr>
          <a:xfrm>
            <a:off x="270375" y="284107"/>
            <a:ext cx="552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 Black" panose="020B0A04020102020204" pitchFamily="34" charset="0"/>
              </a:rPr>
              <a:t>Isi </a:t>
            </a:r>
            <a:r>
              <a:rPr lang="en-US" sz="2800" dirty="0" err="1">
                <a:latin typeface="Arial Black" panose="020B0A04020102020204" pitchFamily="34" charset="0"/>
              </a:rPr>
              <a:t>Pokok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Q.S. Ar-Rūm/30: 22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endParaRPr sz="2800" dirty="0">
              <a:latin typeface="Arial Black" panose="020B0A04020102020204" pitchFamily="34" charset="0"/>
            </a:endParaRPr>
          </a:p>
        </p:txBody>
      </p:sp>
      <p:grpSp>
        <p:nvGrpSpPr>
          <p:cNvPr id="1604" name="Google Shape;1604;p64"/>
          <p:cNvGrpSpPr/>
          <p:nvPr/>
        </p:nvGrpSpPr>
        <p:grpSpPr>
          <a:xfrm>
            <a:off x="1023025" y="1778888"/>
            <a:ext cx="675900" cy="809700"/>
            <a:chOff x="1970600" y="969525"/>
            <a:chExt cx="675900" cy="809700"/>
          </a:xfrm>
        </p:grpSpPr>
        <p:sp>
          <p:nvSpPr>
            <p:cNvPr id="1605" name="Google Shape;1605;p64"/>
            <p:cNvSpPr/>
            <p:nvPr/>
          </p:nvSpPr>
          <p:spPr>
            <a:xfrm>
              <a:off x="1970600" y="11033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2520000" algn="bl" rotWithShape="0">
                <a:schemeClr val="lt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4"/>
            <p:cNvSpPr/>
            <p:nvPr/>
          </p:nvSpPr>
          <p:spPr>
            <a:xfrm>
              <a:off x="1970600" y="9695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1607" name="Google Shape;1607;p64"/>
          <p:cNvGrpSpPr/>
          <p:nvPr/>
        </p:nvGrpSpPr>
        <p:grpSpPr>
          <a:xfrm>
            <a:off x="1023025" y="3588638"/>
            <a:ext cx="675900" cy="809700"/>
            <a:chOff x="1970600" y="969525"/>
            <a:chExt cx="675900" cy="809700"/>
          </a:xfrm>
        </p:grpSpPr>
        <p:sp>
          <p:nvSpPr>
            <p:cNvPr id="1608" name="Google Shape;1608;p64"/>
            <p:cNvSpPr/>
            <p:nvPr/>
          </p:nvSpPr>
          <p:spPr>
            <a:xfrm>
              <a:off x="1970600" y="11033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2520000" algn="bl" rotWithShape="0">
                <a:schemeClr val="lt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4"/>
            <p:cNvSpPr/>
            <p:nvPr/>
          </p:nvSpPr>
          <p:spPr>
            <a:xfrm>
              <a:off x="1970600" y="9695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1610" name="Google Shape;1610;p64"/>
          <p:cNvGrpSpPr/>
          <p:nvPr/>
        </p:nvGrpSpPr>
        <p:grpSpPr>
          <a:xfrm>
            <a:off x="4868150" y="1778888"/>
            <a:ext cx="675900" cy="809700"/>
            <a:chOff x="1970600" y="969525"/>
            <a:chExt cx="675900" cy="809700"/>
          </a:xfrm>
        </p:grpSpPr>
        <p:sp>
          <p:nvSpPr>
            <p:cNvPr id="1611" name="Google Shape;1611;p64"/>
            <p:cNvSpPr/>
            <p:nvPr/>
          </p:nvSpPr>
          <p:spPr>
            <a:xfrm>
              <a:off x="1970600" y="11033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2520000" algn="bl" rotWithShape="0">
                <a:schemeClr val="lt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4"/>
            <p:cNvSpPr/>
            <p:nvPr/>
          </p:nvSpPr>
          <p:spPr>
            <a:xfrm>
              <a:off x="1970600" y="9695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1613" name="Google Shape;1613;p64"/>
          <p:cNvGrpSpPr/>
          <p:nvPr/>
        </p:nvGrpSpPr>
        <p:grpSpPr>
          <a:xfrm>
            <a:off x="4868150" y="3588638"/>
            <a:ext cx="675900" cy="809700"/>
            <a:chOff x="1970600" y="969525"/>
            <a:chExt cx="675900" cy="809700"/>
          </a:xfrm>
        </p:grpSpPr>
        <p:sp>
          <p:nvSpPr>
            <p:cNvPr id="1614" name="Google Shape;1614;p64"/>
            <p:cNvSpPr/>
            <p:nvPr/>
          </p:nvSpPr>
          <p:spPr>
            <a:xfrm>
              <a:off x="1970600" y="11033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2520000" algn="bl" rotWithShape="0">
                <a:schemeClr val="lt1">
                  <a:alpha val="1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64"/>
            <p:cNvSpPr/>
            <p:nvPr/>
          </p:nvSpPr>
          <p:spPr>
            <a:xfrm>
              <a:off x="1970600" y="969525"/>
              <a:ext cx="675900" cy="675900"/>
            </a:xfrm>
            <a:prstGeom prst="roundRect">
              <a:avLst>
                <a:gd name="adj" fmla="val 10841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1616" name="Google Shape;1616;p64"/>
          <p:cNvSpPr txBox="1">
            <a:spLocks noGrp="1"/>
          </p:cNvSpPr>
          <p:nvPr>
            <p:ph type="title" idx="9"/>
          </p:nvPr>
        </p:nvSpPr>
        <p:spPr>
          <a:xfrm>
            <a:off x="1023023" y="187885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617" name="Google Shape;1617;p64"/>
          <p:cNvSpPr txBox="1">
            <a:spLocks noGrp="1"/>
          </p:cNvSpPr>
          <p:nvPr>
            <p:ph type="title" idx="13"/>
          </p:nvPr>
        </p:nvSpPr>
        <p:spPr>
          <a:xfrm>
            <a:off x="4858213" y="187885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618" name="Google Shape;1618;p64"/>
          <p:cNvSpPr txBox="1">
            <a:spLocks noGrp="1"/>
          </p:cNvSpPr>
          <p:nvPr>
            <p:ph type="title" idx="14"/>
          </p:nvPr>
        </p:nvSpPr>
        <p:spPr>
          <a:xfrm>
            <a:off x="1023013" y="368860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619" name="Google Shape;1619;p64"/>
          <p:cNvSpPr txBox="1">
            <a:spLocks noGrp="1"/>
          </p:cNvSpPr>
          <p:nvPr>
            <p:ph type="title" idx="15"/>
          </p:nvPr>
        </p:nvSpPr>
        <p:spPr>
          <a:xfrm>
            <a:off x="4858213" y="3688600"/>
            <a:ext cx="6759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D8AB4B8-17CB-F646-75AB-6939C0576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7CA8B6C-2E04-EF50-AB71-DEA8E907C12C}"/>
              </a:ext>
            </a:extLst>
          </p:cNvPr>
          <p:cNvSpPr txBox="1"/>
          <p:nvPr/>
        </p:nvSpPr>
        <p:spPr>
          <a:xfrm>
            <a:off x="1708860" y="1875028"/>
            <a:ext cx="244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Allah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Swt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pencipta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langit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segala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isinya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F45A24-6FB1-AAD3-F812-43FD72C366ED}"/>
              </a:ext>
            </a:extLst>
          </p:cNvPr>
          <p:cNvSpPr txBox="1"/>
          <p:nvPr/>
        </p:nvSpPr>
        <p:spPr>
          <a:xfrm>
            <a:off x="1646206" y="3450395"/>
            <a:ext cx="2571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Allah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Swt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menciptakan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perbedaan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kulit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bukti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keragaman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3F9D2B7-A45C-3554-8591-D2D804940417}"/>
              </a:ext>
            </a:extLst>
          </p:cNvPr>
          <p:cNvSpPr txBox="1"/>
          <p:nvPr/>
        </p:nvSpPr>
        <p:spPr>
          <a:xfrm>
            <a:off x="5422605" y="1614953"/>
            <a:ext cx="2802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Allah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Swt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menciptakan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keragaman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supaya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manusia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saling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berkomunikasi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B808F9E-E6B5-E5A2-5F27-C96B87939880}"/>
              </a:ext>
            </a:extLst>
          </p:cNvPr>
          <p:cNvSpPr txBox="1"/>
          <p:nvPr/>
        </p:nvSpPr>
        <p:spPr>
          <a:xfrm>
            <a:off x="5490534" y="3558103"/>
            <a:ext cx="2691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perbedaan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kulit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tanda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kebesaran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Allah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Swt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p46"/>
          <p:cNvSpPr txBox="1">
            <a:spLocks noGrp="1"/>
          </p:cNvSpPr>
          <p:nvPr>
            <p:ph type="title"/>
          </p:nvPr>
        </p:nvSpPr>
        <p:spPr>
          <a:xfrm>
            <a:off x="713397" y="24566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Penerapan</a:t>
            </a:r>
            <a:r>
              <a:rPr lang="e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Q.S. Ar-R</a:t>
            </a:r>
            <a:r>
              <a:rPr lang="en-ID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ūm</a:t>
            </a:r>
            <a:r>
              <a:rPr lang="en-ID" sz="3200" b="1" dirty="0">
                <a:latin typeface="Calibri" panose="020F0502020204030204" pitchFamily="34" charset="0"/>
                <a:cs typeface="Calibri" panose="020F0502020204030204" pitchFamily="34" charset="0"/>
              </a:rPr>
              <a:t>/30: 22</a:t>
            </a:r>
            <a:endParaRPr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9" name="Google Shape;859;p46"/>
          <p:cNvSpPr/>
          <p:nvPr/>
        </p:nvSpPr>
        <p:spPr>
          <a:xfrm>
            <a:off x="538163" y="1979341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46"/>
          <p:cNvSpPr/>
          <p:nvPr/>
        </p:nvSpPr>
        <p:spPr>
          <a:xfrm>
            <a:off x="3238772" y="2817801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46"/>
          <p:cNvSpPr/>
          <p:nvPr/>
        </p:nvSpPr>
        <p:spPr>
          <a:xfrm>
            <a:off x="8430897" y="1388351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C954F71-DD97-9019-DC7D-5DFE5F536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grpSp>
        <p:nvGrpSpPr>
          <p:cNvPr id="15" name="Google Shape;701;p41">
            <a:extLst>
              <a:ext uri="{FF2B5EF4-FFF2-40B4-BE49-F238E27FC236}">
                <a16:creationId xmlns:a16="http://schemas.microsoft.com/office/drawing/2014/main" xmlns="" id="{ABE2A465-49EC-65F3-9D0B-D6700AD03B1E}"/>
              </a:ext>
            </a:extLst>
          </p:cNvPr>
          <p:cNvGrpSpPr/>
          <p:nvPr/>
        </p:nvGrpSpPr>
        <p:grpSpPr>
          <a:xfrm>
            <a:off x="447256" y="1079337"/>
            <a:ext cx="2703567" cy="1619475"/>
            <a:chOff x="716850" y="1864738"/>
            <a:chExt cx="1700700" cy="620400"/>
          </a:xfrm>
        </p:grpSpPr>
        <p:sp>
          <p:nvSpPr>
            <p:cNvPr id="16" name="Google Shape;702;p41">
              <a:extLst>
                <a:ext uri="{FF2B5EF4-FFF2-40B4-BE49-F238E27FC236}">
                  <a16:creationId xmlns:a16="http://schemas.microsoft.com/office/drawing/2014/main" xmlns="" id="{13E4FAE1-CEBA-01A0-4FAD-B25A751090E7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3420000" algn="bl" rotWithShape="0">
                <a:schemeClr val="lt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  <p:sp>
          <p:nvSpPr>
            <p:cNvPr id="17" name="Google Shape;703;p41">
              <a:extLst>
                <a:ext uri="{FF2B5EF4-FFF2-40B4-BE49-F238E27FC236}">
                  <a16:creationId xmlns:a16="http://schemas.microsoft.com/office/drawing/2014/main" xmlns="" id="{E9C0AB7E-69B0-DBF5-2ACD-B6A5F693CB2E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18" name="Google Shape;691;p41">
            <a:extLst>
              <a:ext uri="{FF2B5EF4-FFF2-40B4-BE49-F238E27FC236}">
                <a16:creationId xmlns:a16="http://schemas.microsoft.com/office/drawing/2014/main" xmlns="" id="{C9C54EC2-4281-E613-700A-83CA72DF690C}"/>
              </a:ext>
            </a:extLst>
          </p:cNvPr>
          <p:cNvGrpSpPr/>
          <p:nvPr/>
        </p:nvGrpSpPr>
        <p:grpSpPr>
          <a:xfrm>
            <a:off x="2982091" y="1656420"/>
            <a:ext cx="3064495" cy="2113491"/>
            <a:chOff x="716850" y="1864738"/>
            <a:chExt cx="1700700" cy="620400"/>
          </a:xfrm>
        </p:grpSpPr>
        <p:sp>
          <p:nvSpPr>
            <p:cNvPr id="19" name="Google Shape;692;p41">
              <a:extLst>
                <a:ext uri="{FF2B5EF4-FFF2-40B4-BE49-F238E27FC236}">
                  <a16:creationId xmlns:a16="http://schemas.microsoft.com/office/drawing/2014/main" xmlns="" id="{28B0AB30-6B71-00EB-4987-F21014B2E72C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3420000" algn="bl" rotWithShape="0">
                <a:schemeClr val="lt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  <p:sp>
          <p:nvSpPr>
            <p:cNvPr id="20" name="Google Shape;693;p41">
              <a:extLst>
                <a:ext uri="{FF2B5EF4-FFF2-40B4-BE49-F238E27FC236}">
                  <a16:creationId xmlns:a16="http://schemas.microsoft.com/office/drawing/2014/main" xmlns="" id="{BFDE7C17-645A-3881-CF26-6A731D2216C8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1" name="Google Shape;701;p41">
            <a:extLst>
              <a:ext uri="{FF2B5EF4-FFF2-40B4-BE49-F238E27FC236}">
                <a16:creationId xmlns:a16="http://schemas.microsoft.com/office/drawing/2014/main" xmlns="" id="{7DA07D5D-F3D7-469F-FAD0-93D2C3E3AFC9}"/>
              </a:ext>
            </a:extLst>
          </p:cNvPr>
          <p:cNvGrpSpPr/>
          <p:nvPr/>
        </p:nvGrpSpPr>
        <p:grpSpPr>
          <a:xfrm>
            <a:off x="5790859" y="1206401"/>
            <a:ext cx="2612661" cy="1492412"/>
            <a:chOff x="716850" y="1864738"/>
            <a:chExt cx="1700700" cy="620400"/>
          </a:xfrm>
        </p:grpSpPr>
        <p:sp>
          <p:nvSpPr>
            <p:cNvPr id="22" name="Google Shape;702;p41">
              <a:extLst>
                <a:ext uri="{FF2B5EF4-FFF2-40B4-BE49-F238E27FC236}">
                  <a16:creationId xmlns:a16="http://schemas.microsoft.com/office/drawing/2014/main" xmlns="" id="{35A696D5-2483-3250-D6F9-8EA12B651827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3420000" algn="bl" rotWithShape="0">
                <a:schemeClr val="lt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  <p:sp>
          <p:nvSpPr>
            <p:cNvPr id="23" name="Google Shape;703;p41">
              <a:extLst>
                <a:ext uri="{FF2B5EF4-FFF2-40B4-BE49-F238E27FC236}">
                  <a16:creationId xmlns:a16="http://schemas.microsoft.com/office/drawing/2014/main" xmlns="" id="{5FD1E353-5F24-E772-1C9B-718E3CA19AF9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4" name="Google Shape;691;p41">
            <a:extLst>
              <a:ext uri="{FF2B5EF4-FFF2-40B4-BE49-F238E27FC236}">
                <a16:creationId xmlns:a16="http://schemas.microsoft.com/office/drawing/2014/main" xmlns="" id="{19EAA6C5-EC35-0467-E7AC-BE89691DEA74}"/>
              </a:ext>
            </a:extLst>
          </p:cNvPr>
          <p:cNvGrpSpPr/>
          <p:nvPr/>
        </p:nvGrpSpPr>
        <p:grpSpPr>
          <a:xfrm>
            <a:off x="434436" y="2809123"/>
            <a:ext cx="2703567" cy="1602723"/>
            <a:chOff x="716850" y="1864738"/>
            <a:chExt cx="1700700" cy="620400"/>
          </a:xfrm>
        </p:grpSpPr>
        <p:sp>
          <p:nvSpPr>
            <p:cNvPr id="25" name="Google Shape;692;p41">
              <a:extLst>
                <a:ext uri="{FF2B5EF4-FFF2-40B4-BE49-F238E27FC236}">
                  <a16:creationId xmlns:a16="http://schemas.microsoft.com/office/drawing/2014/main" xmlns="" id="{24C24FAB-8120-7F5D-371E-F44DA2AD7A22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3420000" algn="bl" rotWithShape="0">
                <a:schemeClr val="lt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  <p:sp>
          <p:nvSpPr>
            <p:cNvPr id="26" name="Google Shape;693;p41">
              <a:extLst>
                <a:ext uri="{FF2B5EF4-FFF2-40B4-BE49-F238E27FC236}">
                  <a16:creationId xmlns:a16="http://schemas.microsoft.com/office/drawing/2014/main" xmlns="" id="{37FA215E-DA13-21D8-E198-753A48141CF9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30" name="Google Shape;691;p41">
            <a:extLst>
              <a:ext uri="{FF2B5EF4-FFF2-40B4-BE49-F238E27FC236}">
                <a16:creationId xmlns:a16="http://schemas.microsoft.com/office/drawing/2014/main" xmlns="" id="{41B65342-C0D1-9B87-8C4E-29C3C72522A7}"/>
              </a:ext>
            </a:extLst>
          </p:cNvPr>
          <p:cNvGrpSpPr/>
          <p:nvPr/>
        </p:nvGrpSpPr>
        <p:grpSpPr>
          <a:xfrm>
            <a:off x="5891628" y="2861670"/>
            <a:ext cx="2838759" cy="1602723"/>
            <a:chOff x="716850" y="1864738"/>
            <a:chExt cx="1700700" cy="620400"/>
          </a:xfrm>
        </p:grpSpPr>
        <p:sp>
          <p:nvSpPr>
            <p:cNvPr id="31" name="Google Shape;692;p41">
              <a:extLst>
                <a:ext uri="{FF2B5EF4-FFF2-40B4-BE49-F238E27FC236}">
                  <a16:creationId xmlns:a16="http://schemas.microsoft.com/office/drawing/2014/main" xmlns="" id="{C9051B50-C046-A46F-FD7F-2EA5DE136533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76200" dir="3420000" algn="bl" rotWithShape="0">
                <a:schemeClr val="lt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  <p:sp>
          <p:nvSpPr>
            <p:cNvPr id="32" name="Google Shape;693;p41">
              <a:extLst>
                <a:ext uri="{FF2B5EF4-FFF2-40B4-BE49-F238E27FC236}">
                  <a16:creationId xmlns:a16="http://schemas.microsoft.com/office/drawing/2014/main" xmlns="" id="{3705C174-2633-CB33-73E3-1ED2065E1B06}"/>
                </a:ext>
              </a:extLst>
            </p:cNvPr>
            <p:cNvSpPr/>
            <p:nvPr/>
          </p:nvSpPr>
          <p:spPr>
            <a:xfrm>
              <a:off x="716850" y="1864738"/>
              <a:ext cx="1700700" cy="6204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85CF4F9-AE7B-CE5F-0C9B-E6F5700BDA74}"/>
              </a:ext>
            </a:extLst>
          </p:cNvPr>
          <p:cNvSpPr txBox="1"/>
          <p:nvPr/>
        </p:nvSpPr>
        <p:spPr>
          <a:xfrm>
            <a:off x="591514" y="1311736"/>
            <a:ext cx="2390577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/>
              <a:t>Menggunakan</a:t>
            </a:r>
            <a:r>
              <a:rPr lang="en-US" sz="1600" b="1" dirty="0"/>
              <a:t> </a:t>
            </a:r>
            <a:r>
              <a:rPr lang="en-US" sz="1600" b="1" dirty="0" err="1"/>
              <a:t>bahasa</a:t>
            </a:r>
            <a:r>
              <a:rPr lang="en-US" sz="1600" b="1" dirty="0"/>
              <a:t> yang </a:t>
            </a:r>
            <a:r>
              <a:rPr lang="en-US" sz="1600" b="1" dirty="0" err="1"/>
              <a:t>baik</a:t>
            </a:r>
            <a:r>
              <a:rPr lang="en-US" sz="1600" b="1" dirty="0"/>
              <a:t> dan </a:t>
            </a:r>
            <a:r>
              <a:rPr lang="en-US" sz="1600" b="1" dirty="0" err="1"/>
              <a:t>santun</a:t>
            </a:r>
            <a:r>
              <a:rPr lang="en-US" sz="1600" b="1" dirty="0"/>
              <a:t> </a:t>
            </a:r>
            <a:r>
              <a:rPr lang="en-US" sz="1600" b="1" dirty="0" err="1"/>
              <a:t>ketika</a:t>
            </a:r>
            <a:r>
              <a:rPr lang="en-US" sz="1600" b="1" dirty="0"/>
              <a:t> </a:t>
            </a:r>
            <a:r>
              <a:rPr lang="en-US" sz="1600" b="1" dirty="0" err="1"/>
              <a:t>berbicara</a:t>
            </a:r>
            <a:r>
              <a:rPr lang="en-US" sz="1600" b="1" dirty="0"/>
              <a:t>. </a:t>
            </a:r>
            <a:endParaRPr lang="en-ID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F263873-E2D6-BF42-D438-E92D39B390FA}"/>
              </a:ext>
            </a:extLst>
          </p:cNvPr>
          <p:cNvSpPr txBox="1"/>
          <p:nvPr/>
        </p:nvSpPr>
        <p:spPr>
          <a:xfrm>
            <a:off x="3319049" y="2283414"/>
            <a:ext cx="2390577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/>
              <a:t>Mensyukuri</a:t>
            </a:r>
            <a:r>
              <a:rPr lang="en-US" sz="1600" b="1" dirty="0"/>
              <a:t> </a:t>
            </a:r>
            <a:r>
              <a:rPr lang="en-US" sz="1600" b="1" dirty="0" err="1"/>
              <a:t>warna</a:t>
            </a:r>
            <a:r>
              <a:rPr lang="en-US" sz="1600" b="1" dirty="0"/>
              <a:t> </a:t>
            </a:r>
            <a:r>
              <a:rPr lang="en-US" sz="1600" b="1" dirty="0" err="1"/>
              <a:t>kulit</a:t>
            </a:r>
            <a:r>
              <a:rPr lang="en-US" sz="1600" b="1" dirty="0"/>
              <a:t> yang </a:t>
            </a:r>
            <a:r>
              <a:rPr lang="en-US" sz="1600" b="1" dirty="0" err="1"/>
              <a:t>dimiliki</a:t>
            </a:r>
            <a:r>
              <a:rPr lang="en-US" sz="1600" b="1" dirty="0"/>
              <a:t>. </a:t>
            </a:r>
            <a:endParaRPr lang="en-ID" sz="1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039626C-3D3F-A94C-B101-BC862AE880D0}"/>
              </a:ext>
            </a:extLst>
          </p:cNvPr>
          <p:cNvSpPr txBox="1"/>
          <p:nvPr/>
        </p:nvSpPr>
        <p:spPr>
          <a:xfrm>
            <a:off x="5959085" y="1595353"/>
            <a:ext cx="2390577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/>
              <a:t>Tidak</a:t>
            </a:r>
            <a:r>
              <a:rPr lang="en-US" sz="1600" b="1" dirty="0"/>
              <a:t> </a:t>
            </a:r>
            <a:r>
              <a:rPr lang="en-US" sz="1600" b="1" dirty="0" err="1"/>
              <a:t>mencela</a:t>
            </a:r>
            <a:r>
              <a:rPr lang="en-US" sz="1600" b="1" dirty="0"/>
              <a:t> </a:t>
            </a:r>
            <a:r>
              <a:rPr lang="en-US" sz="1600" b="1" dirty="0" err="1"/>
              <a:t>bahasa</a:t>
            </a:r>
            <a:r>
              <a:rPr lang="en-US" sz="1600" b="1" dirty="0"/>
              <a:t> orang lain.  </a:t>
            </a:r>
            <a:endParaRPr lang="en-ID" sz="16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2458733-5865-63B4-6D9B-51EB379DA89C}"/>
              </a:ext>
            </a:extLst>
          </p:cNvPr>
          <p:cNvSpPr txBox="1"/>
          <p:nvPr/>
        </p:nvSpPr>
        <p:spPr>
          <a:xfrm>
            <a:off x="625157" y="3206144"/>
            <a:ext cx="2390577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/>
              <a:t>Tidak</a:t>
            </a:r>
            <a:r>
              <a:rPr lang="en-US" sz="1600" b="1" dirty="0"/>
              <a:t> </a:t>
            </a:r>
            <a:r>
              <a:rPr lang="en-US" sz="1600" b="1" dirty="0" err="1"/>
              <a:t>mencela</a:t>
            </a:r>
            <a:r>
              <a:rPr lang="en-US" sz="1600" b="1" dirty="0"/>
              <a:t> </a:t>
            </a:r>
            <a:r>
              <a:rPr lang="en-US" sz="1600" b="1" dirty="0" err="1"/>
              <a:t>warna</a:t>
            </a:r>
            <a:r>
              <a:rPr lang="en-US" sz="1600" b="1" dirty="0"/>
              <a:t> </a:t>
            </a:r>
            <a:r>
              <a:rPr lang="en-US" sz="1600" b="1" dirty="0" err="1"/>
              <a:t>kulit</a:t>
            </a:r>
            <a:r>
              <a:rPr lang="en-US" sz="1600" b="1" dirty="0"/>
              <a:t> orang lain. </a:t>
            </a:r>
            <a:endParaRPr lang="en-ID" sz="1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5C189C3-DB4B-E50D-49B6-D24D292DDDA6}"/>
              </a:ext>
            </a:extLst>
          </p:cNvPr>
          <p:cNvSpPr txBox="1"/>
          <p:nvPr/>
        </p:nvSpPr>
        <p:spPr>
          <a:xfrm>
            <a:off x="6126863" y="3066041"/>
            <a:ext cx="2519499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/>
              <a:t>Menjaga</a:t>
            </a:r>
            <a:r>
              <a:rPr lang="en-US" sz="1600" b="1" dirty="0"/>
              <a:t> </a:t>
            </a:r>
            <a:r>
              <a:rPr lang="en-US" sz="1600" b="1" dirty="0" err="1"/>
              <a:t>alam</a:t>
            </a:r>
            <a:r>
              <a:rPr lang="en-US" sz="1600" b="1" dirty="0"/>
              <a:t> </a:t>
            </a:r>
            <a:r>
              <a:rPr lang="en-US" sz="1600" b="1" dirty="0" err="1"/>
              <a:t>semesta</a:t>
            </a:r>
            <a:r>
              <a:rPr lang="en-US" sz="1600" b="1" dirty="0"/>
              <a:t>, </a:t>
            </a:r>
            <a:r>
              <a:rPr lang="en-US" sz="1600" b="1" dirty="0" err="1"/>
              <a:t>seperti</a:t>
            </a:r>
            <a:r>
              <a:rPr lang="en-US" sz="1600" b="1" dirty="0"/>
              <a:t> </a:t>
            </a:r>
            <a:r>
              <a:rPr lang="en-US" sz="1600" b="1" dirty="0" err="1"/>
              <a:t>tidak</a:t>
            </a:r>
            <a:r>
              <a:rPr lang="en-US" sz="1600" b="1" dirty="0"/>
              <a:t> </a:t>
            </a:r>
            <a:r>
              <a:rPr lang="en-US" sz="1600" b="1" dirty="0" err="1"/>
              <a:t>menebang</a:t>
            </a:r>
            <a:r>
              <a:rPr lang="en-US" sz="1600" b="1" dirty="0"/>
              <a:t> </a:t>
            </a:r>
            <a:r>
              <a:rPr lang="en-US" sz="1600" b="1" dirty="0" err="1"/>
              <a:t>pohon</a:t>
            </a:r>
            <a:r>
              <a:rPr lang="en-US" sz="1600" b="1" dirty="0"/>
              <a:t> </a:t>
            </a:r>
            <a:r>
              <a:rPr lang="en-US" sz="1600" b="1" dirty="0" err="1"/>
              <a:t>sembarangan</a:t>
            </a:r>
            <a:endParaRPr lang="en-ID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" name="Google Shape;719;p42"/>
          <p:cNvGrpSpPr/>
          <p:nvPr/>
        </p:nvGrpSpPr>
        <p:grpSpPr>
          <a:xfrm flipH="1">
            <a:off x="242535" y="413698"/>
            <a:ext cx="1206195" cy="1177623"/>
            <a:chOff x="2180272" y="-464800"/>
            <a:chExt cx="1256977" cy="1227202"/>
          </a:xfrm>
        </p:grpSpPr>
        <p:sp>
          <p:nvSpPr>
            <p:cNvPr id="720" name="Google Shape;720;p42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2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2" name="Google Shape;722;p42"/>
          <p:cNvSpPr/>
          <p:nvPr/>
        </p:nvSpPr>
        <p:spPr>
          <a:xfrm>
            <a:off x="1657531" y="249485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23" name="Google Shape;723;p42"/>
          <p:cNvGrpSpPr/>
          <p:nvPr/>
        </p:nvGrpSpPr>
        <p:grpSpPr>
          <a:xfrm>
            <a:off x="7937805" y="3609580"/>
            <a:ext cx="1206195" cy="1177623"/>
            <a:chOff x="2180272" y="-464800"/>
            <a:chExt cx="1256977" cy="1227202"/>
          </a:xfrm>
        </p:grpSpPr>
        <p:sp>
          <p:nvSpPr>
            <p:cNvPr id="724" name="Google Shape;724;p42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2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42"/>
          <p:cNvSpPr/>
          <p:nvPr/>
        </p:nvSpPr>
        <p:spPr>
          <a:xfrm>
            <a:off x="7587577" y="225617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14BA18C-4FBF-3D52-5DFA-8C83F1FA4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DD140F-F2B5-CA23-3B8F-00F91308AD13}"/>
              </a:ext>
            </a:extLst>
          </p:cNvPr>
          <p:cNvSpPr txBox="1"/>
          <p:nvPr/>
        </p:nvSpPr>
        <p:spPr>
          <a:xfrm>
            <a:off x="1749378" y="183844"/>
            <a:ext cx="6013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Cara </a:t>
            </a:r>
            <a:r>
              <a:rPr lang="en-US" sz="2800" dirty="0" err="1">
                <a:latin typeface="Arial Black" panose="020B0A04020102020204" pitchFamily="34" charset="0"/>
              </a:rPr>
              <a:t>Menyikapi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Keragaman</a:t>
            </a:r>
            <a:endParaRPr lang="en-ID" sz="2800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CA9D8D-5280-B987-8AD0-7E977C1E2FB4}"/>
              </a:ext>
            </a:extLst>
          </p:cNvPr>
          <p:cNvSpPr txBox="1"/>
          <p:nvPr/>
        </p:nvSpPr>
        <p:spPr>
          <a:xfrm>
            <a:off x="1239927" y="1710936"/>
            <a:ext cx="70428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+mn-lt"/>
              </a:rPr>
              <a:t>Menjalin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komunikasi</a:t>
            </a:r>
            <a:r>
              <a:rPr lang="en-US" sz="1800" b="1" dirty="0">
                <a:latin typeface="+mn-lt"/>
              </a:rPr>
              <a:t> yang </a:t>
            </a:r>
            <a:r>
              <a:rPr lang="en-US" sz="1800" b="1" dirty="0" err="1">
                <a:latin typeface="+mn-lt"/>
              </a:rPr>
              <a:t>baik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dengan</a:t>
            </a:r>
            <a:r>
              <a:rPr lang="en-US" sz="1800" b="1" dirty="0">
                <a:latin typeface="+mn-lt"/>
              </a:rPr>
              <a:t> orang lain.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+mn-lt"/>
              </a:rPr>
              <a:t>Saling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menghargai</a:t>
            </a:r>
            <a:r>
              <a:rPr lang="en-US" sz="1800" b="1" dirty="0">
                <a:latin typeface="+mn-lt"/>
              </a:rPr>
              <a:t> dan </a:t>
            </a:r>
            <a:r>
              <a:rPr lang="en-US" sz="1800" b="1" dirty="0" err="1">
                <a:latin typeface="+mn-lt"/>
              </a:rPr>
              <a:t>menghormati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perbedaan</a:t>
            </a:r>
            <a:r>
              <a:rPr lang="en-US" sz="1800" b="1" dirty="0">
                <a:latin typeface="+mn-lt"/>
              </a:rPr>
              <a:t> yang </a:t>
            </a:r>
            <a:r>
              <a:rPr lang="en-US" sz="1800" b="1" dirty="0" err="1">
                <a:latin typeface="+mn-lt"/>
              </a:rPr>
              <a:t>ada</a:t>
            </a:r>
            <a:r>
              <a:rPr lang="en-US" sz="1800" b="1" dirty="0">
                <a:latin typeface="+mn-l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+mn-lt"/>
              </a:rPr>
              <a:t>Saling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membantu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apabila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ada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kesulitan</a:t>
            </a:r>
            <a:r>
              <a:rPr lang="en-US" sz="1800" b="1" dirty="0">
                <a:latin typeface="+mn-l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+mn-lt"/>
              </a:rPr>
              <a:t>Menjalin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kerjasama</a:t>
            </a:r>
            <a:r>
              <a:rPr lang="en-US" sz="1800" b="1" dirty="0">
                <a:latin typeface="+mn-l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+mn-lt"/>
              </a:rPr>
              <a:t>Tidak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memaksakan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kehendak</a:t>
            </a:r>
            <a:r>
              <a:rPr lang="en-US" sz="1800" b="1" dirty="0">
                <a:latin typeface="+mn-lt"/>
              </a:rPr>
              <a:t> pada orang lain. </a:t>
            </a:r>
            <a:endParaRPr lang="en-ID" sz="18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se &amp; Keyboard Efficient Use Workshop by Slidesgo">
  <a:themeElements>
    <a:clrScheme name="Simple Light">
      <a:dk1>
        <a:srgbClr val="415A75"/>
      </a:dk1>
      <a:lt1>
        <a:srgbClr val="7CACE1"/>
      </a:lt1>
      <a:dk2>
        <a:srgbClr val="BFE2EC"/>
      </a:dk2>
      <a:lt2>
        <a:srgbClr val="E7FFFF"/>
      </a:lt2>
      <a:accent1>
        <a:srgbClr val="FFFDD1"/>
      </a:accent1>
      <a:accent2>
        <a:srgbClr val="FEE4A7"/>
      </a:accent2>
      <a:accent3>
        <a:srgbClr val="FFE0E1"/>
      </a:accent3>
      <a:accent4>
        <a:srgbClr val="FFFFFF"/>
      </a:accent4>
      <a:accent5>
        <a:srgbClr val="FFFFFF"/>
      </a:accent5>
      <a:accent6>
        <a:srgbClr val="FCCBCD"/>
      </a:accent6>
      <a:hlink>
        <a:srgbClr val="415A7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221</Words>
  <Application>Microsoft Office PowerPoint</Application>
  <PresentationFormat>On-screen Show (16:9)</PresentationFormat>
  <Paragraphs>31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Karla Medium</vt:lpstr>
      <vt:lpstr>Fredoka One</vt:lpstr>
      <vt:lpstr>Arial Black</vt:lpstr>
      <vt:lpstr>Calibri</vt:lpstr>
      <vt:lpstr>Open Sans</vt:lpstr>
      <vt:lpstr>Adobe Naskh Medium</vt:lpstr>
      <vt:lpstr>Mouse &amp; Keyboard Efficient Use Workshop by Slidesgo</vt:lpstr>
      <vt:lpstr>PowerPoint Presentation</vt:lpstr>
      <vt:lpstr>PowerPoint Presentation</vt:lpstr>
      <vt:lpstr>PowerPoint Presentation</vt:lpstr>
      <vt:lpstr>Isi Pokok Q.S. Ar-Rūm/30: 22 </vt:lpstr>
      <vt:lpstr>Penerapan Q.S. Ar-Rūm/30: 22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Risa Purnama</dc:creator>
  <cp:lastModifiedBy>Sani Nurlatifah</cp:lastModifiedBy>
  <cp:revision>2</cp:revision>
  <dcterms:modified xsi:type="dcterms:W3CDTF">2022-08-29T03:44:42Z</dcterms:modified>
</cp:coreProperties>
</file>