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  <a:srgbClr val="FFFFCC"/>
    <a:srgbClr val="FFFF99"/>
    <a:srgbClr val="FFCC66"/>
    <a:srgbClr val="00C5C0"/>
    <a:srgbClr val="009999"/>
    <a:srgbClr val="00CC99"/>
    <a:srgbClr val="C9C011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0CBF9-0D4E-4526-ADAC-D591E588C8CA}" type="datetimeFigureOut">
              <a:rPr lang="en-ID" smtClean="0"/>
              <a:t>8/15/2022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BD064-A22E-4518-B954-47AC962477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35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D064-A22E-4518-B954-47AC96247797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76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D064-A22E-4518-B954-47AC96247797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994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D064-A22E-4518-B954-47AC96247797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552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D064-A22E-4518-B954-47AC96247797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566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5417" y="2865879"/>
            <a:ext cx="207492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II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BAED25-FCC2-4EBC-9550-8DC81B38A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0" y="863345"/>
            <a:ext cx="2324237" cy="3156205"/>
          </a:xfrm>
          <a:prstGeom prst="rect">
            <a:avLst/>
          </a:prstGeom>
        </p:spPr>
      </p:pic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xmlns="" id="{636F589D-E9CD-4023-9F28-E7C2572E241E}"/>
              </a:ext>
            </a:extLst>
          </p:cNvPr>
          <p:cNvSpPr txBox="1">
            <a:spLocks/>
          </p:cNvSpPr>
          <p:nvPr/>
        </p:nvSpPr>
        <p:spPr>
          <a:xfrm>
            <a:off x="4164727" y="1783077"/>
            <a:ext cx="4674473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Pendidikan Pancasila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B3DB6CB-51C1-46DD-8469-F5252F3498EE}"/>
              </a:ext>
            </a:extLst>
          </p:cNvPr>
          <p:cNvGrpSpPr/>
          <p:nvPr/>
        </p:nvGrpSpPr>
        <p:grpSpPr>
          <a:xfrm>
            <a:off x="152400" y="209550"/>
            <a:ext cx="4196136" cy="838200"/>
            <a:chOff x="152400" y="209550"/>
            <a:chExt cx="4196136" cy="838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82EC3E8-7C51-4ADC-B68E-E8C4C8D7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209550"/>
              <a:ext cx="4196136" cy="838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D7B2D79-CD8B-4496-AF5C-99F56DD3F615}"/>
                </a:ext>
              </a:extLst>
            </p:cNvPr>
            <p:cNvSpPr txBox="1"/>
            <p:nvPr/>
          </p:nvSpPr>
          <p:spPr>
            <a:xfrm>
              <a:off x="726468" y="28575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Aturan di Sore Hari</a:t>
              </a:r>
              <a:endParaRPr lang="en-ID" sz="240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13D438-D074-41FA-93DE-D128FD2134F2}"/>
              </a:ext>
            </a:extLst>
          </p:cNvPr>
          <p:cNvGrpSpPr/>
          <p:nvPr/>
        </p:nvGrpSpPr>
        <p:grpSpPr>
          <a:xfrm>
            <a:off x="1780732" y="895350"/>
            <a:ext cx="5382068" cy="3725426"/>
            <a:chOff x="1780732" y="895350"/>
            <a:chExt cx="5382068" cy="3725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7EE0C24-C2F5-44BE-90BF-143407ECC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0732" y="895350"/>
              <a:ext cx="5382068" cy="372542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A9060221-62C0-4D09-9F79-478080D1F4DB}"/>
                </a:ext>
              </a:extLst>
            </p:cNvPr>
            <p:cNvSpPr/>
            <p:nvPr/>
          </p:nvSpPr>
          <p:spPr>
            <a:xfrm>
              <a:off x="3733800" y="2571750"/>
              <a:ext cx="1676400" cy="685800"/>
            </a:xfrm>
            <a:prstGeom prst="roundRect">
              <a:avLst/>
            </a:prstGeom>
            <a:solidFill>
              <a:srgbClr val="00C5C0"/>
            </a:solidFill>
            <a:ln>
              <a:solidFill>
                <a:srgbClr val="00C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Contoh</a:t>
              </a:r>
              <a:r>
                <a:rPr lang="en-US" b="1" dirty="0"/>
                <a:t> </a:t>
              </a:r>
              <a:r>
                <a:rPr lang="en-US" b="1" dirty="0" err="1"/>
                <a:t>aturan</a:t>
              </a:r>
              <a:r>
                <a:rPr lang="en-US" b="1" dirty="0"/>
                <a:t> di sore </a:t>
              </a:r>
              <a:r>
                <a:rPr lang="en-US" b="1" dirty="0" err="1"/>
                <a:t>hari</a:t>
              </a:r>
              <a:endParaRPr lang="en-ID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E57E60-29F0-47E3-8340-92E936B60906}"/>
              </a:ext>
            </a:extLst>
          </p:cNvPr>
          <p:cNvSpPr txBox="1"/>
          <p:nvPr/>
        </p:nvSpPr>
        <p:spPr>
          <a:xfrm>
            <a:off x="609600" y="12001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02CD1B-2083-4BAB-B30E-FCA7BF76DD2C}"/>
              </a:ext>
            </a:extLst>
          </p:cNvPr>
          <p:cNvSpPr txBox="1"/>
          <p:nvPr/>
        </p:nvSpPr>
        <p:spPr>
          <a:xfrm>
            <a:off x="228600" y="279142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28F77A-8E4A-469A-8F3B-F6AAF1F586A2}"/>
              </a:ext>
            </a:extLst>
          </p:cNvPr>
          <p:cNvSpPr txBox="1"/>
          <p:nvPr/>
        </p:nvSpPr>
        <p:spPr>
          <a:xfrm>
            <a:off x="7086600" y="142875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DF834D-1813-41BF-91AF-2F77F443A6E6}"/>
              </a:ext>
            </a:extLst>
          </p:cNvPr>
          <p:cNvSpPr txBox="1"/>
          <p:nvPr/>
        </p:nvSpPr>
        <p:spPr>
          <a:xfrm>
            <a:off x="7010400" y="398281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Mandi sore.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747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DE242CF-0658-42A9-ABE3-782E033C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33238">
            <a:off x="6804583" y="1695946"/>
            <a:ext cx="564034" cy="392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0D0934C-4EB4-4DFA-A671-7B87C3B0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49" y="3014002"/>
            <a:ext cx="2268151" cy="1616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5DD73C-5740-4C3D-8D0E-BAE06ED7C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315067"/>
            <a:ext cx="2047875" cy="146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782155-8DDD-4EFE-A64C-61C4390F7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762043"/>
            <a:ext cx="2267334" cy="17909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13BAC83-30F1-4BE9-81A0-1FE8FAC32FF3}"/>
              </a:ext>
            </a:extLst>
          </p:cNvPr>
          <p:cNvGrpSpPr/>
          <p:nvPr/>
        </p:nvGrpSpPr>
        <p:grpSpPr>
          <a:xfrm>
            <a:off x="0" y="209551"/>
            <a:ext cx="4572000" cy="838200"/>
            <a:chOff x="0" y="209551"/>
            <a:chExt cx="4572000" cy="838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CD6A44C-98F6-42D5-AE67-B47A13A81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09551"/>
              <a:ext cx="4572000" cy="838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B76805C-CBF3-4E39-A089-A46480C49DF5}"/>
                </a:ext>
              </a:extLst>
            </p:cNvPr>
            <p:cNvSpPr txBox="1"/>
            <p:nvPr/>
          </p:nvSpPr>
          <p:spPr>
            <a:xfrm>
              <a:off x="726468" y="28575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Aturan di Malam Hari</a:t>
              </a:r>
              <a:endParaRPr lang="en-ID" sz="24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5D7C64-F132-4B90-9415-F04CF453CE95}"/>
              </a:ext>
            </a:extLst>
          </p:cNvPr>
          <p:cNvSpPr txBox="1"/>
          <p:nvPr/>
        </p:nvSpPr>
        <p:spPr>
          <a:xfrm>
            <a:off x="2961635" y="2105620"/>
            <a:ext cx="191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esok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B641B4-9B85-44C9-91BA-DD6B10EEEA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648420"/>
            <a:ext cx="2291039" cy="15383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FFE4EC-EB9C-4DB6-9398-2135B4536F95}"/>
              </a:ext>
            </a:extLst>
          </p:cNvPr>
          <p:cNvSpPr txBox="1"/>
          <p:nvPr/>
        </p:nvSpPr>
        <p:spPr>
          <a:xfrm>
            <a:off x="457200" y="317242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Berdoa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9AA059-484D-4921-AB68-9F55C3DBD158}"/>
              </a:ext>
            </a:extLst>
          </p:cNvPr>
          <p:cNvSpPr txBox="1"/>
          <p:nvPr/>
        </p:nvSpPr>
        <p:spPr>
          <a:xfrm>
            <a:off x="6858000" y="2038350"/>
            <a:ext cx="205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Menyikat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D6F26C-B2DE-4768-B7E2-CA3CD51CB178}"/>
              </a:ext>
            </a:extLst>
          </p:cNvPr>
          <p:cNvSpPr txBox="1"/>
          <p:nvPr/>
        </p:nvSpPr>
        <p:spPr>
          <a:xfrm>
            <a:off x="5467734" y="3068419"/>
            <a:ext cx="16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Berdoa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EB6C924-7A5E-4C40-8F54-C13A79D59AB6}"/>
              </a:ext>
            </a:extLst>
          </p:cNvPr>
          <p:cNvSpPr txBox="1"/>
          <p:nvPr/>
        </p:nvSpPr>
        <p:spPr>
          <a:xfrm>
            <a:off x="304800" y="1153432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aturan</a:t>
            </a:r>
            <a:r>
              <a:rPr lang="en-US" b="1" dirty="0"/>
              <a:t> di </a:t>
            </a:r>
            <a:r>
              <a:rPr lang="en-US" b="1" dirty="0" err="1"/>
              <a:t>malam</a:t>
            </a:r>
            <a:r>
              <a:rPr lang="en-US" b="1" dirty="0"/>
              <a:t> </a:t>
            </a:r>
            <a:r>
              <a:rPr lang="en-US" b="1" dirty="0" err="1"/>
              <a:t>hari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8B5586-BB41-4CF2-83D2-9CF36AEAB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6532">
            <a:off x="3121376" y="3089193"/>
            <a:ext cx="564034" cy="3922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B8B0EC3-90F0-4F84-8989-FBA66816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9964">
            <a:off x="5909482" y="3711351"/>
            <a:ext cx="564034" cy="3922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6778F1E-4803-4CFD-ADF8-56753687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82296">
            <a:off x="1993968" y="3248126"/>
            <a:ext cx="564034" cy="3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A70DFC-A995-4607-87C3-D809D37D0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44387"/>
            <a:ext cx="2133600" cy="38847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461D5FE-43EF-4BBE-A8BD-24728221CFEA}"/>
              </a:ext>
            </a:extLst>
          </p:cNvPr>
          <p:cNvGrpSpPr/>
          <p:nvPr/>
        </p:nvGrpSpPr>
        <p:grpSpPr>
          <a:xfrm>
            <a:off x="3429000" y="514350"/>
            <a:ext cx="4268236" cy="2997318"/>
            <a:chOff x="3429000" y="514350"/>
            <a:chExt cx="4268236" cy="29973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95DDE7A-9327-46C5-9AEF-897FA15B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514350"/>
              <a:ext cx="4268236" cy="299731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140533B-091E-4046-8082-15CF2470B06F}"/>
                </a:ext>
              </a:extLst>
            </p:cNvPr>
            <p:cNvSpPr txBox="1"/>
            <p:nvPr/>
          </p:nvSpPr>
          <p:spPr>
            <a:xfrm>
              <a:off x="3962400" y="971550"/>
              <a:ext cx="3200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Sekolah</a:t>
              </a:r>
              <a:r>
                <a:rPr lang="en-US" sz="2400" dirty="0">
                  <a:solidFill>
                    <a:schemeClr val="bg1"/>
                  </a:solidFill>
                </a:rPr>
                <a:t> juga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memiliki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berbagai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macam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aturan</a:t>
              </a:r>
              <a:r>
                <a:rPr lang="en-US" sz="2400" dirty="0">
                  <a:solidFill>
                    <a:schemeClr val="bg1"/>
                  </a:solidFill>
                </a:rPr>
                <a:t> agar </a:t>
              </a:r>
              <a:r>
                <a:rPr lang="en-US" sz="2400" dirty="0" err="1">
                  <a:solidFill>
                    <a:schemeClr val="bg1"/>
                  </a:solidFill>
                </a:rPr>
                <a:t>kegiatan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belajar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berjalan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tertib</a:t>
              </a:r>
              <a:r>
                <a:rPr lang="en-US" sz="2400" dirty="0">
                  <a:solidFill>
                    <a:schemeClr val="bg1"/>
                  </a:solidFill>
                </a:rPr>
                <a:t>.</a:t>
              </a:r>
              <a:endParaRPr lang="en-ID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6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14D5074-4868-4DF9-BFD1-4EE6D883DB0D}"/>
              </a:ext>
            </a:extLst>
          </p:cNvPr>
          <p:cNvGrpSpPr/>
          <p:nvPr/>
        </p:nvGrpSpPr>
        <p:grpSpPr>
          <a:xfrm>
            <a:off x="304800" y="220308"/>
            <a:ext cx="3757534" cy="751242"/>
            <a:chOff x="304800" y="220308"/>
            <a:chExt cx="3757534" cy="751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75A254-6FE5-4F39-B1EC-59C968AF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20308"/>
              <a:ext cx="3757534" cy="7512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5FA4DAB-688A-427E-A074-136A819CF662}"/>
                </a:ext>
              </a:extLst>
            </p:cNvPr>
            <p:cNvSpPr txBox="1"/>
            <p:nvPr/>
          </p:nvSpPr>
          <p:spPr>
            <a:xfrm>
              <a:off x="838200" y="251305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Aturan </a:t>
              </a:r>
              <a:r>
                <a:rPr lang="en-US" sz="2400" b="1" dirty="0" err="1"/>
                <a:t>Saat</a:t>
              </a:r>
              <a:r>
                <a:rPr lang="en-US" sz="2400" b="1" dirty="0"/>
                <a:t> </a:t>
              </a:r>
              <a:r>
                <a:rPr lang="en-US" sz="2400" b="1" dirty="0" err="1"/>
                <a:t>Berbicara</a:t>
              </a:r>
              <a:endParaRPr lang="en-ID" sz="24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8068E0-BE7B-4911-9276-183301282CBC}"/>
              </a:ext>
            </a:extLst>
          </p:cNvPr>
          <p:cNvSpPr txBox="1"/>
          <p:nvPr/>
        </p:nvSpPr>
        <p:spPr>
          <a:xfrm>
            <a:off x="381000" y="1123950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berbicara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: </a:t>
            </a:r>
            <a:endParaRPr lang="en-ID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79627B-3C65-4C6C-A4FF-514AA7B2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932" y="1697384"/>
            <a:ext cx="2018868" cy="2649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79D3FE-0B6A-4C47-807A-52C27F71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24060"/>
            <a:ext cx="2024449" cy="2814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BE0E97-3D80-4AE8-9BB5-99C4C2D5F8F1}"/>
              </a:ext>
            </a:extLst>
          </p:cNvPr>
          <p:cNvSpPr txBox="1"/>
          <p:nvPr/>
        </p:nvSpPr>
        <p:spPr>
          <a:xfrm>
            <a:off x="608351" y="2469713"/>
            <a:ext cx="1601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6A65D9-8BED-4FD2-875D-28E6FF60AB11}"/>
              </a:ext>
            </a:extLst>
          </p:cNvPr>
          <p:cNvSpPr txBox="1"/>
          <p:nvPr/>
        </p:nvSpPr>
        <p:spPr>
          <a:xfrm>
            <a:off x="4826833" y="2495550"/>
            <a:ext cx="157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. </a:t>
            </a:r>
            <a:endParaRPr lang="en-ID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19BD6D-0277-4F0C-8312-DF0589210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19454" y="3057496"/>
            <a:ext cx="3105091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C192C46-D026-4780-9BFC-06CA7539F2BC}"/>
              </a:ext>
            </a:extLst>
          </p:cNvPr>
          <p:cNvGrpSpPr/>
          <p:nvPr/>
        </p:nvGrpSpPr>
        <p:grpSpPr>
          <a:xfrm>
            <a:off x="228600" y="184259"/>
            <a:ext cx="4267200" cy="787292"/>
            <a:chOff x="228600" y="184259"/>
            <a:chExt cx="4267200" cy="7872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0B717DB-EFFB-4632-B35D-9FF7E8967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84259"/>
              <a:ext cx="4267200" cy="78729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B4A4158-CDC5-445A-ADB0-FACE44A8CC88}"/>
                </a:ext>
              </a:extLst>
            </p:cNvPr>
            <p:cNvSpPr txBox="1"/>
            <p:nvPr/>
          </p:nvSpPr>
          <p:spPr>
            <a:xfrm>
              <a:off x="685800" y="25130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Aturan </a:t>
              </a:r>
              <a:r>
                <a:rPr lang="en-US" sz="2400" b="1" dirty="0" err="1"/>
                <a:t>Saat</a:t>
              </a:r>
              <a:r>
                <a:rPr lang="en-US" sz="2400" b="1" dirty="0"/>
                <a:t> </a:t>
              </a:r>
              <a:r>
                <a:rPr lang="en-US" sz="2400" b="1" dirty="0" err="1"/>
                <a:t>Berpakaian</a:t>
              </a:r>
              <a:endParaRPr lang="en-ID" sz="2400" b="1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972893-D2F6-45F9-A292-8989ADD87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83976"/>
            <a:ext cx="1199105" cy="319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CCC4EF-501B-40CF-977C-C792026F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895" y="1447860"/>
            <a:ext cx="1321905" cy="3228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ECA5FC-8265-428D-82E6-51A704090D22}"/>
              </a:ext>
            </a:extLst>
          </p:cNvPr>
          <p:cNvSpPr txBox="1"/>
          <p:nvPr/>
        </p:nvSpPr>
        <p:spPr>
          <a:xfrm>
            <a:off x="381000" y="1047750"/>
            <a:ext cx="487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berpakaian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: </a:t>
            </a:r>
            <a:endParaRPr lang="en-ID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B7EEEB-DD69-4DB8-8547-5CE7578897E3}"/>
              </a:ext>
            </a:extLst>
          </p:cNvPr>
          <p:cNvGrpSpPr/>
          <p:nvPr/>
        </p:nvGrpSpPr>
        <p:grpSpPr>
          <a:xfrm>
            <a:off x="3199356" y="2257277"/>
            <a:ext cx="2324099" cy="1438364"/>
            <a:chOff x="3199356" y="2257277"/>
            <a:chExt cx="2324099" cy="14383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2AC77C3E-0FF6-4E26-B17C-7B1126336A35}"/>
                </a:ext>
              </a:extLst>
            </p:cNvPr>
            <p:cNvSpPr/>
            <p:nvPr/>
          </p:nvSpPr>
          <p:spPr>
            <a:xfrm>
              <a:off x="3199356" y="2257277"/>
              <a:ext cx="2324099" cy="1438364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F89F816-970A-4FB8-81C4-B7290E67345D}"/>
                </a:ext>
              </a:extLst>
            </p:cNvPr>
            <p:cNvSpPr txBox="1"/>
            <p:nvPr/>
          </p:nvSpPr>
          <p:spPr>
            <a:xfrm>
              <a:off x="3352801" y="2362021"/>
              <a:ext cx="1981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Memakai</a:t>
              </a:r>
              <a:r>
                <a:rPr lang="en-US" dirty="0"/>
                <a:t> </a:t>
              </a:r>
              <a:r>
                <a:rPr lang="en-US" dirty="0" err="1"/>
                <a:t>seragam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rapi</a:t>
              </a:r>
              <a:r>
                <a:rPr lang="en-US" dirty="0"/>
                <a:t>, </a:t>
              </a:r>
              <a:r>
                <a:rPr lang="en-US" dirty="0" err="1"/>
                <a:t>lengkap</a:t>
              </a:r>
              <a:r>
                <a:rPr lang="en-US" dirty="0"/>
                <a:t>, dan </a:t>
              </a:r>
              <a:r>
                <a:rPr lang="en-US" dirty="0" err="1"/>
                <a:t>sesuai</a:t>
              </a:r>
              <a:r>
                <a:rPr lang="en-US" dirty="0"/>
                <a:t> </a:t>
              </a:r>
              <a:r>
                <a:rPr lang="en-US" dirty="0" err="1"/>
                <a:t>jadwal</a:t>
              </a:r>
              <a:r>
                <a:rPr lang="en-US" dirty="0"/>
                <a:t>. </a:t>
              </a:r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40768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3639837-160D-4899-8C5F-EC763C1333CC}"/>
              </a:ext>
            </a:extLst>
          </p:cNvPr>
          <p:cNvGrpSpPr/>
          <p:nvPr/>
        </p:nvGrpSpPr>
        <p:grpSpPr>
          <a:xfrm>
            <a:off x="304800" y="198549"/>
            <a:ext cx="4419600" cy="773001"/>
            <a:chOff x="304800" y="198549"/>
            <a:chExt cx="4419600" cy="773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72C4212-C2C0-44F5-A985-9BC146ED1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98549"/>
              <a:ext cx="4419600" cy="7730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25A4049-6455-40C6-A419-58D2899EAEF7}"/>
                </a:ext>
              </a:extLst>
            </p:cNvPr>
            <p:cNvSpPr txBox="1"/>
            <p:nvPr/>
          </p:nvSpPr>
          <p:spPr>
            <a:xfrm>
              <a:off x="838200" y="25130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Aturan </a:t>
              </a:r>
              <a:r>
                <a:rPr lang="en-US" sz="2400" b="1" dirty="0" err="1"/>
                <a:t>Saat</a:t>
              </a:r>
              <a:r>
                <a:rPr lang="en-US" sz="2400" b="1" dirty="0"/>
                <a:t> </a:t>
              </a:r>
              <a:r>
                <a:rPr lang="en-US" sz="2400" b="1" dirty="0" err="1"/>
                <a:t>Berperilaku</a:t>
              </a:r>
              <a:endParaRPr lang="en-ID" sz="2400" b="1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CCD5B7-A8D9-4759-B9CF-CEE51C323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9" y="1532455"/>
            <a:ext cx="4141401" cy="26198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93A18F-4BAA-450E-9717-BBE592C5C3B1}"/>
              </a:ext>
            </a:extLst>
          </p:cNvPr>
          <p:cNvSpPr txBox="1"/>
          <p:nvPr/>
        </p:nvSpPr>
        <p:spPr>
          <a:xfrm>
            <a:off x="381000" y="1047750"/>
            <a:ext cx="487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berperilaku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: </a:t>
            </a:r>
            <a:endParaRPr lang="en-ID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D52201-27BB-4018-98D3-8FEEC2869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14549"/>
            <a:ext cx="4164704" cy="2037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476366-2D79-44AC-AAF6-DC87455D2F89}"/>
              </a:ext>
            </a:extLst>
          </p:cNvPr>
          <p:cNvSpPr txBox="1"/>
          <p:nvPr/>
        </p:nvSpPr>
        <p:spPr>
          <a:xfrm>
            <a:off x="2986791" y="2800350"/>
            <a:ext cx="158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Menghormati</a:t>
            </a:r>
            <a:r>
              <a:rPr lang="en-US" dirty="0"/>
              <a:t> guru. 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E0283F-13C1-4B53-9FC8-667DCCBC7B07}"/>
              </a:ext>
            </a:extLst>
          </p:cNvPr>
          <p:cNvSpPr txBox="1"/>
          <p:nvPr/>
        </p:nvSpPr>
        <p:spPr>
          <a:xfrm>
            <a:off x="4648200" y="2671746"/>
            <a:ext cx="1601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piket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53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9760C7-D254-4EF7-9E9E-8E23A07F2C7B}"/>
              </a:ext>
            </a:extLst>
          </p:cNvPr>
          <p:cNvGrpSpPr/>
          <p:nvPr/>
        </p:nvGrpSpPr>
        <p:grpSpPr>
          <a:xfrm>
            <a:off x="381000" y="361950"/>
            <a:ext cx="5867400" cy="861206"/>
            <a:chOff x="381000" y="361950"/>
            <a:chExt cx="3352800" cy="8612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4BC6D25-F15C-424B-984C-2BE8A37D2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61950"/>
              <a:ext cx="3352800" cy="86120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EB1AD48-1774-46E5-BA9E-537C5FA1EDA5}"/>
                </a:ext>
              </a:extLst>
            </p:cNvPr>
            <p:cNvSpPr txBox="1"/>
            <p:nvPr/>
          </p:nvSpPr>
          <p:spPr>
            <a:xfrm>
              <a:off x="664029" y="392159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B. </a:t>
              </a:r>
              <a:r>
                <a:rPr lang="en-US" sz="2400" b="1" dirty="0" err="1">
                  <a:solidFill>
                    <a:schemeClr val="bg1"/>
                  </a:solidFill>
                </a:rPr>
                <a:t>Contoh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Sikap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Mematuhi</a:t>
              </a:r>
              <a:r>
                <a:rPr lang="en-US" sz="2400" b="1" dirty="0">
                  <a:solidFill>
                    <a:schemeClr val="bg1"/>
                  </a:solidFill>
                </a:rPr>
                <a:t> dan Tidak  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     </a:t>
              </a:r>
              <a:r>
                <a:rPr lang="en-US" sz="2400" b="1" dirty="0" err="1">
                  <a:solidFill>
                    <a:schemeClr val="bg1"/>
                  </a:solidFill>
                </a:rPr>
                <a:t>Mematuhi</a:t>
              </a:r>
              <a:r>
                <a:rPr lang="en-US" sz="2400" b="1" dirty="0">
                  <a:solidFill>
                    <a:schemeClr val="bg1"/>
                  </a:solidFill>
                </a:rPr>
                <a:t> Aturan</a:t>
              </a:r>
              <a:endParaRPr lang="en-ID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E135A1-D0EB-47CE-A26D-D6A51A68D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981"/>
          <a:stretch/>
        </p:blipFill>
        <p:spPr>
          <a:xfrm>
            <a:off x="6019800" y="1200150"/>
            <a:ext cx="2639290" cy="438221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AF79277F-A5CD-4A1F-8C58-A578400DDCB2}"/>
              </a:ext>
            </a:extLst>
          </p:cNvPr>
          <p:cNvSpPr/>
          <p:nvPr/>
        </p:nvSpPr>
        <p:spPr>
          <a:xfrm>
            <a:off x="1371600" y="1657350"/>
            <a:ext cx="4114800" cy="2514600"/>
          </a:xfrm>
          <a:prstGeom prst="wedgeRoundRectCallout">
            <a:avLst>
              <a:gd name="adj1" fmla="val 63641"/>
              <a:gd name="adj2" fmla="val 1140"/>
              <a:gd name="adj3" fmla="val 16667"/>
            </a:avLst>
          </a:prstGeom>
          <a:solidFill>
            <a:srgbClr val="FF99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Aturan di </a:t>
            </a:r>
            <a:r>
              <a:rPr lang="en-US" sz="2400" dirty="0" err="1">
                <a:solidFill>
                  <a:schemeClr val="tx1"/>
                </a:solidFill>
              </a:rPr>
              <a:t>rumah</a:t>
            </a:r>
            <a:r>
              <a:rPr lang="en-US" sz="2400" dirty="0">
                <a:solidFill>
                  <a:schemeClr val="tx1"/>
                </a:solidFill>
              </a:rPr>
              <a:t> dan di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dibuat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dipatuhi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Tidak </a:t>
            </a:r>
            <a:r>
              <a:rPr lang="en-US" sz="2400" dirty="0" err="1">
                <a:solidFill>
                  <a:schemeClr val="tx1"/>
                </a:solidFill>
              </a:rPr>
              <a:t>mematuhi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membuat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suasana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terasa</a:t>
            </a:r>
            <a:r>
              <a:rPr lang="en-US" sz="2400" dirty="0">
                <a:solidFill>
                  <a:schemeClr val="tx1"/>
                </a:solidFill>
              </a:rPr>
              <a:t> tidak nyaman.</a:t>
            </a:r>
            <a:endParaRPr lang="en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F12E22-1708-4AAC-A3BF-DA2D289C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9836"/>
            <a:ext cx="4154378" cy="2819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5D9C5D-C50D-44F6-BD3C-8DD81B1D3B17}"/>
              </a:ext>
            </a:extLst>
          </p:cNvPr>
          <p:cNvSpPr txBox="1"/>
          <p:nvPr/>
        </p:nvSpPr>
        <p:spPr>
          <a:xfrm>
            <a:off x="304800" y="361950"/>
            <a:ext cx="487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mematuhi</a:t>
            </a:r>
            <a:r>
              <a:rPr lang="en-US" sz="2000" dirty="0"/>
              <a:t> dan tidak </a:t>
            </a:r>
            <a:r>
              <a:rPr lang="en-US" sz="2000" dirty="0" err="1"/>
              <a:t>mematuhi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di </a:t>
            </a:r>
            <a:r>
              <a:rPr lang="en-US" sz="2000" dirty="0" err="1"/>
              <a:t>rumah</a:t>
            </a:r>
            <a:r>
              <a:rPr lang="en-US" sz="2000" dirty="0"/>
              <a:t>:</a:t>
            </a: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20B731-14B3-40FE-9C5B-3AD7B60F4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60539"/>
            <a:ext cx="3552807" cy="2161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81D6E5-47AB-49A1-90DA-889F98BCA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525" y="3333750"/>
            <a:ext cx="562075" cy="547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D9106E-C837-49D2-8985-8B2AC19D7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725" y="3327660"/>
            <a:ext cx="562075" cy="554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B721EE-2941-4F05-8065-0187AEEBBE28}"/>
              </a:ext>
            </a:extLst>
          </p:cNvPr>
          <p:cNvSpPr txBox="1"/>
          <p:nvPr/>
        </p:nvSpPr>
        <p:spPr>
          <a:xfrm>
            <a:off x="753228" y="3830419"/>
            <a:ext cx="328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merapikan</a:t>
            </a:r>
            <a:r>
              <a:rPr lang="en-US" dirty="0"/>
              <a:t> </a:t>
            </a:r>
            <a:r>
              <a:rPr lang="en-US" dirty="0" err="1"/>
              <a:t>kamarnya</a:t>
            </a:r>
            <a:r>
              <a:rPr lang="en-US" dirty="0"/>
              <a:t>. </a:t>
            </a:r>
            <a:r>
              <a:rPr lang="en-US" dirty="0" err="1"/>
              <a:t>Kamarnya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berantakan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D67BD8-7774-47D5-8B86-0C52DEC28865}"/>
              </a:ext>
            </a:extLst>
          </p:cNvPr>
          <p:cNvSpPr txBox="1"/>
          <p:nvPr/>
        </p:nvSpPr>
        <p:spPr>
          <a:xfrm>
            <a:off x="5105400" y="383041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Bayu</a:t>
            </a:r>
            <a:r>
              <a:rPr lang="en-US" dirty="0"/>
              <a:t> </a:t>
            </a:r>
            <a:r>
              <a:rPr lang="en-US" dirty="0" err="1"/>
              <a:t>rajin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kamarnya</a:t>
            </a:r>
            <a:r>
              <a:rPr lang="en-US" dirty="0"/>
              <a:t>. </a:t>
            </a:r>
            <a:r>
              <a:rPr lang="en-US" dirty="0" err="1"/>
              <a:t>Kamarnya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rapi</a:t>
            </a:r>
            <a:r>
              <a:rPr lang="en-US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539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6401FE-DC17-4A69-9C89-F82C4827EF24}"/>
              </a:ext>
            </a:extLst>
          </p:cNvPr>
          <p:cNvSpPr txBox="1"/>
          <p:nvPr/>
        </p:nvSpPr>
        <p:spPr>
          <a:xfrm>
            <a:off x="304800" y="361950"/>
            <a:ext cx="487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mematuhi</a:t>
            </a:r>
            <a:r>
              <a:rPr lang="en-US" sz="2000" dirty="0"/>
              <a:t> dan tidak </a:t>
            </a:r>
            <a:r>
              <a:rPr lang="en-US" sz="2000" dirty="0" err="1"/>
              <a:t>mematuhi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:</a:t>
            </a:r>
            <a:endParaRPr lang="en-ID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00FF26-07B7-4DD9-B599-4CFB0CCA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96" y="1024649"/>
            <a:ext cx="3819123" cy="2946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569B83-FED8-4E93-A813-BE18F09686D5}"/>
              </a:ext>
            </a:extLst>
          </p:cNvPr>
          <p:cNvSpPr txBox="1"/>
          <p:nvPr/>
        </p:nvSpPr>
        <p:spPr>
          <a:xfrm>
            <a:off x="6607518" y="1108960"/>
            <a:ext cx="42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ID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E3EDAC-2DDC-4FE1-8276-B0F60688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2351"/>
            <a:ext cx="2971800" cy="29461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BCB271-C68B-4F10-9F1E-6E9E6AE4AB88}"/>
              </a:ext>
            </a:extLst>
          </p:cNvPr>
          <p:cNvSpPr txBox="1"/>
          <p:nvPr/>
        </p:nvSpPr>
        <p:spPr>
          <a:xfrm>
            <a:off x="1237306" y="1030456"/>
            <a:ext cx="42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sym typeface="Wingdings" panose="05000000000000000000" pitchFamily="2" charset="2"/>
              </a:rPr>
              <a:t>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A97FEC-36FA-44A6-B235-2911813A738C}"/>
              </a:ext>
            </a:extLst>
          </p:cNvPr>
          <p:cNvSpPr txBox="1"/>
          <p:nvPr/>
        </p:nvSpPr>
        <p:spPr>
          <a:xfrm>
            <a:off x="838200" y="3906619"/>
            <a:ext cx="332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Dimas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 Ibu guru </a:t>
            </a:r>
            <a:r>
              <a:rPr lang="en-US" dirty="0" err="1"/>
              <a:t>menegurnya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EEB5F1-13AF-4731-B846-8FACF9F1C188}"/>
              </a:ext>
            </a:extLst>
          </p:cNvPr>
          <p:cNvSpPr txBox="1"/>
          <p:nvPr/>
        </p:nvSpPr>
        <p:spPr>
          <a:xfrm>
            <a:off x="4800600" y="3943350"/>
            <a:ext cx="381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Ayu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04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74FCD2-23E5-443D-BBE7-EB35A7D1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237" y="279301"/>
            <a:ext cx="3545763" cy="4502249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04800" y="139064"/>
            <a:ext cx="4626963" cy="1430001"/>
            <a:chOff x="457199" y="-126500"/>
            <a:chExt cx="4626765" cy="1429517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101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n w="0"/>
                  <a:latin typeface="+mj-lt"/>
                  <a:cs typeface="Arial" panose="020B0604020202020204" pitchFamily="34" charset="0"/>
                </a:rPr>
                <a:t>PENTINGNYA MEMATUHI ATURAN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690628"/>
            <a:ext cx="4635507" cy="2862322"/>
            <a:chOff x="157161" y="1733550"/>
            <a:chExt cx="4635507" cy="2862322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4626963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makna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aturan</a:t>
              </a:r>
              <a:r>
                <a:rPr lang="en-US" altLang="id-ID" dirty="0">
                  <a:latin typeface="+mj-lt"/>
                </a:rPr>
                <a:t> di </a:t>
              </a:r>
              <a:r>
                <a:rPr lang="en-US" altLang="id-ID" dirty="0" err="1">
                  <a:latin typeface="+mj-lt"/>
                </a:rPr>
                <a:t>rumah</a:t>
              </a:r>
              <a:r>
                <a:rPr lang="en-US" altLang="id-ID" dirty="0">
                  <a:latin typeface="+mj-lt"/>
                </a:rPr>
                <a:t> dan di </a:t>
              </a:r>
              <a:r>
                <a:rPr lang="en-US" altLang="id-ID" dirty="0" err="1">
                  <a:latin typeface="+mj-lt"/>
                </a:rPr>
                <a:t>sekolah</a:t>
              </a:r>
              <a:r>
                <a:rPr lang="en-US" altLang="id-ID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macam-macam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aturan</a:t>
              </a:r>
              <a:r>
                <a:rPr lang="en-US" altLang="id-ID" sz="1800" dirty="0">
                  <a:latin typeface="+mj-lt"/>
                </a:rPr>
                <a:t> di </a:t>
              </a:r>
              <a:r>
                <a:rPr lang="en-US" altLang="id-ID" sz="1800" dirty="0" err="1">
                  <a:latin typeface="+mj-lt"/>
                </a:rPr>
                <a:t>rumah</a:t>
              </a:r>
              <a:r>
                <a:rPr lang="en-US" altLang="id-ID" sz="1800" dirty="0">
                  <a:latin typeface="+mj-lt"/>
                </a:rPr>
                <a:t> dan di </a:t>
              </a:r>
              <a:r>
                <a:rPr lang="en-US" altLang="id-ID" sz="1800" dirty="0" err="1">
                  <a:latin typeface="+mj-lt"/>
                </a:rPr>
                <a:t>sekolah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contoh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sikap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mematuhi</a:t>
              </a:r>
              <a:r>
                <a:rPr lang="en-US" altLang="id-ID" dirty="0">
                  <a:latin typeface="+mj-lt"/>
                </a:rPr>
                <a:t> dan tidak </a:t>
              </a:r>
              <a:r>
                <a:rPr lang="en-US" altLang="id-ID" dirty="0" err="1">
                  <a:latin typeface="+mj-lt"/>
                </a:rPr>
                <a:t>mematuhi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aturan</a:t>
              </a:r>
              <a:r>
                <a:rPr lang="en-US" altLang="id-ID" dirty="0">
                  <a:latin typeface="+mj-lt"/>
                </a:rPr>
                <a:t> di </a:t>
              </a:r>
              <a:r>
                <a:rPr lang="en-US" altLang="id-ID" dirty="0" err="1">
                  <a:latin typeface="+mj-lt"/>
                </a:rPr>
                <a:t>rumah</a:t>
              </a:r>
              <a:r>
                <a:rPr lang="en-US" altLang="id-ID" dirty="0">
                  <a:latin typeface="+mj-lt"/>
                </a:rPr>
                <a:t> dan di </a:t>
              </a:r>
              <a:r>
                <a:rPr lang="en-US" altLang="id-ID" dirty="0" err="1">
                  <a:latin typeface="+mj-lt"/>
                </a:rPr>
                <a:t>sekolah</a:t>
              </a:r>
              <a:r>
                <a:rPr lang="en-US" altLang="id-ID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Menerapkan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aturan</a:t>
              </a:r>
              <a:r>
                <a:rPr lang="en-US" altLang="id-ID" sz="1800" dirty="0">
                  <a:latin typeface="+mj-lt"/>
                </a:rPr>
                <a:t> di </a:t>
              </a:r>
              <a:r>
                <a:rPr lang="en-US" altLang="id-ID" sz="1800" dirty="0" err="1">
                  <a:latin typeface="+mj-lt"/>
                </a:rPr>
                <a:t>sekolah</a:t>
              </a:r>
              <a:r>
                <a:rPr lang="en-US" altLang="id-ID" dirty="0">
                  <a:latin typeface="+mj-lt"/>
                </a:rPr>
                <a:t>.</a:t>
              </a:r>
              <a:endParaRPr lang="en-US" altLang="id-ID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4AF17E4-94F8-4E65-9699-AB6CADA4AAED}"/>
              </a:ext>
            </a:extLst>
          </p:cNvPr>
          <p:cNvGrpSpPr/>
          <p:nvPr/>
        </p:nvGrpSpPr>
        <p:grpSpPr>
          <a:xfrm>
            <a:off x="381000" y="361950"/>
            <a:ext cx="3352800" cy="588373"/>
            <a:chOff x="381000" y="361950"/>
            <a:chExt cx="3352800" cy="5883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65812DA-3C4A-4D9E-AFC5-DBB34C8F6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61950"/>
              <a:ext cx="3352800" cy="58837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D5EC68B-4883-4543-A1A8-64108CEE3049}"/>
                </a:ext>
              </a:extLst>
            </p:cNvPr>
            <p:cNvSpPr txBox="1"/>
            <p:nvPr/>
          </p:nvSpPr>
          <p:spPr>
            <a:xfrm>
              <a:off x="838200" y="392159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A. </a:t>
              </a:r>
              <a:r>
                <a:rPr lang="en-US" sz="2400" b="1" dirty="0" err="1">
                  <a:solidFill>
                    <a:schemeClr val="bg1"/>
                  </a:solidFill>
                </a:rPr>
                <a:t>Makna</a:t>
              </a:r>
              <a:r>
                <a:rPr lang="en-US" sz="2400" b="1" dirty="0">
                  <a:solidFill>
                    <a:schemeClr val="bg1"/>
                  </a:solidFill>
                </a:rPr>
                <a:t> Aturan</a:t>
              </a:r>
              <a:endParaRPr lang="en-ID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C21F55-442C-4BAE-AC8F-A7638FD78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6218"/>
            <a:ext cx="2064895" cy="35217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3309E0F-979C-4728-A8DD-4C1FE13C353F}"/>
              </a:ext>
            </a:extLst>
          </p:cNvPr>
          <p:cNvGrpSpPr/>
          <p:nvPr/>
        </p:nvGrpSpPr>
        <p:grpSpPr>
          <a:xfrm>
            <a:off x="3258616" y="1340303"/>
            <a:ext cx="5351984" cy="3063679"/>
            <a:chOff x="3258616" y="1340303"/>
            <a:chExt cx="5351984" cy="30636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D439F5C-FBA9-44B9-8F3D-EF693A58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8616" y="1340303"/>
              <a:ext cx="5351984" cy="306367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25652C9-A936-47EF-BE47-BF360D01FAFC}"/>
                </a:ext>
              </a:extLst>
            </p:cNvPr>
            <p:cNvSpPr txBox="1"/>
            <p:nvPr/>
          </p:nvSpPr>
          <p:spPr>
            <a:xfrm>
              <a:off x="3733800" y="1809750"/>
              <a:ext cx="4572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Setiap</a:t>
              </a:r>
              <a:r>
                <a:rPr lang="en-US" sz="2000" dirty="0"/>
                <a:t> </a:t>
              </a:r>
              <a:r>
                <a:rPr lang="en-US" sz="2000" dirty="0" err="1"/>
                <a:t>rumah</a:t>
              </a:r>
              <a:r>
                <a:rPr lang="en-US" sz="2000" dirty="0"/>
                <a:t> dan </a:t>
              </a:r>
              <a:r>
                <a:rPr lang="en-US" sz="2000" dirty="0" err="1"/>
                <a:t>sekolah</a:t>
              </a:r>
              <a:r>
                <a:rPr lang="en-US" sz="2000" dirty="0"/>
                <a:t>  </a:t>
              </a:r>
              <a:r>
                <a:rPr lang="en-US" sz="2000" dirty="0" err="1"/>
                <a:t>memiliki</a:t>
              </a:r>
              <a:r>
                <a:rPr lang="en-US" sz="2000" dirty="0"/>
                <a:t> </a:t>
              </a:r>
              <a:r>
                <a:rPr lang="en-US" sz="2000" dirty="0" err="1"/>
                <a:t>aturan</a:t>
              </a:r>
              <a:r>
                <a:rPr lang="en-US" sz="2000" dirty="0"/>
                <a:t>.</a:t>
              </a:r>
            </a:p>
            <a:p>
              <a:endParaRPr lang="en-US" sz="1000" dirty="0"/>
            </a:p>
            <a:p>
              <a:r>
                <a:rPr lang="en-US" sz="2000" dirty="0"/>
                <a:t>Aturan </a:t>
              </a:r>
              <a:r>
                <a:rPr lang="en-US" sz="2000" dirty="0" err="1"/>
                <a:t>dibuat</a:t>
              </a:r>
              <a:r>
                <a:rPr lang="en-US" sz="2000" dirty="0"/>
                <a:t> agar </a:t>
              </a:r>
              <a:r>
                <a:rPr lang="en-US" sz="2000" dirty="0" err="1"/>
                <a:t>kehidupan</a:t>
              </a:r>
              <a:r>
                <a:rPr lang="en-US" sz="2000" dirty="0"/>
                <a:t> di </a:t>
              </a:r>
              <a:r>
                <a:rPr lang="en-US" sz="2000" dirty="0" err="1"/>
                <a:t>rumah</a:t>
              </a:r>
              <a:r>
                <a:rPr lang="en-US" sz="2000" dirty="0"/>
                <a:t> dan </a:t>
              </a:r>
              <a:r>
                <a:rPr lang="en-US" sz="2000" dirty="0" err="1"/>
                <a:t>sekolah</a:t>
              </a:r>
              <a:r>
                <a:rPr lang="en-US" sz="2000" dirty="0"/>
                <a:t> </a:t>
              </a:r>
              <a:r>
                <a:rPr lang="en-US" sz="2000" dirty="0" err="1"/>
                <a:t>berjalan</a:t>
              </a:r>
              <a:r>
                <a:rPr lang="en-US" sz="2000" dirty="0"/>
                <a:t> </a:t>
              </a:r>
              <a:r>
                <a:rPr lang="en-US" sz="2000" dirty="0" err="1"/>
                <a:t>tertib</a:t>
              </a:r>
              <a:r>
                <a:rPr lang="en-US" sz="2000" dirty="0"/>
                <a:t>.</a:t>
              </a:r>
            </a:p>
            <a:p>
              <a:endParaRPr lang="en-US" sz="1000" dirty="0"/>
            </a:p>
            <a:p>
              <a:r>
                <a:rPr lang="en-US" sz="2000" dirty="0"/>
                <a:t>Aturan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berupa</a:t>
              </a:r>
              <a:r>
                <a:rPr lang="en-US" sz="2000" dirty="0"/>
                <a:t> </a:t>
              </a:r>
              <a:r>
                <a:rPr lang="en-US" sz="2000" dirty="0" err="1"/>
                <a:t>aturan</a:t>
              </a:r>
              <a:r>
                <a:rPr lang="en-US" sz="2000" dirty="0"/>
                <a:t> </a:t>
              </a:r>
              <a:r>
                <a:rPr lang="en-US" sz="2000" dirty="0" err="1"/>
                <a:t>tertulis</a:t>
              </a:r>
              <a:r>
                <a:rPr lang="en-US" sz="2000" dirty="0"/>
                <a:t> dan tidak </a:t>
              </a:r>
              <a:r>
                <a:rPr lang="en-US" sz="2000" dirty="0" err="1"/>
                <a:t>tertulis</a:t>
              </a:r>
              <a:r>
                <a:rPr lang="en-US" sz="2000" dirty="0"/>
                <a:t>.</a:t>
              </a:r>
            </a:p>
            <a:p>
              <a:endParaRPr lang="en-ID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ndah\Buku Kurikulum 2021\ESPS\ESPS PPKN 2\brief dan gambar ilustrator\Bab 2 lengkap\gambar jadi\part 1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2" y="1733550"/>
            <a:ext cx="4468091" cy="31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BC3F81-F145-4AE8-BC32-0D03EB9EE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9550"/>
            <a:ext cx="4495800" cy="114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8E86A7-F24B-4345-A4BE-2C3FF0DEFA4F}"/>
              </a:ext>
            </a:extLst>
          </p:cNvPr>
          <p:cNvSpPr txBox="1"/>
          <p:nvPr/>
        </p:nvSpPr>
        <p:spPr>
          <a:xfrm>
            <a:off x="914400" y="75919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Makna</a:t>
            </a:r>
            <a:r>
              <a:rPr lang="en-US" sz="2400" b="1" dirty="0"/>
              <a:t> Aturan di </a:t>
            </a:r>
            <a:r>
              <a:rPr lang="en-US" sz="2400" b="1" dirty="0" err="1"/>
              <a:t>Rumah</a:t>
            </a:r>
            <a:endParaRPr lang="en-ID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C8EB15-9EFF-415A-8B7E-269289FF342F}"/>
              </a:ext>
            </a:extLst>
          </p:cNvPr>
          <p:cNvSpPr txBox="1"/>
          <p:nvPr/>
        </p:nvSpPr>
        <p:spPr>
          <a:xfrm>
            <a:off x="4191000" y="1800762"/>
            <a:ext cx="434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Aturan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dan </a:t>
            </a:r>
            <a:r>
              <a:rPr lang="en-US" dirty="0" err="1"/>
              <a:t>larangan</a:t>
            </a:r>
            <a:r>
              <a:rPr lang="en-US" dirty="0"/>
              <a:t>.</a:t>
            </a:r>
          </a:p>
          <a:p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Aturan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tidak </a:t>
            </a:r>
            <a:r>
              <a:rPr lang="en-US" dirty="0" err="1"/>
              <a:t>tertulis</a:t>
            </a:r>
            <a:r>
              <a:rPr lang="en-US" dirty="0"/>
              <a:t>.</a:t>
            </a:r>
          </a:p>
          <a:p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Aturan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dipatuhi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</a:p>
          <a:p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Tidak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tidak </a:t>
            </a:r>
            <a:r>
              <a:rPr lang="en-US" dirty="0" err="1"/>
              <a:t>tertib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C6838F-8D61-4503-8B9D-8AFF55DD5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51275"/>
            <a:ext cx="2814158" cy="34778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36D7C9-7287-46BB-9A9B-B76D8BE48C61}"/>
              </a:ext>
            </a:extLst>
          </p:cNvPr>
          <p:cNvGrpSpPr/>
          <p:nvPr/>
        </p:nvGrpSpPr>
        <p:grpSpPr>
          <a:xfrm>
            <a:off x="304343" y="209550"/>
            <a:ext cx="4648657" cy="1066800"/>
            <a:chOff x="304343" y="209550"/>
            <a:chExt cx="4648657" cy="1066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5E9496A-5D1C-4D84-AE03-3556DD81E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343" y="209550"/>
              <a:ext cx="4648657" cy="1066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5AB4AC5-53AA-415E-82DA-82F97747C9F4}"/>
                </a:ext>
              </a:extLst>
            </p:cNvPr>
            <p:cNvSpPr txBox="1"/>
            <p:nvPr/>
          </p:nvSpPr>
          <p:spPr>
            <a:xfrm>
              <a:off x="838200" y="285750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Makna</a:t>
              </a:r>
              <a:r>
                <a:rPr lang="en-US" sz="2400" b="1" dirty="0"/>
                <a:t> Aturan di </a:t>
              </a:r>
              <a:r>
                <a:rPr lang="en-US" sz="2400" b="1" dirty="0" err="1"/>
                <a:t>Sekolah</a:t>
              </a:r>
              <a:endParaRPr lang="en-ID" sz="24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BE618C-772B-4FD1-BD4B-1C36B163E8F4}"/>
              </a:ext>
            </a:extLst>
          </p:cNvPr>
          <p:cNvSpPr txBox="1"/>
          <p:nvPr/>
        </p:nvSpPr>
        <p:spPr>
          <a:xfrm>
            <a:off x="761542" y="1276350"/>
            <a:ext cx="51058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Aturan di </a:t>
            </a:r>
            <a:r>
              <a:rPr lang="en-US" dirty="0" err="1"/>
              <a:t>sekolah</a:t>
            </a:r>
            <a:r>
              <a:rPr lang="en-US" dirty="0"/>
              <a:t> juga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dan </a:t>
            </a:r>
            <a:r>
              <a:rPr lang="en-US" dirty="0" err="1"/>
              <a:t>larangan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Aturan di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tertulis</a:t>
            </a:r>
            <a:r>
              <a:rPr lang="en-US" dirty="0"/>
              <a:t> dan tidak </a:t>
            </a:r>
            <a:r>
              <a:rPr lang="en-US" dirty="0" err="1"/>
              <a:t>tertulis</a:t>
            </a:r>
            <a:r>
              <a:rPr lang="en-US" dirty="0"/>
              <a:t>.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Aturan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/>
              <a:t>disebut</a:t>
            </a:r>
            <a:r>
              <a:rPr lang="en-US" dirty="0"/>
              <a:t> juga tata </a:t>
            </a:r>
            <a:r>
              <a:rPr lang="en-US" dirty="0" err="1"/>
              <a:t>tertib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tertib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siswa-siswa</a:t>
            </a:r>
            <a:r>
              <a:rPr lang="en-US" dirty="0"/>
              <a:t> yang </a:t>
            </a:r>
            <a:r>
              <a:rPr lang="en-US" dirty="0" err="1"/>
              <a:t>cerdas</a:t>
            </a:r>
            <a:r>
              <a:rPr lang="en-US" dirty="0"/>
              <a:t> dan </a:t>
            </a:r>
            <a:r>
              <a:rPr lang="en-US" dirty="0" err="1"/>
              <a:t>berbudi</a:t>
            </a:r>
            <a:r>
              <a:rPr lang="en-US" dirty="0"/>
              <a:t> </a:t>
            </a:r>
            <a:r>
              <a:rPr lang="en-US" dirty="0" err="1"/>
              <a:t>pekerti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03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9A7B9E0-C0F6-430A-A430-F1E4EED258D2}"/>
              </a:ext>
            </a:extLst>
          </p:cNvPr>
          <p:cNvGrpSpPr/>
          <p:nvPr/>
        </p:nvGrpSpPr>
        <p:grpSpPr>
          <a:xfrm>
            <a:off x="381000" y="361950"/>
            <a:ext cx="4419600" cy="588373"/>
            <a:chOff x="381000" y="361950"/>
            <a:chExt cx="3352800" cy="5883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DB0F0DC-5290-4D8B-8EF6-BA7AE483F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61950"/>
              <a:ext cx="3352800" cy="58837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D355FB8-D6EC-4B53-AC2F-1340AC1B1C40}"/>
                </a:ext>
              </a:extLst>
            </p:cNvPr>
            <p:cNvSpPr txBox="1"/>
            <p:nvPr/>
          </p:nvSpPr>
          <p:spPr>
            <a:xfrm>
              <a:off x="727841" y="392159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B. </a:t>
              </a:r>
              <a:r>
                <a:rPr lang="en-US" sz="2400" b="1" dirty="0" err="1">
                  <a:solidFill>
                    <a:schemeClr val="bg1"/>
                  </a:solidFill>
                </a:rPr>
                <a:t>Macam-Macam</a:t>
              </a:r>
              <a:r>
                <a:rPr lang="en-US" sz="2400" b="1" dirty="0">
                  <a:solidFill>
                    <a:schemeClr val="bg1"/>
                  </a:solidFill>
                </a:rPr>
                <a:t> Aturan</a:t>
              </a:r>
              <a:endParaRPr lang="en-ID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CE6D40-C014-47C8-BEDE-757B5BC8D681}"/>
              </a:ext>
            </a:extLst>
          </p:cNvPr>
          <p:cNvSpPr txBox="1"/>
          <p:nvPr/>
        </p:nvSpPr>
        <p:spPr>
          <a:xfrm>
            <a:off x="304800" y="120015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 di </a:t>
            </a:r>
            <a:r>
              <a:rPr lang="en-US" sz="2000" dirty="0" err="1"/>
              <a:t>rumah</a:t>
            </a:r>
            <a:r>
              <a:rPr lang="en-US" sz="2000" dirty="0"/>
              <a:t>:</a:t>
            </a:r>
            <a:endParaRPr lang="en-ID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FF63C3-6BB0-47F6-959E-3E4D753E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16187"/>
            <a:ext cx="2505075" cy="2745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9D5B21-7D24-4EA5-BA81-3A9E67173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50087"/>
            <a:ext cx="2743200" cy="2487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AC301F-6311-436B-B484-93838CBD20E0}"/>
              </a:ext>
            </a:extLst>
          </p:cNvPr>
          <p:cNvSpPr/>
          <p:nvPr/>
        </p:nvSpPr>
        <p:spPr>
          <a:xfrm>
            <a:off x="2657686" y="1733550"/>
            <a:ext cx="197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Beribadah</a:t>
            </a:r>
            <a:r>
              <a:rPr lang="en-US" dirty="0"/>
              <a:t> Bersama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8B75EF-B842-46B3-849F-101E49571706}"/>
              </a:ext>
            </a:extLst>
          </p:cNvPr>
          <p:cNvSpPr/>
          <p:nvPr/>
        </p:nvSpPr>
        <p:spPr>
          <a:xfrm>
            <a:off x="3737546" y="3093921"/>
            <a:ext cx="197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adik</a:t>
            </a:r>
            <a:r>
              <a:rPr lang="en-US" dirty="0"/>
              <a:t> yang </a:t>
            </a:r>
            <a:r>
              <a:rPr lang="en-US" dirty="0" err="1"/>
              <a:t>terjatuh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4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3D9B0E-4E52-4931-B3C3-89D0430AA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07660"/>
            <a:ext cx="2773682" cy="35319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DEE2DF-A4DE-46E2-B725-5F5836827539}"/>
              </a:ext>
            </a:extLst>
          </p:cNvPr>
          <p:cNvGrpSpPr/>
          <p:nvPr/>
        </p:nvGrpSpPr>
        <p:grpSpPr>
          <a:xfrm>
            <a:off x="838200" y="447283"/>
            <a:ext cx="4530047" cy="3115067"/>
            <a:chOff x="838200" y="447283"/>
            <a:chExt cx="4530047" cy="31150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1D16647-9DD0-4958-9EC3-6B68715B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47283"/>
              <a:ext cx="4530047" cy="311506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C9E3F19-8794-4E57-91FE-B23D640214BA}"/>
                </a:ext>
              </a:extLst>
            </p:cNvPr>
            <p:cNvSpPr txBox="1"/>
            <p:nvPr/>
          </p:nvSpPr>
          <p:spPr>
            <a:xfrm>
              <a:off x="1219200" y="1047750"/>
              <a:ext cx="3810000" cy="198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Aturan di </a:t>
              </a:r>
              <a:r>
                <a:rPr lang="en-US" sz="2400" dirty="0" err="1"/>
                <a:t>rumah</a:t>
              </a:r>
              <a:r>
                <a:rPr lang="en-US" sz="2400" dirty="0"/>
                <a:t> </a:t>
              </a:r>
              <a:r>
                <a:rPr lang="en-US" sz="2400" dirty="0" err="1"/>
                <a:t>ada</a:t>
              </a:r>
              <a:r>
                <a:rPr lang="en-US" sz="2400" dirty="0"/>
                <a:t> yang </a:t>
              </a:r>
              <a:r>
                <a:rPr lang="en-US" sz="2400" dirty="0" err="1"/>
                <a:t>berlaku</a:t>
              </a:r>
              <a:r>
                <a:rPr lang="en-US" sz="2400" dirty="0"/>
                <a:t> pada </a:t>
              </a:r>
              <a:r>
                <a:rPr lang="en-US" sz="2400" dirty="0" err="1"/>
                <a:t>waktu-waktu</a:t>
              </a:r>
              <a:r>
                <a:rPr lang="en-US" sz="2400" dirty="0"/>
                <a:t> </a:t>
              </a:r>
              <a:r>
                <a:rPr lang="en-US" sz="2400" dirty="0" err="1"/>
                <a:t>tertentu</a:t>
              </a:r>
              <a:r>
                <a:rPr lang="en-US" sz="2400" dirty="0"/>
                <a:t>.</a:t>
              </a:r>
            </a:p>
            <a:p>
              <a:pPr algn="ctr"/>
              <a:r>
                <a:rPr lang="en-US" sz="2400" dirty="0"/>
                <a:t>Ayo, </a:t>
              </a:r>
              <a:r>
                <a:rPr lang="en-US" sz="2400" dirty="0" err="1"/>
                <a:t>kita</a:t>
              </a:r>
              <a:r>
                <a:rPr lang="en-US" sz="2400" dirty="0"/>
                <a:t> </a:t>
              </a:r>
              <a:r>
                <a:rPr lang="en-US" sz="2400" dirty="0" err="1"/>
                <a:t>pelajari</a:t>
              </a:r>
              <a:r>
                <a:rPr lang="en-US" sz="2400" dirty="0"/>
                <a:t> </a:t>
              </a:r>
              <a:r>
                <a:rPr lang="en-US" sz="2400" dirty="0" err="1"/>
                <a:t>aturan-aturan</a:t>
              </a:r>
              <a:r>
                <a:rPr lang="en-US" sz="2400" dirty="0"/>
                <a:t> </a:t>
              </a:r>
              <a:r>
                <a:rPr lang="en-US" sz="2400" dirty="0" err="1"/>
                <a:t>tersebut</a:t>
              </a:r>
              <a:r>
                <a:rPr lang="en-US" sz="2400" dirty="0"/>
                <a:t>.</a:t>
              </a:r>
              <a:endParaRPr lang="en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23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4009F96-127D-4B68-80C1-BE978F534E02}"/>
              </a:ext>
            </a:extLst>
          </p:cNvPr>
          <p:cNvGrpSpPr/>
          <p:nvPr/>
        </p:nvGrpSpPr>
        <p:grpSpPr>
          <a:xfrm>
            <a:off x="1828800" y="955024"/>
            <a:ext cx="5257800" cy="3674126"/>
            <a:chOff x="1828800" y="955024"/>
            <a:chExt cx="5257800" cy="36741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D7C47EB-9A29-4E71-B715-AC4194AEE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955024"/>
              <a:ext cx="5257800" cy="367412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A26CAE-8067-498D-A26B-6ABB1F4972CF}"/>
                </a:ext>
              </a:extLst>
            </p:cNvPr>
            <p:cNvSpPr txBox="1"/>
            <p:nvPr/>
          </p:nvSpPr>
          <p:spPr>
            <a:xfrm>
              <a:off x="3962399" y="2181820"/>
              <a:ext cx="121920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Contoh</a:t>
              </a:r>
              <a:r>
                <a:rPr lang="en-US" b="1" dirty="0"/>
                <a:t> </a:t>
              </a:r>
              <a:r>
                <a:rPr lang="en-US" b="1" dirty="0" err="1"/>
                <a:t>aturan</a:t>
              </a:r>
              <a:r>
                <a:rPr lang="en-US" b="1" dirty="0"/>
                <a:t> di </a:t>
              </a:r>
              <a:r>
                <a:rPr lang="en-US" b="1" dirty="0" err="1"/>
                <a:t>pagi</a:t>
              </a:r>
              <a:r>
                <a:rPr lang="en-US" b="1" dirty="0"/>
                <a:t> </a:t>
              </a:r>
              <a:r>
                <a:rPr lang="en-US" b="1" dirty="0" err="1"/>
                <a:t>hari</a:t>
              </a:r>
              <a:endParaRPr lang="en-ID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598D05B-7C27-4EA4-A36B-00ADB3E0C460}"/>
              </a:ext>
            </a:extLst>
          </p:cNvPr>
          <p:cNvGrpSpPr/>
          <p:nvPr/>
        </p:nvGrpSpPr>
        <p:grpSpPr>
          <a:xfrm>
            <a:off x="152400" y="209550"/>
            <a:ext cx="4038600" cy="688245"/>
            <a:chOff x="280500" y="209551"/>
            <a:chExt cx="4038600" cy="7056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DFF7FF1-7572-45C9-A4D5-0B44B940B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500" y="209551"/>
              <a:ext cx="4038600" cy="7056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89BBB8F-EB7E-43B8-BE58-EEBA5239DE65}"/>
                </a:ext>
              </a:extLst>
            </p:cNvPr>
            <p:cNvSpPr txBox="1"/>
            <p:nvPr/>
          </p:nvSpPr>
          <p:spPr>
            <a:xfrm>
              <a:off x="737700" y="224921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Aturan di Pagi Hari</a:t>
              </a:r>
              <a:endParaRPr lang="en-ID" sz="2400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49FACA-364D-4C4C-B3D7-A6EA6D7DCF3F}"/>
              </a:ext>
            </a:extLst>
          </p:cNvPr>
          <p:cNvSpPr txBox="1"/>
          <p:nvPr/>
        </p:nvSpPr>
        <p:spPr>
          <a:xfrm>
            <a:off x="685799" y="1809750"/>
            <a:ext cx="121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Merapikan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tidur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E19B7E-CC6F-4CC0-992C-C6221C4D0FBD}"/>
              </a:ext>
            </a:extLst>
          </p:cNvPr>
          <p:cNvSpPr txBox="1"/>
          <p:nvPr/>
        </p:nvSpPr>
        <p:spPr>
          <a:xfrm>
            <a:off x="838199" y="3257550"/>
            <a:ext cx="121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Pamit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</a:t>
            </a:r>
            <a:r>
              <a:rPr lang="en-US" dirty="0" err="1"/>
              <a:t>tua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853430-1C62-418F-B700-167BCBC542D4}"/>
              </a:ext>
            </a:extLst>
          </p:cNvPr>
          <p:cNvSpPr txBox="1"/>
          <p:nvPr/>
        </p:nvSpPr>
        <p:spPr>
          <a:xfrm>
            <a:off x="6858000" y="2230219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Mandi dan </a:t>
            </a:r>
            <a:r>
              <a:rPr lang="en-US" dirty="0" err="1"/>
              <a:t>sikat</a:t>
            </a:r>
            <a:r>
              <a:rPr lang="en-US" dirty="0"/>
              <a:t> </a:t>
            </a:r>
            <a:r>
              <a:rPr lang="en-US" dirty="0" err="1"/>
              <a:t>gigi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C9D4BF-2901-40EB-806C-6EFF0C62BF6C}"/>
              </a:ext>
            </a:extLst>
          </p:cNvPr>
          <p:cNvSpPr txBox="1"/>
          <p:nvPr/>
        </p:nvSpPr>
        <p:spPr>
          <a:xfrm>
            <a:off x="7010400" y="3449419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pagi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9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74E1024-1011-4607-B589-13A6F4467D5A}"/>
              </a:ext>
            </a:extLst>
          </p:cNvPr>
          <p:cNvGrpSpPr/>
          <p:nvPr/>
        </p:nvGrpSpPr>
        <p:grpSpPr>
          <a:xfrm>
            <a:off x="2209800" y="1094038"/>
            <a:ext cx="4800600" cy="3535112"/>
            <a:chOff x="2209800" y="1094038"/>
            <a:chExt cx="4800600" cy="35351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7B15730-28ED-471B-949F-11E8D9631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1094038"/>
              <a:ext cx="4800600" cy="35351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A85706E-3652-4AB0-B8E0-357CD89D9159}"/>
                </a:ext>
              </a:extLst>
            </p:cNvPr>
            <p:cNvSpPr txBox="1"/>
            <p:nvPr/>
          </p:nvSpPr>
          <p:spPr>
            <a:xfrm>
              <a:off x="4114799" y="2114550"/>
              <a:ext cx="12192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Contoh</a:t>
              </a:r>
              <a:r>
                <a:rPr lang="en-US" b="1" dirty="0"/>
                <a:t> </a:t>
              </a:r>
              <a:r>
                <a:rPr lang="en-US" b="1" dirty="0" err="1"/>
                <a:t>aturan</a:t>
              </a:r>
              <a:r>
                <a:rPr lang="en-US" b="1" dirty="0"/>
                <a:t> di </a:t>
              </a:r>
              <a:r>
                <a:rPr lang="en-US" b="1" dirty="0" err="1"/>
                <a:t>siang</a:t>
              </a:r>
              <a:r>
                <a:rPr lang="en-US" b="1" dirty="0"/>
                <a:t> </a:t>
              </a:r>
              <a:r>
                <a:rPr lang="en-US" b="1" dirty="0" err="1"/>
                <a:t>hari</a:t>
              </a:r>
              <a:endParaRPr lang="en-ID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093C9E1-BE54-4A44-9951-6EA570EC8318}"/>
              </a:ext>
            </a:extLst>
          </p:cNvPr>
          <p:cNvGrpSpPr/>
          <p:nvPr/>
        </p:nvGrpSpPr>
        <p:grpSpPr>
          <a:xfrm>
            <a:off x="0" y="256708"/>
            <a:ext cx="4724400" cy="791042"/>
            <a:chOff x="0" y="256708"/>
            <a:chExt cx="4724400" cy="7910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A587A-2D4D-40CA-85A6-681F42ABC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6708"/>
              <a:ext cx="4724400" cy="79104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4AA71EC-DC44-4C92-96F4-7305C2970C42}"/>
                </a:ext>
              </a:extLst>
            </p:cNvPr>
            <p:cNvSpPr txBox="1"/>
            <p:nvPr/>
          </p:nvSpPr>
          <p:spPr>
            <a:xfrm>
              <a:off x="838200" y="28575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Aturan di Siang Hari</a:t>
              </a:r>
              <a:endParaRPr lang="en-ID" sz="24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B4F209-1F90-40B4-8A61-609282591FC3}"/>
              </a:ext>
            </a:extLst>
          </p:cNvPr>
          <p:cNvSpPr txBox="1"/>
          <p:nvPr/>
        </p:nvSpPr>
        <p:spPr>
          <a:xfrm>
            <a:off x="762000" y="202942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Mengucapkan</a:t>
            </a:r>
            <a:r>
              <a:rPr lang="en-US" dirty="0"/>
              <a:t> </a:t>
            </a:r>
            <a:r>
              <a:rPr lang="en-US" dirty="0" err="1"/>
              <a:t>salam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FB78EF-4804-4779-BFFD-C6F27A449AE0}"/>
              </a:ext>
            </a:extLst>
          </p:cNvPr>
          <p:cNvSpPr txBox="1"/>
          <p:nvPr/>
        </p:nvSpPr>
        <p:spPr>
          <a:xfrm>
            <a:off x="457200" y="347722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0F46BD-02E3-4FD9-80F6-3A15E13D83A1}"/>
              </a:ext>
            </a:extLst>
          </p:cNvPr>
          <p:cNvSpPr txBox="1"/>
          <p:nvPr/>
        </p:nvSpPr>
        <p:spPr>
          <a:xfrm>
            <a:off x="7010400" y="202942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 di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F51996-0635-4EF4-B9DD-CB3DC7935059}"/>
              </a:ext>
            </a:extLst>
          </p:cNvPr>
          <p:cNvSpPr txBox="1"/>
          <p:nvPr/>
        </p:nvSpPr>
        <p:spPr>
          <a:xfrm>
            <a:off x="7010400" y="398281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siang</a:t>
            </a:r>
            <a:r>
              <a:rPr lang="en-US" dirty="0"/>
              <a:t> di 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48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build="allAtOnce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508</Words>
  <Application>Microsoft Office PowerPoint</Application>
  <PresentationFormat>On-screen Show (16:9)</PresentationFormat>
  <Paragraphs>93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Endah Wahyuningtias</cp:lastModifiedBy>
  <cp:revision>67</cp:revision>
  <dcterms:created xsi:type="dcterms:W3CDTF">2022-01-17T01:37:52Z</dcterms:created>
  <dcterms:modified xsi:type="dcterms:W3CDTF">2022-08-15T06:46:36Z</dcterms:modified>
</cp:coreProperties>
</file>