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79" r:id="rId5"/>
    <p:sldId id="311" r:id="rId6"/>
    <p:sldId id="313" r:id="rId7"/>
    <p:sldId id="309" r:id="rId8"/>
    <p:sldId id="295" r:id="rId9"/>
    <p:sldId id="312" r:id="rId10"/>
    <p:sldId id="296" r:id="rId11"/>
    <p:sldId id="297" r:id="rId12"/>
    <p:sldId id="298" r:id="rId13"/>
    <p:sldId id="299" r:id="rId14"/>
    <p:sldId id="301" r:id="rId15"/>
    <p:sldId id="302" r:id="rId16"/>
    <p:sldId id="307" r:id="rId17"/>
    <p:sldId id="303" r:id="rId18"/>
    <p:sldId id="304" r:id="rId19"/>
    <p:sldId id="305" r:id="rId20"/>
    <p:sldId id="306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C011"/>
    <a:srgbClr val="00C06A"/>
    <a:srgbClr val="BFD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03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193394-BCC0-4C68-B7D6-47CEA96F615D}" type="doc">
      <dgm:prSet loTypeId="urn:microsoft.com/office/officeart/2005/8/layout/hProcess6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d-ID"/>
        </a:p>
      </dgm:t>
    </dgm:pt>
    <dgm:pt modelId="{93AF02AF-47B3-4897-9E62-7F6241BD7B95}">
      <dgm:prSet phldrT="[Text]"/>
      <dgm:spPr/>
      <dgm:t>
        <a:bodyPr/>
        <a:lstStyle/>
        <a:p>
          <a:r>
            <a:rPr lang="id-ID" dirty="0"/>
            <a:t>1</a:t>
          </a:r>
        </a:p>
      </dgm:t>
    </dgm:pt>
    <dgm:pt modelId="{9C5D4350-66D4-4403-AFC0-B3CFBCD38DE7}" type="parTrans" cxnId="{6F31A27A-5E18-493B-86F9-FE4CC19CCA79}">
      <dgm:prSet/>
      <dgm:spPr/>
      <dgm:t>
        <a:bodyPr/>
        <a:lstStyle/>
        <a:p>
          <a:endParaRPr lang="id-ID"/>
        </a:p>
      </dgm:t>
    </dgm:pt>
    <dgm:pt modelId="{24A02C32-10E8-4A64-AA35-62C8F4648E66}" type="sibTrans" cxnId="{6F31A27A-5E18-493B-86F9-FE4CC19CCA79}">
      <dgm:prSet/>
      <dgm:spPr/>
      <dgm:t>
        <a:bodyPr/>
        <a:lstStyle/>
        <a:p>
          <a:endParaRPr lang="id-ID"/>
        </a:p>
      </dgm:t>
    </dgm:pt>
    <dgm:pt modelId="{C4EFEC11-AF27-4718-9256-94AE28E6E5B5}">
      <dgm:prSet phldrT="[Text]" custT="1"/>
      <dgm:spPr/>
      <dgm:t>
        <a:bodyPr/>
        <a:lstStyle/>
        <a:p>
          <a:pPr marL="0" indent="0" algn="l"/>
          <a:r>
            <a:rPr lang="id-ID" sz="1800" dirty="0"/>
            <a:t>Baca atau simaklah teks dengan saksama.</a:t>
          </a:r>
        </a:p>
      </dgm:t>
    </dgm:pt>
    <dgm:pt modelId="{41DE52A9-AB75-4445-B4D6-B1DC0DBB70DE}" type="parTrans" cxnId="{E2E477F6-E525-451A-9639-3F5D81089D48}">
      <dgm:prSet/>
      <dgm:spPr/>
      <dgm:t>
        <a:bodyPr/>
        <a:lstStyle/>
        <a:p>
          <a:endParaRPr lang="id-ID"/>
        </a:p>
      </dgm:t>
    </dgm:pt>
    <dgm:pt modelId="{6523FBC2-4804-42FF-ACFF-D6627DB5FD86}" type="sibTrans" cxnId="{E2E477F6-E525-451A-9639-3F5D81089D48}">
      <dgm:prSet/>
      <dgm:spPr/>
      <dgm:t>
        <a:bodyPr/>
        <a:lstStyle/>
        <a:p>
          <a:endParaRPr lang="id-ID"/>
        </a:p>
      </dgm:t>
    </dgm:pt>
    <dgm:pt modelId="{66A0B93A-C4FD-4627-B357-DC41904EDE3E}">
      <dgm:prSet phldrT="[Text]"/>
      <dgm:spPr/>
      <dgm:t>
        <a:bodyPr/>
        <a:lstStyle/>
        <a:p>
          <a:r>
            <a:rPr lang="id-ID" dirty="0"/>
            <a:t>2</a:t>
          </a:r>
        </a:p>
      </dgm:t>
    </dgm:pt>
    <dgm:pt modelId="{72AE8E38-6496-4D0E-948A-D70544F78CC6}" type="parTrans" cxnId="{08A1B39C-9822-4EA9-AB62-7D34974476BC}">
      <dgm:prSet/>
      <dgm:spPr/>
      <dgm:t>
        <a:bodyPr/>
        <a:lstStyle/>
        <a:p>
          <a:endParaRPr lang="id-ID"/>
        </a:p>
      </dgm:t>
    </dgm:pt>
    <dgm:pt modelId="{417E51AF-DA60-4D22-80B6-BAA92435C42A}" type="sibTrans" cxnId="{08A1B39C-9822-4EA9-AB62-7D34974476BC}">
      <dgm:prSet/>
      <dgm:spPr/>
      <dgm:t>
        <a:bodyPr/>
        <a:lstStyle/>
        <a:p>
          <a:endParaRPr lang="id-ID"/>
        </a:p>
      </dgm:t>
    </dgm:pt>
    <dgm:pt modelId="{2369D068-CCC5-48FA-9877-0BD70A077254}">
      <dgm:prSet phldrT="[Text]" custT="1"/>
      <dgm:spPr/>
      <dgm:t>
        <a:bodyPr/>
        <a:lstStyle/>
        <a:p>
          <a:pPr algn="l"/>
          <a:r>
            <a:rPr lang="id-ID" sz="1800" dirty="0"/>
            <a:t>Pahami dan cermatilah hal-hal penting dalam teks.</a:t>
          </a:r>
        </a:p>
      </dgm:t>
    </dgm:pt>
    <dgm:pt modelId="{74C307C9-A5FB-487E-998C-6871A5B5AE88}" type="parTrans" cxnId="{F5910D64-BD52-45E2-BE36-361A2A7FC556}">
      <dgm:prSet/>
      <dgm:spPr/>
      <dgm:t>
        <a:bodyPr/>
        <a:lstStyle/>
        <a:p>
          <a:endParaRPr lang="id-ID"/>
        </a:p>
      </dgm:t>
    </dgm:pt>
    <dgm:pt modelId="{0C112CA6-0F90-4399-882D-49F4FE335CA5}" type="sibTrans" cxnId="{F5910D64-BD52-45E2-BE36-361A2A7FC556}">
      <dgm:prSet/>
      <dgm:spPr/>
      <dgm:t>
        <a:bodyPr/>
        <a:lstStyle/>
        <a:p>
          <a:endParaRPr lang="id-ID"/>
        </a:p>
      </dgm:t>
    </dgm:pt>
    <dgm:pt modelId="{10776644-6CE9-4D83-92BD-9303C7B8A0A4}">
      <dgm:prSet phldrT="[Text]"/>
      <dgm:spPr/>
      <dgm:t>
        <a:bodyPr/>
        <a:lstStyle/>
        <a:p>
          <a:r>
            <a:rPr lang="id-ID" dirty="0"/>
            <a:t>3</a:t>
          </a:r>
        </a:p>
      </dgm:t>
    </dgm:pt>
    <dgm:pt modelId="{0125621B-815B-49F3-8120-16B66835357B}" type="parTrans" cxnId="{A7EAC637-8877-41CC-B1D2-5FB71280EE9A}">
      <dgm:prSet/>
      <dgm:spPr/>
      <dgm:t>
        <a:bodyPr/>
        <a:lstStyle/>
        <a:p>
          <a:endParaRPr lang="id-ID"/>
        </a:p>
      </dgm:t>
    </dgm:pt>
    <dgm:pt modelId="{C97208FD-2BF3-4751-8667-D557846A8EC1}" type="sibTrans" cxnId="{A7EAC637-8877-41CC-B1D2-5FB71280EE9A}">
      <dgm:prSet/>
      <dgm:spPr/>
      <dgm:t>
        <a:bodyPr/>
        <a:lstStyle/>
        <a:p>
          <a:endParaRPr lang="id-ID"/>
        </a:p>
      </dgm:t>
    </dgm:pt>
    <dgm:pt modelId="{8606CA68-EF06-4003-9264-059C7F53579A}">
      <dgm:prSet phldrT="[Text]"/>
      <dgm:spPr/>
      <dgm:t>
        <a:bodyPr/>
        <a:lstStyle/>
        <a:p>
          <a:pPr marL="85725" indent="0" algn="l"/>
          <a:r>
            <a:rPr lang="id-ID" dirty="0"/>
            <a:t>Catatlah informasi dalam teks.</a:t>
          </a:r>
        </a:p>
      </dgm:t>
    </dgm:pt>
    <dgm:pt modelId="{BF7E7700-4527-4EB7-9C90-93B224EBB5F3}" type="parTrans" cxnId="{29693348-AE8D-466B-AC08-8124DC438FE5}">
      <dgm:prSet/>
      <dgm:spPr/>
      <dgm:t>
        <a:bodyPr/>
        <a:lstStyle/>
        <a:p>
          <a:endParaRPr lang="id-ID"/>
        </a:p>
      </dgm:t>
    </dgm:pt>
    <dgm:pt modelId="{1C3FDA59-4C5F-4166-A415-BBD8DE139457}" type="sibTrans" cxnId="{29693348-AE8D-466B-AC08-8124DC438FE5}">
      <dgm:prSet/>
      <dgm:spPr/>
      <dgm:t>
        <a:bodyPr/>
        <a:lstStyle/>
        <a:p>
          <a:endParaRPr lang="id-ID"/>
        </a:p>
      </dgm:t>
    </dgm:pt>
    <dgm:pt modelId="{9968443B-FFA0-4B1F-A074-DFECFC5AD945}" type="pres">
      <dgm:prSet presAssocID="{AB193394-BCC0-4C68-B7D6-47CEA96F615D}" presName="theList" presStyleCnt="0">
        <dgm:presLayoutVars>
          <dgm:dir/>
          <dgm:animLvl val="lvl"/>
          <dgm:resizeHandles val="exact"/>
        </dgm:presLayoutVars>
      </dgm:prSet>
      <dgm:spPr/>
    </dgm:pt>
    <dgm:pt modelId="{8E30E7DB-F2A4-44A7-B427-409F1BEC0523}" type="pres">
      <dgm:prSet presAssocID="{93AF02AF-47B3-4897-9E62-7F6241BD7B95}" presName="compNode" presStyleCnt="0"/>
      <dgm:spPr/>
    </dgm:pt>
    <dgm:pt modelId="{ED55DBDA-BA11-4FAE-87E5-9B122633E0E7}" type="pres">
      <dgm:prSet presAssocID="{93AF02AF-47B3-4897-9E62-7F6241BD7B95}" presName="noGeometry" presStyleCnt="0"/>
      <dgm:spPr/>
    </dgm:pt>
    <dgm:pt modelId="{37BB9AE8-35F0-41E1-B9FD-8E12DF7DAC15}" type="pres">
      <dgm:prSet presAssocID="{93AF02AF-47B3-4897-9E62-7F6241BD7B95}" presName="childTextVisible" presStyleLbl="bgAccFollowNode1" presStyleIdx="0" presStyleCnt="3" custScaleX="130689" custScaleY="59220" custLinFactNeighborY="-30246">
        <dgm:presLayoutVars>
          <dgm:bulletEnabled val="1"/>
        </dgm:presLayoutVars>
      </dgm:prSet>
      <dgm:spPr/>
    </dgm:pt>
    <dgm:pt modelId="{521660BA-1123-4914-BA49-9AE087C25966}" type="pres">
      <dgm:prSet presAssocID="{93AF02AF-47B3-4897-9E62-7F6241BD7B95}" presName="childTextHidden" presStyleLbl="bgAccFollowNode1" presStyleIdx="0" presStyleCnt="3"/>
      <dgm:spPr/>
    </dgm:pt>
    <dgm:pt modelId="{5173B6E8-619A-4EA5-992A-942E0942FD72}" type="pres">
      <dgm:prSet presAssocID="{93AF02AF-47B3-4897-9E62-7F6241BD7B95}" presName="parentText" presStyleLbl="node1" presStyleIdx="0" presStyleCnt="3" custScaleX="51578" custScaleY="46682" custLinFactNeighborX="7961" custLinFactNeighborY="-52878">
        <dgm:presLayoutVars>
          <dgm:chMax val="1"/>
          <dgm:bulletEnabled val="1"/>
        </dgm:presLayoutVars>
      </dgm:prSet>
      <dgm:spPr/>
    </dgm:pt>
    <dgm:pt modelId="{E9838773-81F3-4DAB-A4EF-A0197E813D0F}" type="pres">
      <dgm:prSet presAssocID="{93AF02AF-47B3-4897-9E62-7F6241BD7B95}" presName="aSpace" presStyleCnt="0"/>
      <dgm:spPr/>
    </dgm:pt>
    <dgm:pt modelId="{9E37C512-AE15-42FA-B52F-CFE429810C5F}" type="pres">
      <dgm:prSet presAssocID="{66A0B93A-C4FD-4627-B357-DC41904EDE3E}" presName="compNode" presStyleCnt="0"/>
      <dgm:spPr/>
    </dgm:pt>
    <dgm:pt modelId="{AD27DA62-027F-4E5E-BCF8-2443DBB8AA52}" type="pres">
      <dgm:prSet presAssocID="{66A0B93A-C4FD-4627-B357-DC41904EDE3E}" presName="noGeometry" presStyleCnt="0"/>
      <dgm:spPr/>
    </dgm:pt>
    <dgm:pt modelId="{F763FCBF-1790-41A3-89B9-E10E9E98F63C}" type="pres">
      <dgm:prSet presAssocID="{66A0B93A-C4FD-4627-B357-DC41904EDE3E}" presName="childTextVisible" presStyleLbl="bgAccFollowNode1" presStyleIdx="1" presStyleCnt="3" custScaleX="146910" custScaleY="59220" custLinFactNeighborX="1445">
        <dgm:presLayoutVars>
          <dgm:bulletEnabled val="1"/>
        </dgm:presLayoutVars>
      </dgm:prSet>
      <dgm:spPr/>
    </dgm:pt>
    <dgm:pt modelId="{D65C84B6-5CA5-4EDA-908B-5A731DD4A5AE}" type="pres">
      <dgm:prSet presAssocID="{66A0B93A-C4FD-4627-B357-DC41904EDE3E}" presName="childTextHidden" presStyleLbl="bgAccFollowNode1" presStyleIdx="1" presStyleCnt="3"/>
      <dgm:spPr/>
    </dgm:pt>
    <dgm:pt modelId="{477EE9B5-5E71-4682-9C71-087648E215FC}" type="pres">
      <dgm:prSet presAssocID="{66A0B93A-C4FD-4627-B357-DC41904EDE3E}" presName="parentText" presStyleLbl="node1" presStyleIdx="1" presStyleCnt="3" custScaleX="51542" custScaleY="46633" custLinFactNeighborX="-7629">
        <dgm:presLayoutVars>
          <dgm:chMax val="1"/>
          <dgm:bulletEnabled val="1"/>
        </dgm:presLayoutVars>
      </dgm:prSet>
      <dgm:spPr/>
    </dgm:pt>
    <dgm:pt modelId="{54DE38E0-6AE2-4D25-9ABB-1F5BDC43CEAB}" type="pres">
      <dgm:prSet presAssocID="{66A0B93A-C4FD-4627-B357-DC41904EDE3E}" presName="aSpace" presStyleCnt="0"/>
      <dgm:spPr/>
    </dgm:pt>
    <dgm:pt modelId="{A7F8F016-E785-41C7-BEF8-9B0E52B34FE9}" type="pres">
      <dgm:prSet presAssocID="{10776644-6CE9-4D83-92BD-9303C7B8A0A4}" presName="compNode" presStyleCnt="0"/>
      <dgm:spPr/>
    </dgm:pt>
    <dgm:pt modelId="{3B64DA45-E80B-417F-B995-FB666CCA56B8}" type="pres">
      <dgm:prSet presAssocID="{10776644-6CE9-4D83-92BD-9303C7B8A0A4}" presName="noGeometry" presStyleCnt="0"/>
      <dgm:spPr/>
    </dgm:pt>
    <dgm:pt modelId="{7589010D-BEBC-4B36-B621-B1C6E910DE16}" type="pres">
      <dgm:prSet presAssocID="{10776644-6CE9-4D83-92BD-9303C7B8A0A4}" presName="childTextVisible" presStyleLbl="bgAccFollowNode1" presStyleIdx="2" presStyleCnt="3" custScaleX="111935" custScaleY="59220" custLinFactNeighborX="-15311" custLinFactNeighborY="27523">
        <dgm:presLayoutVars>
          <dgm:bulletEnabled val="1"/>
        </dgm:presLayoutVars>
      </dgm:prSet>
      <dgm:spPr/>
    </dgm:pt>
    <dgm:pt modelId="{60918BB2-E548-463C-9BFD-46969E111F43}" type="pres">
      <dgm:prSet presAssocID="{10776644-6CE9-4D83-92BD-9303C7B8A0A4}" presName="childTextHidden" presStyleLbl="bgAccFollowNode1" presStyleIdx="2" presStyleCnt="3"/>
      <dgm:spPr/>
    </dgm:pt>
    <dgm:pt modelId="{265505A7-3424-4A6B-9446-0D1BB0EB0304}" type="pres">
      <dgm:prSet presAssocID="{10776644-6CE9-4D83-92BD-9303C7B8A0A4}" presName="parentText" presStyleLbl="node1" presStyleIdx="2" presStyleCnt="3" custScaleX="51596" custScaleY="46797" custLinFactNeighborX="-11300" custLinFactNeighborY="48117">
        <dgm:presLayoutVars>
          <dgm:chMax val="1"/>
          <dgm:bulletEnabled val="1"/>
        </dgm:presLayoutVars>
      </dgm:prSet>
      <dgm:spPr/>
    </dgm:pt>
  </dgm:ptLst>
  <dgm:cxnLst>
    <dgm:cxn modelId="{3D20540A-5018-413D-BCEF-C63FD61C2A82}" type="presOf" srcId="{C4EFEC11-AF27-4718-9256-94AE28E6E5B5}" destId="{37BB9AE8-35F0-41E1-B9FD-8E12DF7DAC15}" srcOrd="0" destOrd="0" presId="urn:microsoft.com/office/officeart/2005/8/layout/hProcess6"/>
    <dgm:cxn modelId="{90149217-E32A-4FEE-9517-9CB17D8D298B}" type="presOf" srcId="{93AF02AF-47B3-4897-9E62-7F6241BD7B95}" destId="{5173B6E8-619A-4EA5-992A-942E0942FD72}" srcOrd="0" destOrd="0" presId="urn:microsoft.com/office/officeart/2005/8/layout/hProcess6"/>
    <dgm:cxn modelId="{BECF8C1A-70B3-4E25-9C3B-854D357E1EA9}" type="presOf" srcId="{66A0B93A-C4FD-4627-B357-DC41904EDE3E}" destId="{477EE9B5-5E71-4682-9C71-087648E215FC}" srcOrd="0" destOrd="0" presId="urn:microsoft.com/office/officeart/2005/8/layout/hProcess6"/>
    <dgm:cxn modelId="{A7EAC637-8877-41CC-B1D2-5FB71280EE9A}" srcId="{AB193394-BCC0-4C68-B7D6-47CEA96F615D}" destId="{10776644-6CE9-4D83-92BD-9303C7B8A0A4}" srcOrd="2" destOrd="0" parTransId="{0125621B-815B-49F3-8120-16B66835357B}" sibTransId="{C97208FD-2BF3-4751-8667-D557846A8EC1}"/>
    <dgm:cxn modelId="{F5910D64-BD52-45E2-BE36-361A2A7FC556}" srcId="{66A0B93A-C4FD-4627-B357-DC41904EDE3E}" destId="{2369D068-CCC5-48FA-9877-0BD70A077254}" srcOrd="0" destOrd="0" parTransId="{74C307C9-A5FB-487E-998C-6871A5B5AE88}" sibTransId="{0C112CA6-0F90-4399-882D-49F4FE335CA5}"/>
    <dgm:cxn modelId="{29693348-AE8D-466B-AC08-8124DC438FE5}" srcId="{10776644-6CE9-4D83-92BD-9303C7B8A0A4}" destId="{8606CA68-EF06-4003-9264-059C7F53579A}" srcOrd="0" destOrd="0" parTransId="{BF7E7700-4527-4EB7-9C90-93B224EBB5F3}" sibTransId="{1C3FDA59-4C5F-4166-A415-BBD8DE139457}"/>
    <dgm:cxn modelId="{56E86F48-6D10-45FE-83BB-BC04835EEA6C}" type="presOf" srcId="{8606CA68-EF06-4003-9264-059C7F53579A}" destId="{60918BB2-E548-463C-9BFD-46969E111F43}" srcOrd="1" destOrd="0" presId="urn:microsoft.com/office/officeart/2005/8/layout/hProcess6"/>
    <dgm:cxn modelId="{8B2A556C-704D-4FEF-8C5C-973B30A54C84}" type="presOf" srcId="{2369D068-CCC5-48FA-9877-0BD70A077254}" destId="{D65C84B6-5CA5-4EDA-908B-5A731DD4A5AE}" srcOrd="1" destOrd="0" presId="urn:microsoft.com/office/officeart/2005/8/layout/hProcess6"/>
    <dgm:cxn modelId="{5A563253-3E51-45A3-978E-B8C03C5C0B3D}" type="presOf" srcId="{AB193394-BCC0-4C68-B7D6-47CEA96F615D}" destId="{9968443B-FFA0-4B1F-A074-DFECFC5AD945}" srcOrd="0" destOrd="0" presId="urn:microsoft.com/office/officeart/2005/8/layout/hProcess6"/>
    <dgm:cxn modelId="{6F31A27A-5E18-493B-86F9-FE4CC19CCA79}" srcId="{AB193394-BCC0-4C68-B7D6-47CEA96F615D}" destId="{93AF02AF-47B3-4897-9E62-7F6241BD7B95}" srcOrd="0" destOrd="0" parTransId="{9C5D4350-66D4-4403-AFC0-B3CFBCD38DE7}" sibTransId="{24A02C32-10E8-4A64-AA35-62C8F4648E66}"/>
    <dgm:cxn modelId="{570AEF84-CE73-4E78-9D86-8F2D1442C04C}" type="presOf" srcId="{8606CA68-EF06-4003-9264-059C7F53579A}" destId="{7589010D-BEBC-4B36-B621-B1C6E910DE16}" srcOrd="0" destOrd="0" presId="urn:microsoft.com/office/officeart/2005/8/layout/hProcess6"/>
    <dgm:cxn modelId="{08A1B39C-9822-4EA9-AB62-7D34974476BC}" srcId="{AB193394-BCC0-4C68-B7D6-47CEA96F615D}" destId="{66A0B93A-C4FD-4627-B357-DC41904EDE3E}" srcOrd="1" destOrd="0" parTransId="{72AE8E38-6496-4D0E-948A-D70544F78CC6}" sibTransId="{417E51AF-DA60-4D22-80B6-BAA92435C42A}"/>
    <dgm:cxn modelId="{B66808A4-0826-4AA3-B4A7-82D8D662ACA0}" type="presOf" srcId="{2369D068-CCC5-48FA-9877-0BD70A077254}" destId="{F763FCBF-1790-41A3-89B9-E10E9E98F63C}" srcOrd="0" destOrd="0" presId="urn:microsoft.com/office/officeart/2005/8/layout/hProcess6"/>
    <dgm:cxn modelId="{F164DECC-EE18-4616-B79F-1C1608B7B425}" type="presOf" srcId="{10776644-6CE9-4D83-92BD-9303C7B8A0A4}" destId="{265505A7-3424-4A6B-9446-0D1BB0EB0304}" srcOrd="0" destOrd="0" presId="urn:microsoft.com/office/officeart/2005/8/layout/hProcess6"/>
    <dgm:cxn modelId="{BBB503F0-D799-4F53-B42B-E7BDF6774040}" type="presOf" srcId="{C4EFEC11-AF27-4718-9256-94AE28E6E5B5}" destId="{521660BA-1123-4914-BA49-9AE087C25966}" srcOrd="1" destOrd="0" presId="urn:microsoft.com/office/officeart/2005/8/layout/hProcess6"/>
    <dgm:cxn modelId="{E2E477F6-E525-451A-9639-3F5D81089D48}" srcId="{93AF02AF-47B3-4897-9E62-7F6241BD7B95}" destId="{C4EFEC11-AF27-4718-9256-94AE28E6E5B5}" srcOrd="0" destOrd="0" parTransId="{41DE52A9-AB75-4445-B4D6-B1DC0DBB70DE}" sibTransId="{6523FBC2-4804-42FF-ACFF-D6627DB5FD86}"/>
    <dgm:cxn modelId="{3A4E4EE5-825B-4B3B-906A-1A1A427C0054}" type="presParOf" srcId="{9968443B-FFA0-4B1F-A074-DFECFC5AD945}" destId="{8E30E7DB-F2A4-44A7-B427-409F1BEC0523}" srcOrd="0" destOrd="0" presId="urn:microsoft.com/office/officeart/2005/8/layout/hProcess6"/>
    <dgm:cxn modelId="{375FE0B5-8463-4353-AEBA-3535D342511E}" type="presParOf" srcId="{8E30E7DB-F2A4-44A7-B427-409F1BEC0523}" destId="{ED55DBDA-BA11-4FAE-87E5-9B122633E0E7}" srcOrd="0" destOrd="0" presId="urn:microsoft.com/office/officeart/2005/8/layout/hProcess6"/>
    <dgm:cxn modelId="{1547E294-1CE8-4F68-B4E4-A3D15F0CA871}" type="presParOf" srcId="{8E30E7DB-F2A4-44A7-B427-409F1BEC0523}" destId="{37BB9AE8-35F0-41E1-B9FD-8E12DF7DAC15}" srcOrd="1" destOrd="0" presId="urn:microsoft.com/office/officeart/2005/8/layout/hProcess6"/>
    <dgm:cxn modelId="{3502B5EB-0781-4D95-8072-C349ECCBAE4F}" type="presParOf" srcId="{8E30E7DB-F2A4-44A7-B427-409F1BEC0523}" destId="{521660BA-1123-4914-BA49-9AE087C25966}" srcOrd="2" destOrd="0" presId="urn:microsoft.com/office/officeart/2005/8/layout/hProcess6"/>
    <dgm:cxn modelId="{DE9E0B4B-EFFF-4083-937C-23B5C1732BD2}" type="presParOf" srcId="{8E30E7DB-F2A4-44A7-B427-409F1BEC0523}" destId="{5173B6E8-619A-4EA5-992A-942E0942FD72}" srcOrd="3" destOrd="0" presId="urn:microsoft.com/office/officeart/2005/8/layout/hProcess6"/>
    <dgm:cxn modelId="{1CE2EE40-BAAD-4029-B67E-173E132D0B48}" type="presParOf" srcId="{9968443B-FFA0-4B1F-A074-DFECFC5AD945}" destId="{E9838773-81F3-4DAB-A4EF-A0197E813D0F}" srcOrd="1" destOrd="0" presId="urn:microsoft.com/office/officeart/2005/8/layout/hProcess6"/>
    <dgm:cxn modelId="{A6309338-1DFB-4B69-8FC7-CDD8839986E7}" type="presParOf" srcId="{9968443B-FFA0-4B1F-A074-DFECFC5AD945}" destId="{9E37C512-AE15-42FA-B52F-CFE429810C5F}" srcOrd="2" destOrd="0" presId="urn:microsoft.com/office/officeart/2005/8/layout/hProcess6"/>
    <dgm:cxn modelId="{2FD36A83-4DB3-4A70-9FF9-086B3786629A}" type="presParOf" srcId="{9E37C512-AE15-42FA-B52F-CFE429810C5F}" destId="{AD27DA62-027F-4E5E-BCF8-2443DBB8AA52}" srcOrd="0" destOrd="0" presId="urn:microsoft.com/office/officeart/2005/8/layout/hProcess6"/>
    <dgm:cxn modelId="{2D8697B8-A820-4190-9E9F-87156BD31AB3}" type="presParOf" srcId="{9E37C512-AE15-42FA-B52F-CFE429810C5F}" destId="{F763FCBF-1790-41A3-89B9-E10E9E98F63C}" srcOrd="1" destOrd="0" presId="urn:microsoft.com/office/officeart/2005/8/layout/hProcess6"/>
    <dgm:cxn modelId="{FA3BCF53-E469-467D-8898-F7708EAFF65B}" type="presParOf" srcId="{9E37C512-AE15-42FA-B52F-CFE429810C5F}" destId="{D65C84B6-5CA5-4EDA-908B-5A731DD4A5AE}" srcOrd="2" destOrd="0" presId="urn:microsoft.com/office/officeart/2005/8/layout/hProcess6"/>
    <dgm:cxn modelId="{3159F5A6-9381-4ACD-8467-016A62927534}" type="presParOf" srcId="{9E37C512-AE15-42FA-B52F-CFE429810C5F}" destId="{477EE9B5-5E71-4682-9C71-087648E215FC}" srcOrd="3" destOrd="0" presId="urn:microsoft.com/office/officeart/2005/8/layout/hProcess6"/>
    <dgm:cxn modelId="{DFBDD93E-8046-4282-8EF2-F538EB489834}" type="presParOf" srcId="{9968443B-FFA0-4B1F-A074-DFECFC5AD945}" destId="{54DE38E0-6AE2-4D25-9ABB-1F5BDC43CEAB}" srcOrd="3" destOrd="0" presId="urn:microsoft.com/office/officeart/2005/8/layout/hProcess6"/>
    <dgm:cxn modelId="{2E3FF1BE-C7E7-4F80-812C-6B6A3120216E}" type="presParOf" srcId="{9968443B-FFA0-4B1F-A074-DFECFC5AD945}" destId="{A7F8F016-E785-41C7-BEF8-9B0E52B34FE9}" srcOrd="4" destOrd="0" presId="urn:microsoft.com/office/officeart/2005/8/layout/hProcess6"/>
    <dgm:cxn modelId="{601B131E-05AD-4592-9043-FE6DC668D085}" type="presParOf" srcId="{A7F8F016-E785-41C7-BEF8-9B0E52B34FE9}" destId="{3B64DA45-E80B-417F-B995-FB666CCA56B8}" srcOrd="0" destOrd="0" presId="urn:microsoft.com/office/officeart/2005/8/layout/hProcess6"/>
    <dgm:cxn modelId="{3E9DFCB9-D72B-4428-8A3E-66CC316B6E1C}" type="presParOf" srcId="{A7F8F016-E785-41C7-BEF8-9B0E52B34FE9}" destId="{7589010D-BEBC-4B36-B621-B1C6E910DE16}" srcOrd="1" destOrd="0" presId="urn:microsoft.com/office/officeart/2005/8/layout/hProcess6"/>
    <dgm:cxn modelId="{42362D48-2D2F-41CF-BCA6-0E917CA8AA25}" type="presParOf" srcId="{A7F8F016-E785-41C7-BEF8-9B0E52B34FE9}" destId="{60918BB2-E548-463C-9BFD-46969E111F43}" srcOrd="2" destOrd="0" presId="urn:microsoft.com/office/officeart/2005/8/layout/hProcess6"/>
    <dgm:cxn modelId="{B29F874D-BB7C-4E8F-82A4-BD4017B85A50}" type="presParOf" srcId="{A7F8F016-E785-41C7-BEF8-9B0E52B34FE9}" destId="{265505A7-3424-4A6B-9446-0D1BB0EB0304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F20C51-D67D-4FEB-8C0A-317616CC5A1F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C46D0AF3-17F8-42E8-9982-BFB002A98935}">
      <dgm:prSet phldrT="[Text]" custT="1"/>
      <dgm:spPr/>
      <dgm:t>
        <a:bodyPr/>
        <a:lstStyle/>
        <a:p>
          <a:r>
            <a:rPr lang="id-ID" sz="2400" dirty="0"/>
            <a:t>Tengah Cerita</a:t>
          </a:r>
        </a:p>
      </dgm:t>
    </dgm:pt>
    <dgm:pt modelId="{3F9BFCEA-430F-43B3-85E7-BCE1A8DF4748}" type="parTrans" cxnId="{78B5FDFA-3964-4AF0-A5A5-9E2161B33409}">
      <dgm:prSet/>
      <dgm:spPr/>
      <dgm:t>
        <a:bodyPr/>
        <a:lstStyle/>
        <a:p>
          <a:endParaRPr lang="id-ID" sz="1600"/>
        </a:p>
      </dgm:t>
    </dgm:pt>
    <dgm:pt modelId="{D447677A-E195-4229-BCE8-A5BEE3495B01}" type="sibTrans" cxnId="{78B5FDFA-3964-4AF0-A5A5-9E2161B33409}">
      <dgm:prSet/>
      <dgm:spPr/>
      <dgm:t>
        <a:bodyPr/>
        <a:lstStyle/>
        <a:p>
          <a:endParaRPr lang="id-ID" sz="1600"/>
        </a:p>
      </dgm:t>
    </dgm:pt>
    <dgm:pt modelId="{88300E29-D820-4998-A1EE-4B1DE09D93F1}">
      <dgm:prSet phldrT="[Text]" custT="1"/>
      <dgm:spPr/>
      <dgm:t>
        <a:bodyPr/>
        <a:lstStyle/>
        <a:p>
          <a:r>
            <a:rPr lang="id-ID" sz="2400" dirty="0"/>
            <a:t>Akhir Cerita</a:t>
          </a:r>
        </a:p>
      </dgm:t>
    </dgm:pt>
    <dgm:pt modelId="{1A373C17-79F9-45BF-8DD4-03162666FECA}" type="parTrans" cxnId="{04B2D824-51CC-4C32-B835-F1A55F41B99A}">
      <dgm:prSet/>
      <dgm:spPr/>
      <dgm:t>
        <a:bodyPr/>
        <a:lstStyle/>
        <a:p>
          <a:endParaRPr lang="id-ID" sz="1600"/>
        </a:p>
      </dgm:t>
    </dgm:pt>
    <dgm:pt modelId="{6B80142F-1954-49F8-A543-B45D513ED888}" type="sibTrans" cxnId="{04B2D824-51CC-4C32-B835-F1A55F41B99A}">
      <dgm:prSet/>
      <dgm:spPr/>
      <dgm:t>
        <a:bodyPr/>
        <a:lstStyle/>
        <a:p>
          <a:endParaRPr lang="id-ID" sz="1600"/>
        </a:p>
      </dgm:t>
    </dgm:pt>
    <dgm:pt modelId="{104F6540-FD0B-4E31-9430-45A606FFCA6E}">
      <dgm:prSet phldrT="[Text]" custT="1"/>
      <dgm:spPr/>
      <dgm:t>
        <a:bodyPr/>
        <a:lstStyle/>
        <a:p>
          <a:r>
            <a:rPr lang="id-ID" sz="2400" dirty="0"/>
            <a:t>Awal Cerita</a:t>
          </a:r>
        </a:p>
      </dgm:t>
    </dgm:pt>
    <dgm:pt modelId="{978C2652-A76D-4EF7-9712-3161564E6564}" type="parTrans" cxnId="{87BFD2C8-B2C1-4E92-91F8-A7281F27B375}">
      <dgm:prSet/>
      <dgm:spPr/>
      <dgm:t>
        <a:bodyPr/>
        <a:lstStyle/>
        <a:p>
          <a:endParaRPr lang="id-ID" sz="1600"/>
        </a:p>
      </dgm:t>
    </dgm:pt>
    <dgm:pt modelId="{D587B84C-430F-41E6-9E17-9D1E7BA5A385}" type="sibTrans" cxnId="{87BFD2C8-B2C1-4E92-91F8-A7281F27B375}">
      <dgm:prSet/>
      <dgm:spPr/>
      <dgm:t>
        <a:bodyPr/>
        <a:lstStyle/>
        <a:p>
          <a:endParaRPr lang="id-ID" sz="1600"/>
        </a:p>
      </dgm:t>
    </dgm:pt>
    <dgm:pt modelId="{A2CF2790-A31A-43BB-81AD-00D5FC92C532}" type="pres">
      <dgm:prSet presAssocID="{29F20C51-D67D-4FEB-8C0A-317616CC5A1F}" presName="compositeShape" presStyleCnt="0">
        <dgm:presLayoutVars>
          <dgm:chMax val="7"/>
          <dgm:dir/>
          <dgm:resizeHandles val="exact"/>
        </dgm:presLayoutVars>
      </dgm:prSet>
      <dgm:spPr/>
    </dgm:pt>
    <dgm:pt modelId="{298A5831-F8CE-4EB3-B9F4-95910411C1B6}" type="pres">
      <dgm:prSet presAssocID="{C46D0AF3-17F8-42E8-9982-BFB002A98935}" presName="circ1" presStyleLbl="vennNode1" presStyleIdx="0" presStyleCnt="3"/>
      <dgm:spPr/>
    </dgm:pt>
    <dgm:pt modelId="{9DE16409-1BD4-402B-98B2-D617DB1A9607}" type="pres">
      <dgm:prSet presAssocID="{C46D0AF3-17F8-42E8-9982-BFB002A9893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FA490B2-0FBB-4F17-A082-6BEB3CD6C1C2}" type="pres">
      <dgm:prSet presAssocID="{88300E29-D820-4998-A1EE-4B1DE09D93F1}" presName="circ2" presStyleLbl="vennNode1" presStyleIdx="1" presStyleCnt="3"/>
      <dgm:spPr/>
    </dgm:pt>
    <dgm:pt modelId="{5FCEB2B4-84FE-4F92-9A6B-DEC0C6FBD38D}" type="pres">
      <dgm:prSet presAssocID="{88300E29-D820-4998-A1EE-4B1DE09D93F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8647C25-418A-4377-B3E2-11DB067281A3}" type="pres">
      <dgm:prSet presAssocID="{104F6540-FD0B-4E31-9430-45A606FFCA6E}" presName="circ3" presStyleLbl="vennNode1" presStyleIdx="2" presStyleCnt="3"/>
      <dgm:spPr/>
    </dgm:pt>
    <dgm:pt modelId="{FD5184B1-6166-48A5-9581-38A33CEAD5C4}" type="pres">
      <dgm:prSet presAssocID="{104F6540-FD0B-4E31-9430-45A606FFCA6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FD2C70C-6D44-41DA-8DCB-3ACA053939BC}" type="presOf" srcId="{104F6540-FD0B-4E31-9430-45A606FFCA6E}" destId="{28647C25-418A-4377-B3E2-11DB067281A3}" srcOrd="0" destOrd="0" presId="urn:microsoft.com/office/officeart/2005/8/layout/venn1"/>
    <dgm:cxn modelId="{A1AAC121-16F9-4204-94F6-DCF54DDC91C8}" type="presOf" srcId="{88300E29-D820-4998-A1EE-4B1DE09D93F1}" destId="{5FCEB2B4-84FE-4F92-9A6B-DEC0C6FBD38D}" srcOrd="1" destOrd="0" presId="urn:microsoft.com/office/officeart/2005/8/layout/venn1"/>
    <dgm:cxn modelId="{04B2D824-51CC-4C32-B835-F1A55F41B99A}" srcId="{29F20C51-D67D-4FEB-8C0A-317616CC5A1F}" destId="{88300E29-D820-4998-A1EE-4B1DE09D93F1}" srcOrd="1" destOrd="0" parTransId="{1A373C17-79F9-45BF-8DD4-03162666FECA}" sibTransId="{6B80142F-1954-49F8-A543-B45D513ED888}"/>
    <dgm:cxn modelId="{DF8A9345-BCBB-4DF2-AA68-69EC450C5E0F}" type="presOf" srcId="{88300E29-D820-4998-A1EE-4B1DE09D93F1}" destId="{8FA490B2-0FBB-4F17-A082-6BEB3CD6C1C2}" srcOrd="0" destOrd="0" presId="urn:microsoft.com/office/officeart/2005/8/layout/venn1"/>
    <dgm:cxn modelId="{F0C09D57-B915-48B0-8A90-DB21BC7E4FB7}" type="presOf" srcId="{C46D0AF3-17F8-42E8-9982-BFB002A98935}" destId="{298A5831-F8CE-4EB3-B9F4-95910411C1B6}" srcOrd="0" destOrd="0" presId="urn:microsoft.com/office/officeart/2005/8/layout/venn1"/>
    <dgm:cxn modelId="{50A05DA3-D773-4112-BF85-F95B668B4C02}" type="presOf" srcId="{104F6540-FD0B-4E31-9430-45A606FFCA6E}" destId="{FD5184B1-6166-48A5-9581-38A33CEAD5C4}" srcOrd="1" destOrd="0" presId="urn:microsoft.com/office/officeart/2005/8/layout/venn1"/>
    <dgm:cxn modelId="{B0A706AA-F26F-49BC-8A89-AE639ACDD8EA}" type="presOf" srcId="{29F20C51-D67D-4FEB-8C0A-317616CC5A1F}" destId="{A2CF2790-A31A-43BB-81AD-00D5FC92C532}" srcOrd="0" destOrd="0" presId="urn:microsoft.com/office/officeart/2005/8/layout/venn1"/>
    <dgm:cxn modelId="{87BFD2C8-B2C1-4E92-91F8-A7281F27B375}" srcId="{29F20C51-D67D-4FEB-8C0A-317616CC5A1F}" destId="{104F6540-FD0B-4E31-9430-45A606FFCA6E}" srcOrd="2" destOrd="0" parTransId="{978C2652-A76D-4EF7-9712-3161564E6564}" sibTransId="{D587B84C-430F-41E6-9E17-9D1E7BA5A385}"/>
    <dgm:cxn modelId="{A58414EA-BD17-4220-88DD-D2E4FEE0B9C2}" type="presOf" srcId="{C46D0AF3-17F8-42E8-9982-BFB002A98935}" destId="{9DE16409-1BD4-402B-98B2-D617DB1A9607}" srcOrd="1" destOrd="0" presId="urn:microsoft.com/office/officeart/2005/8/layout/venn1"/>
    <dgm:cxn modelId="{78B5FDFA-3964-4AF0-A5A5-9E2161B33409}" srcId="{29F20C51-D67D-4FEB-8C0A-317616CC5A1F}" destId="{C46D0AF3-17F8-42E8-9982-BFB002A98935}" srcOrd="0" destOrd="0" parTransId="{3F9BFCEA-430F-43B3-85E7-BCE1A8DF4748}" sibTransId="{D447677A-E195-4229-BCE8-A5BEE3495B01}"/>
    <dgm:cxn modelId="{FB750B1A-C42F-442D-B1A8-AAE53C10B5A7}" type="presParOf" srcId="{A2CF2790-A31A-43BB-81AD-00D5FC92C532}" destId="{298A5831-F8CE-4EB3-B9F4-95910411C1B6}" srcOrd="0" destOrd="0" presId="urn:microsoft.com/office/officeart/2005/8/layout/venn1"/>
    <dgm:cxn modelId="{91C20DC0-B0DC-4BE0-A004-3BB6C6A2B6D1}" type="presParOf" srcId="{A2CF2790-A31A-43BB-81AD-00D5FC92C532}" destId="{9DE16409-1BD4-402B-98B2-D617DB1A9607}" srcOrd="1" destOrd="0" presId="urn:microsoft.com/office/officeart/2005/8/layout/venn1"/>
    <dgm:cxn modelId="{5C34DFFB-AB5A-41AF-B87C-E76FF26A60E2}" type="presParOf" srcId="{A2CF2790-A31A-43BB-81AD-00D5FC92C532}" destId="{8FA490B2-0FBB-4F17-A082-6BEB3CD6C1C2}" srcOrd="2" destOrd="0" presId="urn:microsoft.com/office/officeart/2005/8/layout/venn1"/>
    <dgm:cxn modelId="{F0115759-CF73-4B2D-8587-E3C39EFC0BC7}" type="presParOf" srcId="{A2CF2790-A31A-43BB-81AD-00D5FC92C532}" destId="{5FCEB2B4-84FE-4F92-9A6B-DEC0C6FBD38D}" srcOrd="3" destOrd="0" presId="urn:microsoft.com/office/officeart/2005/8/layout/venn1"/>
    <dgm:cxn modelId="{19AECCB1-0BF3-4018-809D-4FD3D276AE7B}" type="presParOf" srcId="{A2CF2790-A31A-43BB-81AD-00D5FC92C532}" destId="{28647C25-418A-4377-B3E2-11DB067281A3}" srcOrd="4" destOrd="0" presId="urn:microsoft.com/office/officeart/2005/8/layout/venn1"/>
    <dgm:cxn modelId="{0CF9C4A4-6B31-4658-9C7C-90EABA282CEF}" type="presParOf" srcId="{A2CF2790-A31A-43BB-81AD-00D5FC92C532}" destId="{FD5184B1-6166-48A5-9581-38A33CEAD5C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B9AE8-35F0-41E1-B9FD-8E12DF7DAC15}">
      <dsp:nvSpPr>
        <dsp:cNvPr id="0" name=""/>
        <dsp:cNvSpPr/>
      </dsp:nvSpPr>
      <dsp:spPr>
        <a:xfrm>
          <a:off x="202487" y="354934"/>
          <a:ext cx="2717426" cy="1076368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2286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kern="1200" dirty="0"/>
            <a:t>Baca atau simaklah teks dengan saksama.</a:t>
          </a:r>
        </a:p>
      </dsp:txBody>
      <dsp:txXfrm>
        <a:off x="881844" y="516389"/>
        <a:ext cx="1661340" cy="753458"/>
      </dsp:txXfrm>
    </dsp:sp>
    <dsp:sp modelId="{5173B6E8-619A-4EA5-992A-942E0942FD72}">
      <dsp:nvSpPr>
        <dsp:cNvPr id="0" name=""/>
        <dsp:cNvSpPr/>
      </dsp:nvSpPr>
      <dsp:spPr>
        <a:xfrm>
          <a:off x="336197" y="650449"/>
          <a:ext cx="536232" cy="48533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200" kern="1200" dirty="0"/>
            <a:t>1</a:t>
          </a:r>
        </a:p>
      </dsp:txBody>
      <dsp:txXfrm>
        <a:off x="414726" y="721524"/>
        <a:ext cx="379174" cy="343181"/>
      </dsp:txXfrm>
    </dsp:sp>
    <dsp:sp modelId="{F763FCBF-1790-41A3-89B9-E10E9E98F63C}">
      <dsp:nvSpPr>
        <dsp:cNvPr id="0" name=""/>
        <dsp:cNvSpPr/>
      </dsp:nvSpPr>
      <dsp:spPr>
        <a:xfrm>
          <a:off x="3112041" y="904678"/>
          <a:ext cx="3054710" cy="1076368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2286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kern="1200" dirty="0"/>
            <a:t>Pahami dan cermatilah hal-hal penting dalam teks.</a:t>
          </a:r>
        </a:p>
      </dsp:txBody>
      <dsp:txXfrm>
        <a:off x="3875719" y="1066133"/>
        <a:ext cx="1914303" cy="753458"/>
      </dsp:txXfrm>
    </dsp:sp>
    <dsp:sp modelId="{477EE9B5-5E71-4682-9C71-087648E215FC}">
      <dsp:nvSpPr>
        <dsp:cNvPr id="0" name=""/>
        <dsp:cNvSpPr/>
      </dsp:nvSpPr>
      <dsp:spPr>
        <a:xfrm>
          <a:off x="3222452" y="1200452"/>
          <a:ext cx="535858" cy="484821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200" kern="1200" dirty="0"/>
            <a:t>2</a:t>
          </a:r>
        </a:p>
      </dsp:txBody>
      <dsp:txXfrm>
        <a:off x="3300927" y="1271452"/>
        <a:ext cx="378908" cy="342821"/>
      </dsp:txXfrm>
    </dsp:sp>
    <dsp:sp modelId="{7589010D-BEBC-4B36-B621-B1C6E910DE16}">
      <dsp:nvSpPr>
        <dsp:cNvPr id="0" name=""/>
        <dsp:cNvSpPr/>
      </dsp:nvSpPr>
      <dsp:spPr>
        <a:xfrm>
          <a:off x="6344044" y="1404930"/>
          <a:ext cx="2327472" cy="1076368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85725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700" kern="1200" dirty="0"/>
            <a:t>Catatlah informasi dalam teks.</a:t>
          </a:r>
        </a:p>
      </dsp:txBody>
      <dsp:txXfrm>
        <a:off x="6925912" y="1566385"/>
        <a:ext cx="1368875" cy="753458"/>
      </dsp:txXfrm>
    </dsp:sp>
    <dsp:sp modelId="{265505A7-3424-4A6B-9446-0D1BB0EB0304}">
      <dsp:nvSpPr>
        <dsp:cNvPr id="0" name=""/>
        <dsp:cNvSpPr/>
      </dsp:nvSpPr>
      <dsp:spPr>
        <a:xfrm>
          <a:off x="6400799" y="1699849"/>
          <a:ext cx="536419" cy="486526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200" kern="1200" dirty="0"/>
            <a:t>3</a:t>
          </a:r>
        </a:p>
      </dsp:txBody>
      <dsp:txXfrm>
        <a:off x="6479356" y="1771099"/>
        <a:ext cx="379305" cy="3440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A5831-F8CE-4EB3-B9F4-95910411C1B6}">
      <dsp:nvSpPr>
        <dsp:cNvPr id="0" name=""/>
        <dsp:cNvSpPr/>
      </dsp:nvSpPr>
      <dsp:spPr>
        <a:xfrm>
          <a:off x="1143958" y="66642"/>
          <a:ext cx="1378819" cy="1378819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kern="1200" dirty="0"/>
            <a:t>Tengah Cerita</a:t>
          </a:r>
        </a:p>
      </dsp:txBody>
      <dsp:txXfrm>
        <a:off x="1327800" y="307936"/>
        <a:ext cx="1011134" cy="620468"/>
      </dsp:txXfrm>
    </dsp:sp>
    <dsp:sp modelId="{8FA490B2-0FBB-4F17-A082-6BEB3CD6C1C2}">
      <dsp:nvSpPr>
        <dsp:cNvPr id="0" name=""/>
        <dsp:cNvSpPr/>
      </dsp:nvSpPr>
      <dsp:spPr>
        <a:xfrm>
          <a:off x="1641482" y="928405"/>
          <a:ext cx="1378819" cy="1378819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kern="1200" dirty="0"/>
            <a:t>Akhir Cerita</a:t>
          </a:r>
        </a:p>
      </dsp:txBody>
      <dsp:txXfrm>
        <a:off x="2063171" y="1284600"/>
        <a:ext cx="827291" cy="758350"/>
      </dsp:txXfrm>
    </dsp:sp>
    <dsp:sp modelId="{28647C25-418A-4377-B3E2-11DB067281A3}">
      <dsp:nvSpPr>
        <dsp:cNvPr id="0" name=""/>
        <dsp:cNvSpPr/>
      </dsp:nvSpPr>
      <dsp:spPr>
        <a:xfrm>
          <a:off x="646433" y="928405"/>
          <a:ext cx="1378819" cy="1378819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kern="1200" dirty="0"/>
            <a:t>Awal Cerita</a:t>
          </a:r>
        </a:p>
      </dsp:txBody>
      <dsp:txXfrm>
        <a:off x="776272" y="1284600"/>
        <a:ext cx="827291" cy="758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C9C011"/>
                </a:solidFill>
                <a:cs typeface="Arial" pitchFamily="34" charset="0"/>
              </a:rPr>
              <a:t>Bahasa</a:t>
            </a:r>
            <a:r>
              <a:rPr lang="en-US" b="1" dirty="0">
                <a:solidFill>
                  <a:srgbClr val="C9C011"/>
                </a:solidFill>
                <a:cs typeface="Arial" pitchFamily="34" charset="0"/>
              </a:rPr>
              <a:t> Indonesia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7822" y="28658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</a:t>
            </a: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915940"/>
            <a:ext cx="2377967" cy="31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E:\ELISA\PPT ESPS\2016\ESPS edisi kurnas\PERINTILAN ESPS KURNAS\papan tulis kecil.png">
            <a:extLst>
              <a:ext uri="{FF2B5EF4-FFF2-40B4-BE49-F238E27FC236}">
                <a16:creationId xmlns:a16="http://schemas.microsoft.com/office/drawing/2014/main" id="{81386D72-BB38-8ACD-96EE-A4EF758C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52550"/>
            <a:ext cx="5168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9">
            <a:extLst>
              <a:ext uri="{FF2B5EF4-FFF2-40B4-BE49-F238E27FC236}">
                <a16:creationId xmlns:a16="http://schemas.microsoft.com/office/drawing/2014/main" id="{BDA1F86C-F762-15B3-1598-0E4696807CEC}"/>
              </a:ext>
            </a:extLst>
          </p:cNvPr>
          <p:cNvGrpSpPr>
            <a:grpSpLocks/>
          </p:cNvGrpSpPr>
          <p:nvPr/>
        </p:nvGrpSpPr>
        <p:grpSpPr bwMode="auto">
          <a:xfrm>
            <a:off x="6251825" y="1581150"/>
            <a:ext cx="2224088" cy="3844925"/>
            <a:chOff x="3601351" y="544266"/>
            <a:chExt cx="2223101" cy="384521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30ED28B-FC85-E86C-114F-F833B4FE1D76}"/>
                </a:ext>
              </a:extLst>
            </p:cNvPr>
            <p:cNvSpPr/>
            <p:nvPr/>
          </p:nvSpPr>
          <p:spPr>
            <a:xfrm>
              <a:off x="4038600" y="3824915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altLang="id-ID">
                <a:solidFill>
                  <a:srgbClr val="FFFFFF"/>
                </a:solidFill>
              </a:endParaRPr>
            </a:p>
          </p:txBody>
        </p:sp>
        <p:pic>
          <p:nvPicPr>
            <p:cNvPr id="11" name="Picture 12" descr="E:\ELISA\PPT ESPS\ibu guru.png">
              <a:extLst>
                <a:ext uri="{FF2B5EF4-FFF2-40B4-BE49-F238E27FC236}">
                  <a16:creationId xmlns:a16="http://schemas.microsoft.com/office/drawing/2014/main" id="{59D71E82-BB8E-CF08-EB97-AB07DD1AE1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1" t="6506" r="25594"/>
            <a:stretch>
              <a:fillRect/>
            </a:stretch>
          </p:blipFill>
          <p:spPr bwMode="auto">
            <a:xfrm>
              <a:off x="3601351" y="544266"/>
              <a:ext cx="1920735" cy="365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512117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id-ID" sz="2400" b="1" dirty="0"/>
              <a:t>Teks Visual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8800" y="197506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</a:rPr>
              <a:t>Teks dapat berupa teks visual.</a:t>
            </a:r>
          </a:p>
          <a:p>
            <a:r>
              <a:rPr lang="id-ID" sz="2800" dirty="0">
                <a:solidFill>
                  <a:schemeClr val="bg1"/>
                </a:solidFill>
              </a:rPr>
              <a:t>Teks visual menggunakan gambar untuk memberikan informasi.</a:t>
            </a:r>
          </a:p>
        </p:txBody>
      </p:sp>
    </p:spTree>
    <p:extLst>
      <p:ext uri="{BB962C8B-B14F-4D97-AF65-F5344CB8AC3E}">
        <p14:creationId xmlns:p14="http://schemas.microsoft.com/office/powerpoint/2010/main" val="2725731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512117"/>
            <a:ext cx="43434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d-ID" sz="2000" dirty="0"/>
              <a:t>Informasi tersebut dapat diperoleh dengan cara berikut.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 rot="16200000" flipH="1">
            <a:off x="858053" y="1428753"/>
            <a:ext cx="1027097" cy="609599"/>
          </a:xfrm>
          <a:prstGeom prst="curvedConnector3">
            <a:avLst>
              <a:gd name="adj1" fmla="val 51855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533400" y="2266950"/>
            <a:ext cx="8077200" cy="1224000"/>
            <a:chOff x="404814" y="2493150"/>
            <a:chExt cx="8077200" cy="1224000"/>
          </a:xfrm>
        </p:grpSpPr>
        <p:sp>
          <p:nvSpPr>
            <p:cNvPr id="2" name="Rectangle 1"/>
            <p:cNvSpPr/>
            <p:nvPr/>
          </p:nvSpPr>
          <p:spPr>
            <a:xfrm>
              <a:off x="457200" y="2571750"/>
              <a:ext cx="7620000" cy="10668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6" name="Chevron 5"/>
            <p:cNvSpPr/>
            <p:nvPr/>
          </p:nvSpPr>
          <p:spPr>
            <a:xfrm>
              <a:off x="404814" y="2493150"/>
              <a:ext cx="2643186" cy="1224000"/>
            </a:xfrm>
            <a:prstGeom prst="chevron">
              <a:avLst>
                <a:gd name="adj" fmla="val 35944"/>
              </a:avLst>
            </a:prstGeom>
            <a:solidFill>
              <a:schemeClr val="bg1"/>
            </a:solidFill>
            <a:ln>
              <a:solidFill>
                <a:srgbClr val="C9C0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d-ID" dirty="0">
                  <a:solidFill>
                    <a:schemeClr val="tx1"/>
                  </a:solidFill>
                </a:rPr>
                <a:t>Amatilah gambar dengan saksama.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7200" y="292048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dirty="0"/>
                <a:t>1</a:t>
              </a:r>
            </a:p>
          </p:txBody>
        </p:sp>
        <p:sp>
          <p:nvSpPr>
            <p:cNvPr id="15" name="Chevron 14"/>
            <p:cNvSpPr/>
            <p:nvPr/>
          </p:nvSpPr>
          <p:spPr>
            <a:xfrm>
              <a:off x="3048000" y="2493150"/>
              <a:ext cx="2514600" cy="1224000"/>
            </a:xfrm>
            <a:prstGeom prst="chevron">
              <a:avLst>
                <a:gd name="adj" fmla="val 35944"/>
              </a:avLst>
            </a:prstGeom>
            <a:solidFill>
              <a:schemeClr val="bg1"/>
            </a:solidFill>
            <a:ln>
              <a:solidFill>
                <a:srgbClr val="C9C0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d-ID" dirty="0">
                  <a:solidFill>
                    <a:schemeClr val="tx1"/>
                  </a:solidFill>
                </a:rPr>
                <a:t>Cermatilah</a:t>
              </a:r>
            </a:p>
            <a:p>
              <a:r>
                <a:rPr lang="id-ID" dirty="0">
                  <a:solidFill>
                    <a:schemeClr val="tx1"/>
                  </a:solidFill>
                </a:rPr>
                <a:t>hal-hal penting pada gambar.</a:t>
              </a:r>
            </a:p>
          </p:txBody>
        </p:sp>
        <p:sp>
          <p:nvSpPr>
            <p:cNvPr id="16" name="Chevron 15"/>
            <p:cNvSpPr/>
            <p:nvPr/>
          </p:nvSpPr>
          <p:spPr>
            <a:xfrm>
              <a:off x="5562600" y="2493150"/>
              <a:ext cx="2919414" cy="1224000"/>
            </a:xfrm>
            <a:prstGeom prst="chevron">
              <a:avLst>
                <a:gd name="adj" fmla="val 35944"/>
              </a:avLst>
            </a:prstGeom>
            <a:solidFill>
              <a:schemeClr val="bg1"/>
            </a:solidFill>
            <a:ln>
              <a:solidFill>
                <a:srgbClr val="C9C0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d-ID" dirty="0">
                  <a:solidFill>
                    <a:schemeClr val="tx1"/>
                  </a:solidFill>
                </a:rPr>
                <a:t>Tulislah informasi dari gambar dalam bentuk kalimat.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48000" y="292048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dirty="0"/>
                <a:t>2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62600" y="292048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1131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15907" r="22500" b="7013"/>
          <a:stretch/>
        </p:blipFill>
        <p:spPr>
          <a:xfrm>
            <a:off x="3762375" y="1248372"/>
            <a:ext cx="4924425" cy="34604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9087"/>
            <a:ext cx="4495800" cy="9810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" y="228612"/>
            <a:ext cx="411480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3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Huruf Tegak Bersambung dan Huruf Kapital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1504950"/>
            <a:ext cx="2667000" cy="255454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d-ID" sz="2000" dirty="0"/>
              <a:t>Kalimat pada teks dapat ditulis dengan huruf tegak bersambung.</a:t>
            </a:r>
            <a:endParaRPr lang="en-US" sz="2000" dirty="0"/>
          </a:p>
          <a:p>
            <a:endParaRPr lang="en-US" sz="2000" dirty="0"/>
          </a:p>
          <a:p>
            <a:r>
              <a:rPr lang="id-ID" sz="2000" dirty="0"/>
              <a:t>Huruf tegak bersambung juga memiliki huruf kapital dan huruf kecil.</a:t>
            </a:r>
          </a:p>
        </p:txBody>
      </p:sp>
    </p:spTree>
    <p:extLst>
      <p:ext uri="{BB962C8B-B14F-4D97-AF65-F5344CB8AC3E}">
        <p14:creationId xmlns:p14="http://schemas.microsoft.com/office/powerpoint/2010/main" val="3466154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2816254"/>
            <a:ext cx="8448675" cy="622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525" y="390911"/>
            <a:ext cx="457200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d-ID" sz="2000" dirty="0"/>
              <a:t>Huruf kapital digunakan sebagai</a:t>
            </a:r>
            <a:endParaRPr lang="en-US" sz="2000" dirty="0"/>
          </a:p>
          <a:p>
            <a:r>
              <a:rPr lang="id-ID" sz="2000" dirty="0"/>
              <a:t>huruf pertama pada awal kalimat </a:t>
            </a:r>
            <a:endParaRPr lang="en-US" sz="2000" dirty="0"/>
          </a:p>
          <a:p>
            <a:r>
              <a:rPr lang="id-ID" sz="2000" dirty="0"/>
              <a:t>dan huruf pertama pada nama orang.</a:t>
            </a:r>
            <a:endParaRPr lang="en-US" sz="2000" dirty="0"/>
          </a:p>
          <a:p>
            <a:r>
              <a:rPr lang="id-ID" sz="2000" dirty="0"/>
              <a:t> </a:t>
            </a:r>
            <a:endParaRPr lang="en-US" sz="2000" dirty="0"/>
          </a:p>
          <a:p>
            <a:r>
              <a:rPr lang="id-ID" sz="2000" dirty="0"/>
              <a:t>Huruf kapital juga digunakan sebagai huruf pertama pada nama hari dan bulan.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9247" y="2374157"/>
            <a:ext cx="940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dirty="0"/>
              <a:t>Contoh:</a:t>
            </a:r>
          </a:p>
        </p:txBody>
      </p:sp>
      <p:cxnSp>
        <p:nvCxnSpPr>
          <p:cNvPr id="13" name="Curved Connector 12"/>
          <p:cNvCxnSpPr/>
          <p:nvPr/>
        </p:nvCxnSpPr>
        <p:spPr>
          <a:xfrm rot="16200000" flipH="1">
            <a:off x="409379" y="3451852"/>
            <a:ext cx="367108" cy="128586"/>
          </a:xfrm>
          <a:prstGeom prst="curvedConnector3">
            <a:avLst>
              <a:gd name="adj1" fmla="val 50000"/>
            </a:avLst>
          </a:prstGeom>
          <a:ln w="28575"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endCxn id="24" idx="1"/>
          </p:cNvCxnSpPr>
          <p:nvPr/>
        </p:nvCxnSpPr>
        <p:spPr>
          <a:xfrm>
            <a:off x="2676525" y="3316859"/>
            <a:ext cx="3876675" cy="550943"/>
          </a:xfrm>
          <a:prstGeom prst="curvedConnector3">
            <a:avLst>
              <a:gd name="adj1" fmla="val 2826"/>
            </a:avLst>
          </a:prstGeom>
          <a:ln w="28575"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>
            <a:off x="1524001" y="3345238"/>
            <a:ext cx="1828799" cy="826712"/>
          </a:xfrm>
          <a:prstGeom prst="curvedConnector3">
            <a:avLst>
              <a:gd name="adj1" fmla="val 13021"/>
            </a:avLst>
          </a:prstGeom>
          <a:ln w="28575"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14303" y="367323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Huruf pertama pada awal kalimat</a:t>
            </a:r>
            <a:r>
              <a:rPr lang="en-US" dirty="0"/>
              <a:t>.</a:t>
            </a:r>
            <a:endParaRPr lang="id-ID" dirty="0"/>
          </a:p>
        </p:txBody>
      </p:sp>
      <p:sp>
        <p:nvSpPr>
          <p:cNvPr id="24" name="TextBox 23"/>
          <p:cNvSpPr txBox="1"/>
          <p:nvPr/>
        </p:nvSpPr>
        <p:spPr>
          <a:xfrm>
            <a:off x="6553200" y="354463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Huruf pertama pada nama orang</a:t>
            </a:r>
            <a:r>
              <a:rPr lang="en-US" dirty="0"/>
              <a:t>.</a:t>
            </a:r>
            <a:endParaRPr lang="id-ID" dirty="0"/>
          </a:p>
        </p:txBody>
      </p:sp>
      <p:sp>
        <p:nvSpPr>
          <p:cNvPr id="25" name="TextBox 24"/>
          <p:cNvSpPr txBox="1"/>
          <p:nvPr/>
        </p:nvSpPr>
        <p:spPr>
          <a:xfrm>
            <a:off x="3352800" y="3918872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Huruf pertama pada nama hari</a:t>
            </a:r>
            <a:r>
              <a:rPr lang="en-US" dirty="0"/>
              <a:t>.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361013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1" grpId="0"/>
      <p:bldP spid="22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E:\ELISA\PPT ESPS\2016\ESPS edisi kurnas\PERINTILAN ESPS KURNAS\papan tulis kecil.png">
            <a:extLst>
              <a:ext uri="{FF2B5EF4-FFF2-40B4-BE49-F238E27FC236}">
                <a16:creationId xmlns:a16="http://schemas.microsoft.com/office/drawing/2014/main" id="{81386D72-BB38-8ACD-96EE-A4EF758C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52550"/>
            <a:ext cx="5168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9">
            <a:extLst>
              <a:ext uri="{FF2B5EF4-FFF2-40B4-BE49-F238E27FC236}">
                <a16:creationId xmlns:a16="http://schemas.microsoft.com/office/drawing/2014/main" id="{BDA1F86C-F762-15B3-1598-0E4696807CEC}"/>
              </a:ext>
            </a:extLst>
          </p:cNvPr>
          <p:cNvGrpSpPr>
            <a:grpSpLocks/>
          </p:cNvGrpSpPr>
          <p:nvPr/>
        </p:nvGrpSpPr>
        <p:grpSpPr bwMode="auto">
          <a:xfrm>
            <a:off x="6432550" y="1504950"/>
            <a:ext cx="2224088" cy="3844925"/>
            <a:chOff x="3601351" y="544266"/>
            <a:chExt cx="2223101" cy="384521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30ED28B-FC85-E86C-114F-F833B4FE1D76}"/>
                </a:ext>
              </a:extLst>
            </p:cNvPr>
            <p:cNvSpPr/>
            <p:nvPr/>
          </p:nvSpPr>
          <p:spPr>
            <a:xfrm>
              <a:off x="4038600" y="3824915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altLang="id-ID">
                <a:solidFill>
                  <a:srgbClr val="FFFFFF"/>
                </a:solidFill>
              </a:endParaRPr>
            </a:p>
          </p:txBody>
        </p:sp>
        <p:pic>
          <p:nvPicPr>
            <p:cNvPr id="16" name="Picture 12" descr="E:\ELISA\PPT ESPS\ibu guru.png">
              <a:extLst>
                <a:ext uri="{FF2B5EF4-FFF2-40B4-BE49-F238E27FC236}">
                  <a16:creationId xmlns:a16="http://schemas.microsoft.com/office/drawing/2014/main" id="{59D71E82-BB8E-CF08-EB97-AB07DD1AE1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1" t="6506" r="25594"/>
            <a:stretch>
              <a:fillRect/>
            </a:stretch>
          </p:blipFill>
          <p:spPr bwMode="auto">
            <a:xfrm>
              <a:off x="3601351" y="544266"/>
              <a:ext cx="1920735" cy="365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4953000" cy="4969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6700"/>
            <a:ext cx="43434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4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Teks tentang Tempat Umum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0" y="2133421"/>
            <a:ext cx="3962400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chemeClr val="bg1"/>
                </a:solidFill>
              </a:rPr>
              <a:t>Teks deskripsi juga dapat berisi informasi tentang tempat-tempat umum.</a:t>
            </a:r>
          </a:p>
        </p:txBody>
      </p:sp>
    </p:spTree>
    <p:extLst>
      <p:ext uri="{BB962C8B-B14F-4D97-AF65-F5344CB8AC3E}">
        <p14:creationId xmlns:p14="http://schemas.microsoft.com/office/powerpoint/2010/main" val="1146954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12" y="139066"/>
            <a:ext cx="2165654" cy="172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882" y="427066"/>
            <a:ext cx="2829221" cy="14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62" y="2236398"/>
            <a:ext cx="2377853" cy="18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82" y="2630233"/>
            <a:ext cx="2520000" cy="14061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74" y="2308398"/>
            <a:ext cx="2446967" cy="172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23140" y="1867066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Museum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92972" y="4095750"/>
            <a:ext cx="1607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Taman Hiburan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10253" y="4095750"/>
            <a:ext cx="1538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Toko Swalayan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63325" y="4095750"/>
            <a:ext cx="1460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Perpustakaan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49000" y="1867066"/>
            <a:ext cx="89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Stadion</a:t>
            </a:r>
          </a:p>
        </p:txBody>
      </p:sp>
    </p:spTree>
    <p:extLst>
      <p:ext uri="{BB962C8B-B14F-4D97-AF65-F5344CB8AC3E}">
        <p14:creationId xmlns:p14="http://schemas.microsoft.com/office/powerpoint/2010/main" val="286483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9575" y="1200150"/>
            <a:ext cx="5610225" cy="224676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/>
              <a:t>Tempat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en-US" sz="2000" dirty="0"/>
              <a:t> </a:t>
            </a:r>
            <a:r>
              <a:rPr lang="en-US" sz="2000" dirty="0" err="1"/>
              <a:t>berupa</a:t>
            </a:r>
            <a:r>
              <a:rPr lang="en-US" sz="2000" dirty="0"/>
              <a:t> </a:t>
            </a:r>
            <a:r>
              <a:rPr lang="en-US" sz="2000" dirty="0" err="1"/>
              <a:t>bangunan</a:t>
            </a:r>
            <a:r>
              <a:rPr lang="en-US" sz="2000" dirty="0"/>
              <a:t> </a:t>
            </a:r>
            <a:r>
              <a:rPr lang="en-US" sz="2000" dirty="0" err="1"/>
              <a:t>berbentuk</a:t>
            </a:r>
            <a:r>
              <a:rPr lang="en-US" sz="2000" dirty="0"/>
              <a:t> </a:t>
            </a:r>
            <a:r>
              <a:rPr lang="en-US" sz="2000" dirty="0" err="1"/>
              <a:t>lingkaran</a:t>
            </a:r>
            <a:r>
              <a:rPr lang="en-US" sz="2000" dirty="0"/>
              <a:t>.</a:t>
            </a:r>
          </a:p>
          <a:p>
            <a:r>
              <a:rPr lang="en-US" sz="2000" dirty="0"/>
              <a:t>Di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bangunan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en-US" sz="2000" dirty="0"/>
              <a:t>, </a:t>
            </a:r>
            <a:r>
              <a:rPr lang="en-US" sz="2000" dirty="0" err="1"/>
              <a:t>ada</a:t>
            </a:r>
            <a:r>
              <a:rPr lang="en-US" sz="2000" dirty="0"/>
              <a:t> </a:t>
            </a:r>
            <a:r>
              <a:rPr lang="en-US" sz="2000" dirty="0" err="1"/>
              <a:t>banyak</a:t>
            </a:r>
            <a:r>
              <a:rPr lang="en-US" sz="2000" dirty="0"/>
              <a:t> </a:t>
            </a:r>
            <a:r>
              <a:rPr lang="en-US" sz="2000" dirty="0" err="1"/>
              <a:t>tempat</a:t>
            </a:r>
            <a:r>
              <a:rPr lang="en-US" sz="2000" dirty="0"/>
              <a:t> duduk.</a:t>
            </a:r>
          </a:p>
          <a:p>
            <a:r>
              <a:rPr lang="en-US" sz="2000" dirty="0"/>
              <a:t>Di </a:t>
            </a:r>
            <a:r>
              <a:rPr lang="en-US" sz="2000" dirty="0" err="1"/>
              <a:t>bagian</a:t>
            </a:r>
            <a:r>
              <a:rPr lang="en-US" sz="2000" dirty="0"/>
              <a:t> </a:t>
            </a:r>
            <a:r>
              <a:rPr lang="en-US" sz="2000" dirty="0" err="1"/>
              <a:t>tengah</a:t>
            </a:r>
            <a:r>
              <a:rPr lang="en-US" sz="2000" dirty="0"/>
              <a:t> </a:t>
            </a:r>
            <a:r>
              <a:rPr lang="en-US" sz="2000" dirty="0" err="1"/>
              <a:t>bangunan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en-US" sz="2000" dirty="0"/>
              <a:t>, </a:t>
            </a:r>
            <a:r>
              <a:rPr lang="en-US" sz="2000" dirty="0" err="1"/>
              <a:t>ada</a:t>
            </a:r>
            <a:r>
              <a:rPr lang="en-US" sz="2000" dirty="0"/>
              <a:t> </a:t>
            </a:r>
            <a:r>
              <a:rPr lang="en-US" sz="2000" dirty="0" err="1"/>
              <a:t>lapangan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Banyak</a:t>
            </a:r>
            <a:r>
              <a:rPr lang="en-US" sz="2000" dirty="0"/>
              <a:t> orang </a:t>
            </a:r>
            <a:r>
              <a:rPr lang="en-US" sz="2000" dirty="0" err="1"/>
              <a:t>datang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sini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berolahraga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Banyak</a:t>
            </a:r>
            <a:r>
              <a:rPr lang="en-US" sz="2000" dirty="0"/>
              <a:t> orang </a:t>
            </a:r>
            <a:r>
              <a:rPr lang="en-US" sz="2000" dirty="0" err="1"/>
              <a:t>juga</a:t>
            </a:r>
            <a:r>
              <a:rPr lang="en-US" sz="2000" dirty="0"/>
              <a:t> </a:t>
            </a:r>
            <a:r>
              <a:rPr lang="en-US" sz="2000" dirty="0" err="1"/>
              <a:t>datang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sini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menonton</a:t>
            </a:r>
            <a:r>
              <a:rPr lang="en-US" sz="2000" dirty="0"/>
              <a:t> </a:t>
            </a:r>
            <a:r>
              <a:rPr lang="en-US" sz="2000" dirty="0" err="1"/>
              <a:t>pertandingan</a:t>
            </a:r>
            <a:r>
              <a:rPr lang="en-US" sz="2000" dirty="0"/>
              <a:t> </a:t>
            </a:r>
            <a:r>
              <a:rPr lang="en-US" sz="2000" dirty="0" err="1"/>
              <a:t>sepak</a:t>
            </a:r>
            <a:r>
              <a:rPr lang="en-US" sz="2000" dirty="0"/>
              <a:t> bola.</a:t>
            </a:r>
          </a:p>
          <a:p>
            <a:r>
              <a:rPr lang="en-US" sz="2000" dirty="0" err="1"/>
              <a:t>Apa</a:t>
            </a:r>
            <a:r>
              <a:rPr lang="en-US" sz="2000" dirty="0"/>
              <a:t> </a:t>
            </a:r>
            <a:r>
              <a:rPr lang="en-US" sz="2000" dirty="0" err="1"/>
              <a:t>nama</a:t>
            </a:r>
            <a:r>
              <a:rPr lang="en-US" sz="2000" dirty="0"/>
              <a:t> </a:t>
            </a:r>
            <a:r>
              <a:rPr lang="en-US" sz="2000" dirty="0" err="1"/>
              <a:t>tempat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en-US" sz="2000" dirty="0"/>
              <a:t>?</a:t>
            </a:r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BDA1F86C-F762-15B3-1598-0E4696807CEC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863854"/>
            <a:ext cx="2224088" cy="3844925"/>
            <a:chOff x="3601351" y="544266"/>
            <a:chExt cx="2223101" cy="384521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30ED28B-FC85-E86C-114F-F833B4FE1D76}"/>
                </a:ext>
              </a:extLst>
            </p:cNvPr>
            <p:cNvSpPr/>
            <p:nvPr/>
          </p:nvSpPr>
          <p:spPr>
            <a:xfrm>
              <a:off x="4038600" y="3824915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altLang="id-ID">
                <a:solidFill>
                  <a:srgbClr val="FFFFFF"/>
                </a:solidFill>
              </a:endParaRPr>
            </a:p>
          </p:txBody>
        </p:sp>
        <p:pic>
          <p:nvPicPr>
            <p:cNvPr id="6" name="Picture 12" descr="E:\ELISA\PPT ESPS\ibu guru.png">
              <a:extLst>
                <a:ext uri="{FF2B5EF4-FFF2-40B4-BE49-F238E27FC236}">
                  <a16:creationId xmlns:a16="http://schemas.microsoft.com/office/drawing/2014/main" id="{59D71E82-BB8E-CF08-EB97-AB07DD1AE1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1" t="6506" r="25594"/>
            <a:stretch>
              <a:fillRect/>
            </a:stretch>
          </p:blipFill>
          <p:spPr bwMode="auto">
            <a:xfrm>
              <a:off x="3601351" y="544266"/>
              <a:ext cx="1920735" cy="365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381000" y="209550"/>
            <a:ext cx="4648200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Coba</a:t>
            </a:r>
            <a:r>
              <a:rPr lang="en-US" sz="2000" b="1" dirty="0"/>
              <a:t> </a:t>
            </a:r>
            <a:r>
              <a:rPr lang="en-US" sz="2000" b="1" dirty="0" err="1"/>
              <a:t>tebaklah</a:t>
            </a:r>
            <a:r>
              <a:rPr lang="en-US" sz="2000" b="1" dirty="0"/>
              <a:t> </a:t>
            </a:r>
            <a:r>
              <a:rPr lang="en-US" sz="2000" b="1" dirty="0" err="1"/>
              <a:t>nama</a:t>
            </a:r>
            <a:r>
              <a:rPr lang="en-US" sz="2000" b="1" dirty="0"/>
              <a:t> </a:t>
            </a:r>
            <a:r>
              <a:rPr lang="en-US" sz="2000" b="1" dirty="0" err="1"/>
              <a:t>tempat</a:t>
            </a:r>
            <a:r>
              <a:rPr lang="en-US" sz="2000" b="1" dirty="0"/>
              <a:t> </a:t>
            </a:r>
            <a:r>
              <a:rPr lang="en-US" sz="2000" b="1" dirty="0" err="1"/>
              <a:t>umum</a:t>
            </a:r>
            <a:r>
              <a:rPr lang="en-US" sz="2000" b="1" dirty="0"/>
              <a:t> yang </a:t>
            </a:r>
            <a:r>
              <a:rPr lang="en-US" sz="2000" b="1" dirty="0" err="1"/>
              <a:t>dijelaskan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teks</a:t>
            </a:r>
            <a:r>
              <a:rPr lang="en-US" sz="2000" b="1" dirty="0"/>
              <a:t> </a:t>
            </a:r>
            <a:r>
              <a:rPr lang="en-US" sz="2000" b="1" dirty="0" err="1"/>
              <a:t>berikut</a:t>
            </a:r>
            <a:r>
              <a:rPr lang="en-US" sz="2000" b="1" dirty="0"/>
              <a:t>.</a:t>
            </a:r>
            <a:endParaRPr lang="id-ID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3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E:\ELISA\PPT ESPS\2016\ESPS edisi kurnas\PERINTILAN ESPS KURNAS\papan tulis kecil.png">
            <a:extLst>
              <a:ext uri="{FF2B5EF4-FFF2-40B4-BE49-F238E27FC236}">
                <a16:creationId xmlns:a16="http://schemas.microsoft.com/office/drawing/2014/main" id="{81386D72-BB38-8ACD-96EE-A4EF758C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52550"/>
            <a:ext cx="5168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9">
            <a:extLst>
              <a:ext uri="{FF2B5EF4-FFF2-40B4-BE49-F238E27FC236}">
                <a16:creationId xmlns:a16="http://schemas.microsoft.com/office/drawing/2014/main" id="{BDA1F86C-F762-15B3-1598-0E4696807CEC}"/>
              </a:ext>
            </a:extLst>
          </p:cNvPr>
          <p:cNvGrpSpPr>
            <a:grpSpLocks/>
          </p:cNvGrpSpPr>
          <p:nvPr/>
        </p:nvGrpSpPr>
        <p:grpSpPr bwMode="auto">
          <a:xfrm>
            <a:off x="5975350" y="1504950"/>
            <a:ext cx="2224088" cy="3844925"/>
            <a:chOff x="3601351" y="544266"/>
            <a:chExt cx="2223101" cy="384521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30ED28B-FC85-E86C-114F-F833B4FE1D76}"/>
                </a:ext>
              </a:extLst>
            </p:cNvPr>
            <p:cNvSpPr/>
            <p:nvPr/>
          </p:nvSpPr>
          <p:spPr>
            <a:xfrm>
              <a:off x="4038600" y="3824915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altLang="id-ID">
                <a:solidFill>
                  <a:srgbClr val="FFFFFF"/>
                </a:solidFill>
              </a:endParaRPr>
            </a:p>
          </p:txBody>
        </p:sp>
        <p:pic>
          <p:nvPicPr>
            <p:cNvPr id="28" name="Picture 12" descr="E:\ELISA\PPT ESPS\ibu guru.png">
              <a:extLst>
                <a:ext uri="{FF2B5EF4-FFF2-40B4-BE49-F238E27FC236}">
                  <a16:creationId xmlns:a16="http://schemas.microsoft.com/office/drawing/2014/main" id="{59D71E82-BB8E-CF08-EB97-AB07DD1AE1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1" t="6506" r="25594"/>
            <a:stretch>
              <a:fillRect/>
            </a:stretch>
          </p:blipFill>
          <p:spPr bwMode="auto">
            <a:xfrm>
              <a:off x="3601351" y="544266"/>
              <a:ext cx="1920735" cy="365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5029200" cy="4969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1500" y="247651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5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Kata Depan dan Imbuhan </a:t>
            </a:r>
            <a:r>
              <a:rPr lang="id-ID" sz="2400" b="1" i="1" dirty="0">
                <a:solidFill>
                  <a:schemeClr val="bg1"/>
                </a:solidFill>
                <a:latin typeface="+mj-lt"/>
                <a:cs typeface="Arial" pitchFamily="34" charset="0"/>
              </a:rPr>
              <a:t>di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0" y="1733550"/>
            <a:ext cx="4267200" cy="193899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id-ID" sz="2400" dirty="0">
                <a:solidFill>
                  <a:schemeClr val="bg1"/>
                </a:solidFill>
              </a:rPr>
              <a:t>Imbuhan adalah kata yang ditambahkan pada kata dasar.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d-ID" sz="2400" dirty="0">
                <a:solidFill>
                  <a:schemeClr val="bg1"/>
                </a:solidFill>
              </a:rPr>
              <a:t>Awalan adalah imbuhan yang ditambahkan di depan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id-ID" sz="2400" dirty="0">
                <a:solidFill>
                  <a:schemeClr val="bg1"/>
                </a:solidFill>
              </a:rPr>
              <a:t>kata dasar.</a:t>
            </a:r>
          </a:p>
        </p:txBody>
      </p:sp>
    </p:spTree>
    <p:extLst>
      <p:ext uri="{BB962C8B-B14F-4D97-AF65-F5344CB8AC3E}">
        <p14:creationId xmlns:p14="http://schemas.microsoft.com/office/powerpoint/2010/main" val="399088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3300" y="2031751"/>
            <a:ext cx="3657600" cy="540000"/>
            <a:chOff x="685800" y="2495550"/>
            <a:chExt cx="3657600" cy="540000"/>
          </a:xfrm>
        </p:grpSpPr>
        <p:sp>
          <p:nvSpPr>
            <p:cNvPr id="3" name="Rectangle 2"/>
            <p:cNvSpPr/>
            <p:nvPr/>
          </p:nvSpPr>
          <p:spPr>
            <a:xfrm>
              <a:off x="838200" y="2495550"/>
              <a:ext cx="3505200" cy="54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>
                  <a:solidFill>
                    <a:schemeClr val="tx1"/>
                  </a:solidFill>
                </a:rPr>
                <a:t>Ada banyak barang di swalayan .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85800" y="259275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/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5700" y="2717551"/>
            <a:ext cx="2467500" cy="540000"/>
            <a:chOff x="658200" y="3409950"/>
            <a:chExt cx="2467500" cy="540000"/>
          </a:xfrm>
        </p:grpSpPr>
        <p:sp>
          <p:nvSpPr>
            <p:cNvPr id="13" name="Rectangle 12"/>
            <p:cNvSpPr/>
            <p:nvPr/>
          </p:nvSpPr>
          <p:spPr>
            <a:xfrm>
              <a:off x="838200" y="3409950"/>
              <a:ext cx="2287500" cy="54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Topi</a:t>
              </a:r>
              <a:r>
                <a:rPr lang="id-ID" dirty="0">
                  <a:solidFill>
                    <a:schemeClr val="tx1"/>
                  </a:solidFill>
                </a:rPr>
                <a:t> itu dibeli</a:t>
              </a:r>
              <a:r>
                <a:rPr lang="en-US" dirty="0">
                  <a:solidFill>
                    <a:schemeClr val="tx1"/>
                  </a:solidFill>
                </a:rPr>
                <a:t> ayah</a:t>
              </a:r>
              <a:r>
                <a:rPr lang="id-ID" dirty="0">
                  <a:solidFill>
                    <a:schemeClr val="tx1"/>
                  </a:solidFill>
                </a:rPr>
                <a:t>.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658200" y="350715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/>
                <a:t>2</a:t>
              </a:r>
            </a:p>
          </p:txBody>
        </p:sp>
      </p:grpSp>
      <p:cxnSp>
        <p:nvCxnSpPr>
          <p:cNvPr id="19" name="Curved Connector 18"/>
          <p:cNvCxnSpPr/>
          <p:nvPr/>
        </p:nvCxnSpPr>
        <p:spPr>
          <a:xfrm rot="5400000" flipH="1" flipV="1">
            <a:off x="2894101" y="535352"/>
            <a:ext cx="810599" cy="2182200"/>
          </a:xfrm>
          <a:prstGeom prst="curvedConnector2">
            <a:avLst/>
          </a:prstGeom>
          <a:ln w="28575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390500" y="895350"/>
            <a:ext cx="325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i="1" dirty="0"/>
              <a:t>Di </a:t>
            </a:r>
            <a:r>
              <a:rPr lang="id-ID" dirty="0"/>
              <a:t>pada kalimat 1 dan 2 berbeda.</a:t>
            </a:r>
          </a:p>
          <a:p>
            <a:r>
              <a:rPr lang="id-ID" dirty="0"/>
              <a:t>Berikut perbedaan keduanya.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89260"/>
              </p:ext>
            </p:extLst>
          </p:nvPr>
        </p:nvGraphicFramePr>
        <p:xfrm>
          <a:off x="4314300" y="1919776"/>
          <a:ext cx="4515900" cy="2286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6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0408"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id-ID" dirty="0"/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id-ID" dirty="0"/>
                        <a:t>Merupakan kata depan.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id-ID" dirty="0"/>
                        <a:t>Ditulis terpisah dari kata setelahnya.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id-ID" dirty="0"/>
                        <a:t>Diikuti kata tempat.</a:t>
                      </a:r>
                      <a:endParaRPr lang="id-ID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id-ID" dirty="0"/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id-ID" dirty="0"/>
                        <a:t>Merupakan imbuhan berupa awalan </a:t>
                      </a:r>
                      <a:r>
                        <a:rPr lang="id-ID" i="1" dirty="0"/>
                        <a:t>di-</a:t>
                      </a:r>
                      <a:r>
                        <a:rPr lang="id-ID" dirty="0"/>
                        <a:t>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id-ID" dirty="0"/>
                        <a:t>Ditulis digabung dengan kata setelahnya.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id-ID" dirty="0"/>
                        <a:t>Diikuti kata kerja.</a:t>
                      </a:r>
                      <a:endParaRPr lang="id-ID" b="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4313250" y="1657351"/>
            <a:ext cx="4525950" cy="540000"/>
            <a:chOff x="4313250" y="1657351"/>
            <a:chExt cx="4525950" cy="540000"/>
          </a:xfrm>
        </p:grpSpPr>
        <p:sp>
          <p:nvSpPr>
            <p:cNvPr id="11" name="Pentagon 10"/>
            <p:cNvSpPr/>
            <p:nvPr/>
          </p:nvSpPr>
          <p:spPr>
            <a:xfrm rot="5400000">
              <a:off x="5177250" y="793351"/>
              <a:ext cx="540000" cy="2268000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id-ID" i="1" dirty="0">
                  <a:solidFill>
                    <a:schemeClr val="tx1"/>
                  </a:solidFill>
                </a:rPr>
                <a:t>Di </a:t>
              </a:r>
              <a:r>
                <a:rPr lang="id-ID" dirty="0">
                  <a:solidFill>
                    <a:schemeClr val="tx1"/>
                  </a:solidFill>
                </a:rPr>
                <a:t>pada kalimat 1</a:t>
              </a:r>
              <a:endParaRPr lang="id-ID" i="1" dirty="0">
                <a:solidFill>
                  <a:schemeClr val="tx1"/>
                </a:solidFill>
              </a:endParaRPr>
            </a:p>
          </p:txBody>
        </p:sp>
        <p:sp>
          <p:nvSpPr>
            <p:cNvPr id="18" name="Pentagon 17"/>
            <p:cNvSpPr/>
            <p:nvPr/>
          </p:nvSpPr>
          <p:spPr>
            <a:xfrm rot="5400000">
              <a:off x="7435200" y="793351"/>
              <a:ext cx="540000" cy="2268000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id-ID" i="1" dirty="0">
                  <a:solidFill>
                    <a:schemeClr val="tx1"/>
                  </a:solidFill>
                </a:rPr>
                <a:t>Di </a:t>
              </a:r>
              <a:r>
                <a:rPr lang="id-ID" dirty="0">
                  <a:solidFill>
                    <a:schemeClr val="tx1"/>
                  </a:solidFill>
                </a:rPr>
                <a:t>pada kalimat 2</a:t>
              </a:r>
              <a:endParaRPr lang="id-ID" i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424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E:\ELISA\PPT ESPS\2016\ESPS edisi kurnas\PERINTILAN ESPS KURNAS\papan tulis kecil.png">
            <a:extLst>
              <a:ext uri="{FF2B5EF4-FFF2-40B4-BE49-F238E27FC236}">
                <a16:creationId xmlns:a16="http://schemas.microsoft.com/office/drawing/2014/main" id="{81386D72-BB38-8ACD-96EE-A4EF758C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52550"/>
            <a:ext cx="5168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9">
            <a:extLst>
              <a:ext uri="{FF2B5EF4-FFF2-40B4-BE49-F238E27FC236}">
                <a16:creationId xmlns:a16="http://schemas.microsoft.com/office/drawing/2014/main" id="{BDA1F86C-F762-15B3-1598-0E4696807CEC}"/>
              </a:ext>
            </a:extLst>
          </p:cNvPr>
          <p:cNvGrpSpPr>
            <a:grpSpLocks/>
          </p:cNvGrpSpPr>
          <p:nvPr/>
        </p:nvGrpSpPr>
        <p:grpSpPr bwMode="auto">
          <a:xfrm>
            <a:off x="6432550" y="1504950"/>
            <a:ext cx="2224088" cy="3844925"/>
            <a:chOff x="3601351" y="544266"/>
            <a:chExt cx="2223101" cy="384521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30ED28B-FC85-E86C-114F-F833B4FE1D76}"/>
                </a:ext>
              </a:extLst>
            </p:cNvPr>
            <p:cNvSpPr/>
            <p:nvPr/>
          </p:nvSpPr>
          <p:spPr>
            <a:xfrm>
              <a:off x="4038600" y="3824915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altLang="id-ID">
                <a:solidFill>
                  <a:srgbClr val="FFFFFF"/>
                </a:solidFill>
              </a:endParaRPr>
            </a:p>
          </p:txBody>
        </p:sp>
        <p:pic>
          <p:nvPicPr>
            <p:cNvPr id="28" name="Picture 12" descr="E:\ELISA\PPT ESPS\ibu guru.png">
              <a:extLst>
                <a:ext uri="{FF2B5EF4-FFF2-40B4-BE49-F238E27FC236}">
                  <a16:creationId xmlns:a16="http://schemas.microsoft.com/office/drawing/2014/main" id="{59D71E82-BB8E-CF08-EB97-AB07DD1AE1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1" t="6506" r="25594"/>
            <a:stretch>
              <a:fillRect/>
            </a:stretch>
          </p:blipFill>
          <p:spPr bwMode="auto">
            <a:xfrm>
              <a:off x="3601351" y="544266"/>
              <a:ext cx="1920735" cy="365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6172200" cy="4969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57175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6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Bagian Awal, Tengah, dan Akhir Cerita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6950" y="1657350"/>
            <a:ext cx="4419600" cy="193899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id-ID" sz="2000" dirty="0">
                <a:solidFill>
                  <a:schemeClr val="bg1"/>
                </a:solidFill>
              </a:rPr>
              <a:t>Alur cerita adalah peristiwa-peristiwa yang disusun secara berurutan. 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id-ID" sz="2000" dirty="0">
                <a:solidFill>
                  <a:schemeClr val="bg1"/>
                </a:solidFill>
              </a:rPr>
              <a:t>Alur dibagi menjadi bagian awal, tengah, dan akhir cerita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endParaRPr lang="id-ID" sz="2000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id-ID" sz="2000" dirty="0">
                <a:solidFill>
                  <a:schemeClr val="bg1"/>
                </a:solidFill>
              </a:rPr>
              <a:t>Misalnya</a:t>
            </a:r>
            <a:r>
              <a:rPr lang="en-US" sz="2000" dirty="0">
                <a:solidFill>
                  <a:schemeClr val="bg1"/>
                </a:solidFill>
              </a:rPr>
              <a:t>,</a:t>
            </a:r>
            <a:r>
              <a:rPr lang="id-ID" sz="2000" dirty="0">
                <a:solidFill>
                  <a:schemeClr val="bg1"/>
                </a:solidFill>
              </a:rPr>
              <a:t> menulis cerita pengalaman pulang sekolah sendirian.</a:t>
            </a:r>
          </a:p>
        </p:txBody>
      </p:sp>
    </p:spTree>
    <p:extLst>
      <p:ext uri="{BB962C8B-B14F-4D97-AF65-F5344CB8AC3E}">
        <p14:creationId xmlns:p14="http://schemas.microsoft.com/office/powerpoint/2010/main" val="2983140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857" y="281581"/>
            <a:ext cx="2312933" cy="4945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304800" y="110192"/>
            <a:ext cx="5791200" cy="851178"/>
            <a:chOff x="457199" y="-126500"/>
            <a:chExt cx="5790952" cy="850890"/>
          </a:xfrm>
        </p:grpSpPr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199" y="201347"/>
              <a:ext cx="5790952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id-ID" sz="2800" b="1" dirty="0">
                  <a:ln w="0"/>
                  <a:latin typeface="+mj-lt"/>
                  <a:cs typeface="Arial" panose="020B0604020202020204" pitchFamily="34" charset="0"/>
                </a:rPr>
                <a:t>BERKEGIATAN DENGAN HATI-HATI</a:t>
              </a: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457200" y="-126500"/>
              <a:ext cx="1263433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BAB </a:t>
              </a:r>
              <a:r>
                <a:rPr lang="id-ID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altLang="id-ID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243481"/>
            <a:ext cx="77341" cy="141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95831" y="742950"/>
            <a:ext cx="6311270" cy="3649161"/>
            <a:chOff x="70454" y="1748836"/>
            <a:chExt cx="3919492" cy="3649161"/>
          </a:xfrm>
        </p:grpSpPr>
        <p:sp>
          <p:nvSpPr>
            <p:cNvPr id="4" name="Rectangle 3"/>
            <p:cNvSpPr/>
            <p:nvPr/>
          </p:nvSpPr>
          <p:spPr>
            <a:xfrm>
              <a:off x="157161" y="1866232"/>
              <a:ext cx="1873175" cy="381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65704" y="1748836"/>
              <a:ext cx="320957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70454" y="2289454"/>
              <a:ext cx="3919492" cy="310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450850" indent="-450850"/>
              <a:r>
                <a:rPr lang="en-US" altLang="id-ID" sz="1400" dirty="0">
                  <a:latin typeface="+mj-lt"/>
                </a:rPr>
                <a:t>3.5	m</a:t>
              </a:r>
              <a:r>
                <a:rPr lang="id-ID" altLang="id-ID" sz="1400" dirty="0">
                  <a:latin typeface="+mj-lt"/>
                </a:rPr>
                <a:t>emperagakan percakapan berisi kalimat yang diakhiri tanda seru (berbicara)</a:t>
              </a:r>
              <a:r>
                <a:rPr lang="en-US" altLang="id-ID" sz="1400" dirty="0">
                  <a:latin typeface="+mj-lt"/>
                </a:rPr>
                <a:t>;</a:t>
              </a:r>
            </a:p>
            <a:p>
              <a:pPr marL="450850" indent="-450850"/>
              <a:r>
                <a:rPr lang="en-US" altLang="id-ID" sz="1400" dirty="0">
                  <a:latin typeface="+mj-lt"/>
                </a:rPr>
                <a:t>4.6	m</a:t>
              </a:r>
              <a:r>
                <a:rPr lang="id-ID" altLang="id-ID" sz="1400" dirty="0">
                  <a:latin typeface="+mj-lt"/>
                </a:rPr>
                <a:t>enggunakan tanda seru dalam kalimat (menulis)</a:t>
              </a:r>
              <a:r>
                <a:rPr lang="en-US" altLang="id-ID" sz="1400" dirty="0">
                  <a:latin typeface="+mj-lt"/>
                </a:rPr>
                <a:t>;</a:t>
              </a:r>
            </a:p>
            <a:p>
              <a:pPr marL="450850" indent="-450850"/>
              <a:r>
                <a:rPr lang="en-US" altLang="id-ID" sz="1400" dirty="0">
                  <a:latin typeface="+mj-lt"/>
                </a:rPr>
                <a:t>4.7	m</a:t>
              </a:r>
              <a:r>
                <a:rPr lang="id-ID" altLang="id-ID" sz="1400" dirty="0">
                  <a:latin typeface="+mj-lt"/>
                </a:rPr>
                <a:t>enuliskan informasi dan pendapat berdasarkan isi teks eksposisi dan gambar (menulis)</a:t>
              </a:r>
              <a:r>
                <a:rPr lang="en-US" altLang="id-ID" sz="1400" dirty="0">
                  <a:latin typeface="+mj-lt"/>
                </a:rPr>
                <a:t>;</a:t>
              </a:r>
            </a:p>
            <a:p>
              <a:pPr marL="450850" indent="-450850"/>
              <a:r>
                <a:rPr lang="en-US" altLang="id-ID" sz="1400" dirty="0">
                  <a:latin typeface="+mj-lt"/>
                </a:rPr>
                <a:t>4.8	m</a:t>
              </a:r>
              <a:r>
                <a:rPr lang="id-ID" altLang="id-ID" sz="1400" dirty="0">
                  <a:latin typeface="+mj-lt"/>
                </a:rPr>
                <a:t>enulis kalimat dan teks eksposisi dengan huruf tegak bersambung dan hururf kapital yang tepat </a:t>
              </a:r>
              <a:r>
                <a:rPr lang="id-ID" altLang="id-ID" sz="1400" dirty="0"/>
                <a:t>(menulis)</a:t>
              </a:r>
              <a:r>
                <a:rPr lang="en-US" altLang="id-ID" sz="1400" dirty="0"/>
                <a:t>;</a:t>
              </a:r>
            </a:p>
            <a:p>
              <a:pPr marL="450850" indent="-450850"/>
              <a:r>
                <a:rPr lang="en-US" altLang="id-ID" sz="1400" dirty="0">
                  <a:latin typeface="+mj-lt"/>
                </a:rPr>
                <a:t>1.3	m</a:t>
              </a:r>
              <a:r>
                <a:rPr lang="id-ID" altLang="id-ID" sz="1400" dirty="0">
                  <a:latin typeface="+mj-lt"/>
                </a:rPr>
                <a:t>enyimpulkan nama tempat berdasarkan informasi pada teks deskripsi (menyimak)</a:t>
              </a:r>
              <a:r>
                <a:rPr lang="en-US" altLang="id-ID" sz="1400" dirty="0">
                  <a:latin typeface="+mj-lt"/>
                </a:rPr>
                <a:t>;</a:t>
              </a:r>
            </a:p>
            <a:p>
              <a:pPr marL="450850" indent="-450850"/>
              <a:r>
                <a:rPr lang="en-US" altLang="id-ID" sz="1400" dirty="0">
                  <a:latin typeface="+mj-lt"/>
                </a:rPr>
                <a:t>2.5	m</a:t>
              </a:r>
              <a:r>
                <a:rPr lang="id-ID" altLang="id-ID" sz="1400" dirty="0">
                  <a:latin typeface="+mj-lt"/>
                </a:rPr>
                <a:t>engidentifikasi penggunaan kata depan dan imbuhan </a:t>
              </a:r>
              <a:r>
                <a:rPr lang="id-ID" altLang="id-ID" sz="1400" i="1" dirty="0">
                  <a:latin typeface="+mj-lt"/>
                </a:rPr>
                <a:t>di </a:t>
              </a:r>
              <a:r>
                <a:rPr lang="id-ID" altLang="id-ID" sz="1400" dirty="0">
                  <a:latin typeface="+mj-lt"/>
                </a:rPr>
                <a:t>dengan tepat </a:t>
              </a:r>
              <a:r>
                <a:rPr lang="id-ID" altLang="id-ID" sz="1400" dirty="0"/>
                <a:t>(membaca)</a:t>
              </a:r>
              <a:r>
                <a:rPr lang="en-US" altLang="id-ID" sz="1400" dirty="0"/>
                <a:t>;</a:t>
              </a:r>
            </a:p>
            <a:p>
              <a:pPr marL="450850" indent="-450850"/>
              <a:r>
                <a:rPr lang="en-US" altLang="id-ID" sz="1400" dirty="0"/>
                <a:t>4.9	m</a:t>
              </a:r>
              <a:r>
                <a:rPr lang="id-ID" altLang="id-ID" sz="1400" dirty="0"/>
                <a:t>enulis kata depan dan imbuhan </a:t>
              </a:r>
              <a:r>
                <a:rPr lang="id-ID" altLang="id-ID" sz="1400" i="1" dirty="0"/>
                <a:t>di </a:t>
              </a:r>
              <a:r>
                <a:rPr lang="id-ID" altLang="id-ID" sz="1400" dirty="0"/>
                <a:t>dengan tepat (menulis)</a:t>
              </a:r>
              <a:r>
                <a:rPr lang="en-US" altLang="id-ID" sz="1400" dirty="0"/>
                <a:t>;</a:t>
              </a:r>
            </a:p>
            <a:p>
              <a:pPr marL="450850" indent="-450850"/>
              <a:r>
                <a:rPr lang="en-US" altLang="id-ID" sz="1400" dirty="0">
                  <a:latin typeface="+mj-lt"/>
                </a:rPr>
                <a:t>4.10	m</a:t>
              </a:r>
              <a:r>
                <a:rPr lang="id-ID" altLang="id-ID" sz="1400" dirty="0">
                  <a:latin typeface="+mj-lt"/>
                </a:rPr>
                <a:t>enulis cerita pengalaman dengan bagian awal, tengah, dan akhir menggunakan kata depan dan imbuhan </a:t>
              </a:r>
              <a:r>
                <a:rPr lang="id-ID" altLang="id-ID" sz="1400" i="1" dirty="0">
                  <a:latin typeface="+mj-lt"/>
                </a:rPr>
                <a:t>di, </a:t>
              </a:r>
              <a:r>
                <a:rPr lang="id-ID" altLang="id-ID" sz="1400" dirty="0">
                  <a:latin typeface="+mj-lt"/>
                </a:rPr>
                <a:t>huruf kapital, serta tanda baca yang tepat </a:t>
              </a:r>
              <a:r>
                <a:rPr lang="id-ID" altLang="id-ID" sz="1400" dirty="0"/>
                <a:t>(menulis).</a:t>
              </a:r>
              <a:endParaRPr lang="en-US" altLang="id-ID" sz="1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301745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40072" y="237454"/>
            <a:ext cx="4231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dirty="0"/>
              <a:t>Saat menulis cerita, perhatikan alur cerita</a:t>
            </a:r>
            <a:r>
              <a:rPr lang="en-US" b="1" dirty="0"/>
              <a:t>.</a:t>
            </a:r>
          </a:p>
          <a:p>
            <a:r>
              <a:rPr lang="en-US" b="1" dirty="0" err="1"/>
              <a:t>Cermatilah</a:t>
            </a:r>
            <a:r>
              <a:rPr lang="en-US" b="1" dirty="0"/>
              <a:t> </a:t>
            </a:r>
            <a:r>
              <a:rPr lang="en-US" b="1" dirty="0" err="1"/>
              <a:t>contoh</a:t>
            </a:r>
            <a:r>
              <a:rPr lang="en-US" b="1" dirty="0"/>
              <a:t> </a:t>
            </a:r>
            <a:r>
              <a:rPr lang="en-US" b="1" dirty="0" err="1"/>
              <a:t>berikut</a:t>
            </a:r>
            <a:r>
              <a:rPr lang="en-US" b="1" dirty="0"/>
              <a:t>.</a:t>
            </a:r>
            <a:endParaRPr lang="id-ID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465144" y="1123950"/>
            <a:ext cx="424045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d-ID" b="1" dirty="0"/>
              <a:t>Pengalaman Pulang dari Sekolah Sendirian</a:t>
            </a: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42828730"/>
              </p:ext>
            </p:extLst>
          </p:nvPr>
        </p:nvGraphicFramePr>
        <p:xfrm>
          <a:off x="2810264" y="1809750"/>
          <a:ext cx="3666736" cy="237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5" name="Oval 24"/>
          <p:cNvSpPr/>
          <p:nvPr/>
        </p:nvSpPr>
        <p:spPr>
          <a:xfrm>
            <a:off x="6081525" y="3401020"/>
            <a:ext cx="360000" cy="36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/>
              <a:t>4</a:t>
            </a:r>
          </a:p>
        </p:txBody>
      </p:sp>
      <p:sp>
        <p:nvSpPr>
          <p:cNvPr id="26" name="Oval 25"/>
          <p:cNvSpPr/>
          <p:nvPr/>
        </p:nvSpPr>
        <p:spPr>
          <a:xfrm>
            <a:off x="5562600" y="1800820"/>
            <a:ext cx="360000" cy="36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/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1447800" y="3299551"/>
            <a:ext cx="360000" cy="36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/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1738125" y="1877020"/>
            <a:ext cx="360000" cy="36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15825" y="3299551"/>
            <a:ext cx="1940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Apa yang dirasakan saat harus pulang sendirian?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98125" y="1877020"/>
            <a:ext cx="1940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Bagaimana cara pulang ke rumah dari sekolah?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22600" y="1800820"/>
            <a:ext cx="230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Bagaimana cara menjaga diri di jalan?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41525" y="3401020"/>
            <a:ext cx="1940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Apa yang dirasakan saat sampai di rumah?</a:t>
            </a:r>
          </a:p>
        </p:txBody>
      </p:sp>
    </p:spTree>
    <p:extLst>
      <p:ext uri="{BB962C8B-B14F-4D97-AF65-F5344CB8AC3E}">
        <p14:creationId xmlns:p14="http://schemas.microsoft.com/office/powerpoint/2010/main" val="1680697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" grpId="0" animBg="1"/>
      <p:bldGraphic spid="12" grpId="0">
        <p:bldAsOne/>
      </p:bldGraphic>
      <p:bldP spid="25" grpId="0" animBg="1"/>
      <p:bldP spid="26" grpId="0" animBg="1"/>
      <p:bldP spid="27" grpId="0" animBg="1"/>
      <p:bldP spid="28" grpId="0" animBg="1"/>
      <p:bldP spid="14" grpId="0"/>
      <p:bldP spid="29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14401" y="3409950"/>
            <a:ext cx="3200400" cy="1045800"/>
            <a:chOff x="1219200" y="1673766"/>
            <a:chExt cx="2190749" cy="1045800"/>
          </a:xfrm>
        </p:grpSpPr>
        <p:sp>
          <p:nvSpPr>
            <p:cNvPr id="16" name="Rounded Rectangle 15"/>
            <p:cNvSpPr/>
            <p:nvPr/>
          </p:nvSpPr>
          <p:spPr>
            <a:xfrm>
              <a:off x="1219200" y="1673766"/>
              <a:ext cx="2190749" cy="10458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id-ID" dirty="0">
                  <a:solidFill>
                    <a:schemeClr val="tx1"/>
                  </a:solidFill>
                </a:rPr>
                <a:t>Kalimat perintah, contoh</a:t>
              </a:r>
              <a:r>
                <a:rPr lang="en-US" dirty="0">
                  <a:solidFill>
                    <a:schemeClr val="tx1"/>
                  </a:solidFill>
                </a:rPr>
                <a:t>:</a:t>
              </a:r>
              <a:endParaRPr lang="id-ID" dirty="0">
                <a:solidFill>
                  <a:schemeClr val="tx1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304924" y="2078262"/>
              <a:ext cx="2019300" cy="54410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err="1">
                  <a:solidFill>
                    <a:schemeClr val="tx1"/>
                  </a:solidFill>
                </a:rPr>
                <a:t>Kumpulkan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pekerjaan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rumah</a:t>
              </a:r>
              <a:r>
                <a:rPr lang="en-US" dirty="0">
                  <a:solidFill>
                    <a:schemeClr val="tx1"/>
                  </a:solidFill>
                </a:rPr>
                <a:t> kalian, </a:t>
              </a:r>
              <a:r>
                <a:rPr lang="en-US" dirty="0" err="1">
                  <a:solidFill>
                    <a:schemeClr val="tx1"/>
                  </a:solidFill>
                </a:rPr>
                <a:t>anak-anak</a:t>
              </a:r>
              <a:r>
                <a:rPr lang="en-US" dirty="0">
                  <a:solidFill>
                    <a:schemeClr val="tx1"/>
                  </a:solidFill>
                </a:rPr>
                <a:t>!</a:t>
              </a:r>
              <a:endParaRPr lang="id-ID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14400" y="971550"/>
            <a:ext cx="7315200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Tanda seru (!) digunakan pada akhir kalimat-kalimat berikut.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5681868" cy="4969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3400" y="264678"/>
            <a:ext cx="5181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Kalimat yang Diakhiri Tanda Seru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4176000" y="1902366"/>
            <a:ext cx="792000" cy="720000"/>
          </a:xfrm>
          <a:prstGeom prst="wedgeEllipseCallout">
            <a:avLst>
              <a:gd name="adj1" fmla="val -22859"/>
              <a:gd name="adj2" fmla="val 72415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4000" dirty="0">
                <a:solidFill>
                  <a:schemeClr val="tx1"/>
                </a:solidFill>
              </a:rPr>
              <a:t>!</a:t>
            </a:r>
          </a:p>
        </p:txBody>
      </p:sp>
      <p:cxnSp>
        <p:nvCxnSpPr>
          <p:cNvPr id="7" name="Elbow Connector 6"/>
          <p:cNvCxnSpPr>
            <a:stCxn id="14" idx="2"/>
          </p:cNvCxnSpPr>
          <p:nvPr/>
        </p:nvCxnSpPr>
        <p:spPr>
          <a:xfrm rot="10800000">
            <a:off x="3429000" y="1902366"/>
            <a:ext cx="747000" cy="360000"/>
          </a:xfrm>
          <a:prstGeom prst="bentConnector3">
            <a:avLst/>
          </a:prstGeom>
          <a:ln w="28575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14" idx="3"/>
          </p:cNvCxnSpPr>
          <p:nvPr/>
        </p:nvCxnSpPr>
        <p:spPr>
          <a:xfrm rot="5400000">
            <a:off x="3528280" y="2646244"/>
            <a:ext cx="893026" cy="634386"/>
          </a:xfrm>
          <a:prstGeom prst="bentConnector3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381000" y="1733550"/>
            <a:ext cx="3028950" cy="842784"/>
            <a:chOff x="1219200" y="1673766"/>
            <a:chExt cx="2190749" cy="84278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5" name="Rounded Rectangle 24"/>
            <p:cNvSpPr/>
            <p:nvPr/>
          </p:nvSpPr>
          <p:spPr>
            <a:xfrm>
              <a:off x="1219200" y="1673766"/>
              <a:ext cx="2190749" cy="84278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id-ID" dirty="0">
                  <a:solidFill>
                    <a:schemeClr val="tx1"/>
                  </a:solidFill>
                </a:rPr>
                <a:t>Kalimat ajakan, contoh</a:t>
              </a:r>
              <a:r>
                <a:rPr lang="en-US" dirty="0">
                  <a:solidFill>
                    <a:schemeClr val="tx1"/>
                  </a:solidFill>
                </a:rPr>
                <a:t>:</a:t>
              </a:r>
              <a:endParaRPr lang="id-ID" dirty="0">
                <a:solidFill>
                  <a:schemeClr val="tx1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304924" y="2112516"/>
              <a:ext cx="2019300" cy="307750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>
                  <a:solidFill>
                    <a:schemeClr val="tx1"/>
                  </a:solidFill>
                </a:rPr>
                <a:t>Ayo, kita ke </a:t>
              </a:r>
              <a:r>
                <a:rPr lang="en-US" dirty="0" err="1">
                  <a:solidFill>
                    <a:schemeClr val="tx1"/>
                  </a:solidFill>
                </a:rPr>
                <a:t>perpustakaan</a:t>
              </a:r>
              <a:r>
                <a:rPr lang="id-ID" dirty="0">
                  <a:solidFill>
                    <a:schemeClr val="tx1"/>
                  </a:solidFill>
                </a:rPr>
                <a:t>!</a:t>
              </a:r>
            </a:p>
          </p:txBody>
        </p:sp>
      </p:grpSp>
      <p:cxnSp>
        <p:nvCxnSpPr>
          <p:cNvPr id="28" name="Elbow Connector 27"/>
          <p:cNvCxnSpPr>
            <a:stCxn id="14" idx="5"/>
          </p:cNvCxnSpPr>
          <p:nvPr/>
        </p:nvCxnSpPr>
        <p:spPr>
          <a:xfrm rot="16200000" flipH="1">
            <a:off x="4722694" y="2646244"/>
            <a:ext cx="893026" cy="634386"/>
          </a:xfrm>
          <a:prstGeom prst="bentConnector3">
            <a:avLst/>
          </a:prstGeom>
          <a:ln w="28575">
            <a:solidFill>
              <a:srgbClr val="FFC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4947525" y="3409951"/>
            <a:ext cx="3053475" cy="883158"/>
            <a:chOff x="1219200" y="1673766"/>
            <a:chExt cx="2190749" cy="683178"/>
          </a:xfrm>
        </p:grpSpPr>
        <p:sp>
          <p:nvSpPr>
            <p:cNvPr id="30" name="Rounded Rectangle 29"/>
            <p:cNvSpPr/>
            <p:nvPr/>
          </p:nvSpPr>
          <p:spPr>
            <a:xfrm>
              <a:off x="1219200" y="1673766"/>
              <a:ext cx="2190749" cy="68317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id-ID" dirty="0">
                  <a:solidFill>
                    <a:schemeClr val="tx1"/>
                  </a:solidFill>
                </a:rPr>
                <a:t>Kalimat larangan, contoh</a:t>
              </a:r>
              <a:r>
                <a:rPr lang="en-US" dirty="0">
                  <a:solidFill>
                    <a:schemeClr val="tx1"/>
                  </a:solidFill>
                </a:rPr>
                <a:t>:</a:t>
              </a:r>
              <a:endParaRPr lang="id-ID" dirty="0">
                <a:solidFill>
                  <a:schemeClr val="tx1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04923" y="1986669"/>
              <a:ext cx="2019300" cy="27655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d-ID" dirty="0">
                  <a:solidFill>
                    <a:schemeClr val="tx1"/>
                  </a:solidFill>
                </a:rPr>
                <a:t>Jangan </a:t>
              </a:r>
              <a:r>
                <a:rPr lang="en-US" dirty="0" err="1">
                  <a:solidFill>
                    <a:schemeClr val="tx1"/>
                  </a:solidFill>
                </a:rPr>
                <a:t>menginjak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rumput</a:t>
              </a:r>
              <a:r>
                <a:rPr lang="id-ID" dirty="0">
                  <a:solidFill>
                    <a:schemeClr val="tx1"/>
                  </a:solidFill>
                </a:rPr>
                <a:t>!</a:t>
              </a:r>
            </a:p>
          </p:txBody>
        </p:sp>
      </p:grpSp>
      <p:cxnSp>
        <p:nvCxnSpPr>
          <p:cNvPr id="33" name="Elbow Connector 32"/>
          <p:cNvCxnSpPr>
            <a:stCxn id="14" idx="6"/>
          </p:cNvCxnSpPr>
          <p:nvPr/>
        </p:nvCxnSpPr>
        <p:spPr>
          <a:xfrm flipV="1">
            <a:off x="4968000" y="1902366"/>
            <a:ext cx="747000" cy="360000"/>
          </a:xfrm>
          <a:prstGeom prst="bentConnector3">
            <a:avLst/>
          </a:prstGeom>
          <a:ln w="28575">
            <a:solidFill>
              <a:schemeClr val="accent3">
                <a:lumMod val="7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5715000" y="1581150"/>
            <a:ext cx="3048000" cy="1326642"/>
            <a:chOff x="5715000" y="1581150"/>
            <a:chExt cx="3048000" cy="1326642"/>
          </a:xfrm>
        </p:grpSpPr>
        <p:grpSp>
          <p:nvGrpSpPr>
            <p:cNvPr id="34" name="Group 33"/>
            <p:cNvGrpSpPr/>
            <p:nvPr/>
          </p:nvGrpSpPr>
          <p:grpSpPr>
            <a:xfrm>
              <a:off x="5715000" y="1581150"/>
              <a:ext cx="3048000" cy="1326642"/>
              <a:chOff x="1219200" y="1566324"/>
              <a:chExt cx="2190749" cy="1326642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1219200" y="1566324"/>
                <a:ext cx="2190749" cy="1326642"/>
              </a:xfrm>
              <a:prstGeom prst="roundRect">
                <a:avLst>
                  <a:gd name="adj" fmla="val 1429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id-ID" dirty="0">
                    <a:solidFill>
                      <a:schemeClr val="tx1"/>
                    </a:solidFill>
                  </a:rPr>
                  <a:t>Kalimat yang menunjukkan semangat atau kesungguhan, contoh</a:t>
                </a:r>
                <a:r>
                  <a:rPr lang="en-US" dirty="0">
                    <a:solidFill>
                      <a:schemeClr val="tx1"/>
                    </a:solidFill>
                  </a:rPr>
                  <a:t>:</a:t>
                </a:r>
                <a:endParaRPr lang="id-ID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1304924" y="2506308"/>
                <a:ext cx="937255" cy="279216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dirty="0">
                    <a:solidFill>
                      <a:schemeClr val="tx1"/>
                    </a:solidFill>
                  </a:rPr>
                  <a:t>Siap, </a:t>
                </a:r>
                <a:r>
                  <a:rPr lang="en-US" dirty="0" err="1">
                    <a:solidFill>
                      <a:schemeClr val="tx1"/>
                    </a:solidFill>
                  </a:rPr>
                  <a:t>Kak</a:t>
                </a:r>
                <a:r>
                  <a:rPr lang="id-ID" dirty="0">
                    <a:solidFill>
                      <a:schemeClr val="tx1"/>
                    </a:solidFill>
                  </a:rPr>
                  <a:t>!</a:t>
                </a:r>
              </a:p>
            </p:txBody>
          </p:sp>
        </p:grpSp>
        <p:sp>
          <p:nvSpPr>
            <p:cNvPr id="37" name="Rounded Rectangle 36"/>
            <p:cNvSpPr/>
            <p:nvPr/>
          </p:nvSpPr>
          <p:spPr>
            <a:xfrm>
              <a:off x="7205868" y="2521134"/>
              <a:ext cx="1404732" cy="27921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Benar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sekali</a:t>
              </a:r>
              <a:r>
                <a:rPr lang="id-ID" dirty="0">
                  <a:solidFill>
                    <a:schemeClr val="tx1"/>
                  </a:solidFill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DD199-EDA8-D78D-AA0D-A2A47F7469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952750"/>
            <a:ext cx="2940988" cy="21428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687FAE-1DBD-7C47-284E-94FC17A00655}"/>
              </a:ext>
            </a:extLst>
          </p:cNvPr>
          <p:cNvSpPr txBox="1"/>
          <p:nvPr/>
        </p:nvSpPr>
        <p:spPr>
          <a:xfrm>
            <a:off x="295275" y="1191793"/>
            <a:ext cx="6858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d-ID" sz="2000" dirty="0"/>
              <a:t>Teks eksposisi merupakan jenis teks yang berisi informasi</a:t>
            </a:r>
            <a:r>
              <a:rPr lang="en-US" sz="2000" dirty="0"/>
              <a:t>.</a:t>
            </a:r>
            <a:endParaRPr lang="id-ID" sz="2000" dirty="0"/>
          </a:p>
          <a:p>
            <a:r>
              <a:rPr lang="id-ID" sz="2000" dirty="0"/>
              <a:t>Informasi dalam teks dapat diperoleh dengan cara berikut.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151A621-9DE1-4E6D-27D1-91DFF8ADDA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0198283"/>
              </p:ext>
            </p:extLst>
          </p:nvPr>
        </p:nvGraphicFramePr>
        <p:xfrm>
          <a:off x="125452" y="1581150"/>
          <a:ext cx="8991600" cy="2885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07B9018-CAC1-3A5B-9636-5F99317DD775}"/>
              </a:ext>
            </a:extLst>
          </p:cNvPr>
          <p:cNvSpPr txBox="1"/>
          <p:nvPr/>
        </p:nvSpPr>
        <p:spPr>
          <a:xfrm>
            <a:off x="295275" y="74295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d-ID" sz="2400" b="1" dirty="0"/>
              <a:t>Teks yang Berisi Informasi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5943600" cy="4969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6700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2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Informasi dalam Teks dan Gambar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443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173B6E8-619A-4EA5-992A-942E0942FD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graphicEl>
                                              <a:dgm id="{5173B6E8-619A-4EA5-992A-942E0942FD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BB9AE8-35F0-41E1-B9FD-8E12DF7D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graphicEl>
                                              <a:dgm id="{37BB9AE8-35F0-41E1-B9FD-8E12DF7DA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77EE9B5-5E71-4682-9C71-087648E21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graphicEl>
                                              <a:dgm id="{477EE9B5-5E71-4682-9C71-087648E215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763FCBF-1790-41A3-89B9-E10E9E98F6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graphicEl>
                                              <a:dgm id="{F763FCBF-1790-41A3-89B9-E10E9E98F6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5505A7-3424-4A6B-9446-0D1BB0EB0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graphicEl>
                                              <a:dgm id="{265505A7-3424-4A6B-9446-0D1BB0EB03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89010D-BEBC-4B36-B621-B1C6E910D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>
                                            <p:graphicEl>
                                              <a:dgm id="{7589010D-BEBC-4B36-B621-B1C6E910DE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7" grpId="0">
        <p:bldSub>
          <a:bldDgm bld="one"/>
        </p:bldSub>
      </p:bldGraphic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E:\ELISA\PPT ESPS\2016\ESPS edisi kurnas\PERINTILAN ESPS KURNAS\papan tulis kecil.png">
            <a:extLst>
              <a:ext uri="{FF2B5EF4-FFF2-40B4-BE49-F238E27FC236}">
                <a16:creationId xmlns:a16="http://schemas.microsoft.com/office/drawing/2014/main" id="{81386D72-BB38-8ACD-96EE-A4EF758C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71550"/>
            <a:ext cx="6641393" cy="407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9">
            <a:extLst>
              <a:ext uri="{FF2B5EF4-FFF2-40B4-BE49-F238E27FC236}">
                <a16:creationId xmlns:a16="http://schemas.microsoft.com/office/drawing/2014/main" id="{BDA1F86C-F762-15B3-1598-0E4696807CEC}"/>
              </a:ext>
            </a:extLst>
          </p:cNvPr>
          <p:cNvGrpSpPr>
            <a:grpSpLocks/>
          </p:cNvGrpSpPr>
          <p:nvPr/>
        </p:nvGrpSpPr>
        <p:grpSpPr bwMode="auto">
          <a:xfrm>
            <a:off x="6432550" y="1504950"/>
            <a:ext cx="2224088" cy="3844925"/>
            <a:chOff x="3601351" y="544266"/>
            <a:chExt cx="2223101" cy="384521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30ED28B-FC85-E86C-114F-F833B4FE1D76}"/>
                </a:ext>
              </a:extLst>
            </p:cNvPr>
            <p:cNvSpPr/>
            <p:nvPr/>
          </p:nvSpPr>
          <p:spPr>
            <a:xfrm>
              <a:off x="4038600" y="3824915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altLang="id-ID">
                <a:solidFill>
                  <a:srgbClr val="FFFFFF"/>
                </a:solidFill>
              </a:endParaRPr>
            </a:p>
          </p:txBody>
        </p:sp>
        <p:pic>
          <p:nvPicPr>
            <p:cNvPr id="11" name="Picture 12" descr="E:\ELISA\PPT ESPS\ibu guru.png">
              <a:extLst>
                <a:ext uri="{FF2B5EF4-FFF2-40B4-BE49-F238E27FC236}">
                  <a16:creationId xmlns:a16="http://schemas.microsoft.com/office/drawing/2014/main" id="{59D71E82-BB8E-CF08-EB97-AB07DD1AE1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1" t="6506" r="25594"/>
            <a:stretch>
              <a:fillRect/>
            </a:stretch>
          </p:blipFill>
          <p:spPr bwMode="auto">
            <a:xfrm>
              <a:off x="3601351" y="544266"/>
              <a:ext cx="1920735" cy="365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2727" y="1872555"/>
            <a:ext cx="59118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Ayo, </a:t>
            </a:r>
            <a:r>
              <a:rPr lang="en-US" sz="2800" dirty="0" err="1">
                <a:solidFill>
                  <a:schemeClr val="bg1"/>
                </a:solidFill>
              </a:rPr>
              <a:t>perhatikan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tayangan</a:t>
            </a:r>
            <a:r>
              <a:rPr lang="en-US" sz="2800" dirty="0">
                <a:solidFill>
                  <a:schemeClr val="bg1"/>
                </a:solidFill>
              </a:rPr>
              <a:t> video </a:t>
            </a:r>
            <a:r>
              <a:rPr lang="en-US" sz="2800" dirty="0" err="1">
                <a:solidFill>
                  <a:schemeClr val="bg1"/>
                </a:solidFill>
              </a:rPr>
              <a:t>berikut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Video ini </a:t>
            </a:r>
            <a:r>
              <a:rPr lang="en-US" sz="2800" dirty="0" err="1">
                <a:solidFill>
                  <a:schemeClr val="bg1"/>
                </a:solidFill>
              </a:rPr>
              <a:t>tentang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teks</a:t>
            </a:r>
            <a:r>
              <a:rPr lang="en-US" sz="2800" dirty="0">
                <a:solidFill>
                  <a:schemeClr val="bg1"/>
                </a:solidFill>
              </a:rPr>
              <a:t> yang </a:t>
            </a:r>
            <a:r>
              <a:rPr lang="en-US" sz="2800" dirty="0" err="1">
                <a:solidFill>
                  <a:schemeClr val="bg1"/>
                </a:solidFill>
              </a:rPr>
              <a:t>berisi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informasi</a:t>
            </a:r>
            <a:r>
              <a:rPr lang="en-US" sz="2800" dirty="0">
                <a:solidFill>
                  <a:schemeClr val="bg1"/>
                </a:solidFill>
              </a:rPr>
              <a:t> (</a:t>
            </a:r>
            <a:r>
              <a:rPr lang="en-US" sz="2800" dirty="0" err="1">
                <a:solidFill>
                  <a:schemeClr val="bg1"/>
                </a:solidFill>
              </a:rPr>
              <a:t>eksposisi</a:t>
            </a:r>
            <a:r>
              <a:rPr lang="en-US" sz="2800" dirty="0">
                <a:solidFill>
                  <a:schemeClr val="bg1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57609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4100560.0041.01.mp4">
            <a:hlinkClick r:id="" action="ppaction://media"/>
            <a:extLst>
              <a:ext uri="{FF2B5EF4-FFF2-40B4-BE49-F238E27FC236}">
                <a16:creationId xmlns:a16="http://schemas.microsoft.com/office/drawing/2014/main" id="{3EFE08F2-BF6D-E921-A280-3429B74C73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3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E:\ELISA\PPT ESPS\2016\ESPS edisi kurnas\PERINTILAN ESPS KURNAS\papan tulis kecil.png">
            <a:extLst>
              <a:ext uri="{FF2B5EF4-FFF2-40B4-BE49-F238E27FC236}">
                <a16:creationId xmlns:a16="http://schemas.microsoft.com/office/drawing/2014/main" id="{81386D72-BB38-8ACD-96EE-A4EF758C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52550"/>
            <a:ext cx="5168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9">
            <a:extLst>
              <a:ext uri="{FF2B5EF4-FFF2-40B4-BE49-F238E27FC236}">
                <a16:creationId xmlns:a16="http://schemas.microsoft.com/office/drawing/2014/main" id="{BDA1F86C-F762-15B3-1598-0E4696807CEC}"/>
              </a:ext>
            </a:extLst>
          </p:cNvPr>
          <p:cNvGrpSpPr>
            <a:grpSpLocks/>
          </p:cNvGrpSpPr>
          <p:nvPr/>
        </p:nvGrpSpPr>
        <p:grpSpPr bwMode="auto">
          <a:xfrm>
            <a:off x="6432550" y="1504950"/>
            <a:ext cx="2224088" cy="3844925"/>
            <a:chOff x="3601351" y="544266"/>
            <a:chExt cx="2223101" cy="384521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30ED28B-FC85-E86C-114F-F833B4FE1D76}"/>
                </a:ext>
              </a:extLst>
            </p:cNvPr>
            <p:cNvSpPr/>
            <p:nvPr/>
          </p:nvSpPr>
          <p:spPr>
            <a:xfrm>
              <a:off x="4038600" y="3824915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altLang="id-ID">
                <a:solidFill>
                  <a:srgbClr val="FFFFFF"/>
                </a:solidFill>
              </a:endParaRPr>
            </a:p>
          </p:txBody>
        </p:sp>
        <p:pic>
          <p:nvPicPr>
            <p:cNvPr id="11" name="Picture 12" descr="E:\ELISA\PPT ESPS\ibu guru.png">
              <a:extLst>
                <a:ext uri="{FF2B5EF4-FFF2-40B4-BE49-F238E27FC236}">
                  <a16:creationId xmlns:a16="http://schemas.microsoft.com/office/drawing/2014/main" id="{59D71E82-BB8E-CF08-EB97-AB07DD1AE1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1" t="6506" r="25594"/>
            <a:stretch>
              <a:fillRect/>
            </a:stretch>
          </p:blipFill>
          <p:spPr bwMode="auto">
            <a:xfrm>
              <a:off x="3601351" y="544266"/>
              <a:ext cx="1920735" cy="365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512117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id-ID" sz="2400" b="1" dirty="0"/>
              <a:t>Gambar Berupa Rambu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9800" y="173355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d-ID" sz="2400" dirty="0">
                <a:solidFill>
                  <a:schemeClr val="bg1"/>
                </a:solidFill>
              </a:rPr>
              <a:t>Informasi pada rambu dapat berupa peringatan, larangan, perintah, dan petunjuk arah.</a:t>
            </a:r>
          </a:p>
          <a:p>
            <a:r>
              <a:rPr lang="id-ID" sz="2400" dirty="0">
                <a:solidFill>
                  <a:schemeClr val="bg1"/>
                </a:solidFill>
              </a:rPr>
              <a:t>Ada bermacam-macam rambu. Kamu dapat menemukan rambu di tempat-tempat umum.</a:t>
            </a:r>
          </a:p>
        </p:txBody>
      </p:sp>
    </p:spTree>
    <p:extLst>
      <p:ext uri="{BB962C8B-B14F-4D97-AF65-F5344CB8AC3E}">
        <p14:creationId xmlns:p14="http://schemas.microsoft.com/office/powerpoint/2010/main" val="14138762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E:\ELISA\PPT ESPS\2016\ESPS edisi kurnas\PERINTILAN ESPS KURNAS\papan tulis kecil.png">
            <a:extLst>
              <a:ext uri="{FF2B5EF4-FFF2-40B4-BE49-F238E27FC236}">
                <a16:creationId xmlns:a16="http://schemas.microsoft.com/office/drawing/2014/main" id="{81386D72-BB38-8ACD-96EE-A4EF758C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52550"/>
            <a:ext cx="5168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9">
            <a:extLst>
              <a:ext uri="{FF2B5EF4-FFF2-40B4-BE49-F238E27FC236}">
                <a16:creationId xmlns:a16="http://schemas.microsoft.com/office/drawing/2014/main" id="{BDA1F86C-F762-15B3-1598-0E4696807CEC}"/>
              </a:ext>
            </a:extLst>
          </p:cNvPr>
          <p:cNvGrpSpPr>
            <a:grpSpLocks/>
          </p:cNvGrpSpPr>
          <p:nvPr/>
        </p:nvGrpSpPr>
        <p:grpSpPr bwMode="auto">
          <a:xfrm>
            <a:off x="6432550" y="1504950"/>
            <a:ext cx="2224088" cy="3844925"/>
            <a:chOff x="3601351" y="544266"/>
            <a:chExt cx="2223101" cy="384521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30ED28B-FC85-E86C-114F-F833B4FE1D76}"/>
                </a:ext>
              </a:extLst>
            </p:cNvPr>
            <p:cNvSpPr/>
            <p:nvPr/>
          </p:nvSpPr>
          <p:spPr>
            <a:xfrm>
              <a:off x="4038600" y="3824915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altLang="id-ID">
                <a:solidFill>
                  <a:srgbClr val="FFFFFF"/>
                </a:solidFill>
              </a:endParaRPr>
            </a:p>
          </p:txBody>
        </p:sp>
        <p:pic>
          <p:nvPicPr>
            <p:cNvPr id="11" name="Picture 12" descr="E:\ELISA\PPT ESPS\ibu guru.png">
              <a:extLst>
                <a:ext uri="{FF2B5EF4-FFF2-40B4-BE49-F238E27FC236}">
                  <a16:creationId xmlns:a16="http://schemas.microsoft.com/office/drawing/2014/main" id="{59D71E82-BB8E-CF08-EB97-AB07DD1AE1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1" t="6506" r="25594"/>
            <a:stretch>
              <a:fillRect/>
            </a:stretch>
          </p:blipFill>
          <p:spPr bwMode="auto">
            <a:xfrm>
              <a:off x="3601351" y="544266"/>
              <a:ext cx="1920735" cy="365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94972" y="1733550"/>
            <a:ext cx="40058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Ayo, </a:t>
            </a:r>
            <a:r>
              <a:rPr lang="en-US" sz="2800" dirty="0" err="1">
                <a:solidFill>
                  <a:schemeClr val="bg1"/>
                </a:solidFill>
              </a:rPr>
              <a:t>perhatikan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tayangan</a:t>
            </a:r>
            <a:r>
              <a:rPr lang="en-US" sz="2800" dirty="0">
                <a:solidFill>
                  <a:schemeClr val="bg1"/>
                </a:solidFill>
              </a:rPr>
              <a:t> video </a:t>
            </a:r>
            <a:r>
              <a:rPr lang="en-US" sz="2800" dirty="0" err="1">
                <a:solidFill>
                  <a:schemeClr val="bg1"/>
                </a:solidFill>
              </a:rPr>
              <a:t>berikut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Video ini </a:t>
            </a:r>
            <a:r>
              <a:rPr lang="en-US" sz="2800" dirty="0" err="1">
                <a:solidFill>
                  <a:schemeClr val="bg1"/>
                </a:solidFill>
              </a:rPr>
              <a:t>tentang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contoh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rambu</a:t>
            </a:r>
            <a:r>
              <a:rPr lang="en-US" sz="2800" dirty="0">
                <a:solidFill>
                  <a:schemeClr val="bg1"/>
                </a:solidFill>
              </a:rPr>
              <a:t> di </a:t>
            </a:r>
            <a:r>
              <a:rPr lang="en-US" sz="2800" dirty="0" err="1">
                <a:solidFill>
                  <a:schemeClr val="bg1"/>
                </a:solidFill>
              </a:rPr>
              <a:t>tempat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umum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id-ID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7888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4100560.0041.02.mp4">
            <a:hlinkClick r:id="" action="ppaction://media"/>
            <a:extLst>
              <a:ext uri="{FF2B5EF4-FFF2-40B4-BE49-F238E27FC236}">
                <a16:creationId xmlns:a16="http://schemas.microsoft.com/office/drawing/2014/main" id="{BB76ACCC-32EE-471A-C6D4-53E58E9CBA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726</Words>
  <Application>Microsoft Office PowerPoint</Application>
  <PresentationFormat>On-screen Show (16:9)</PresentationFormat>
  <Paragraphs>120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08_points ZeroEight Points</cp:lastModifiedBy>
  <cp:revision>94</cp:revision>
  <dcterms:created xsi:type="dcterms:W3CDTF">2022-01-17T01:37:52Z</dcterms:created>
  <dcterms:modified xsi:type="dcterms:W3CDTF">2023-03-23T16:07:04Z</dcterms:modified>
</cp:coreProperties>
</file>