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62" r:id="rId4"/>
    <p:sldId id="263" r:id="rId5"/>
    <p:sldId id="264" r:id="rId6"/>
    <p:sldId id="289" r:id="rId7"/>
    <p:sldId id="290" r:id="rId8"/>
    <p:sldId id="291" r:id="rId9"/>
    <p:sldId id="286" r:id="rId10"/>
    <p:sldId id="267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07196"/>
            <a:ext cx="2177450" cy="3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73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perlengkapan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710" y="3790950"/>
            <a:ext cx="2503754" cy="685800"/>
            <a:chOff x="845266" y="5799738"/>
            <a:chExt cx="4723970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3115" y="5993072"/>
              <a:ext cx="4488273" cy="54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Ban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renang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5392" y="3757993"/>
            <a:ext cx="2701419" cy="718757"/>
            <a:chOff x="767643" y="5982810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3" y="6207171"/>
              <a:ext cx="4488272" cy="52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Kacamata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renang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3757993"/>
            <a:ext cx="2701419" cy="718757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6024099"/>
              <a:ext cx="4488272" cy="52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katak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0" y="1123950"/>
            <a:ext cx="2499223" cy="2473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55" y="1502968"/>
            <a:ext cx="1629946" cy="1538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80" y="1759004"/>
            <a:ext cx="2467526" cy="18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6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7155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menjaga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keselamatan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orang lain 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98" y="742950"/>
            <a:ext cx="4519487" cy="371880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3883" y="2012037"/>
            <a:ext cx="3426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cs typeface="Arial" panose="020B0604020202020204" pitchFamily="34" charset="0"/>
              </a:rPr>
              <a:t> di air, </a:t>
            </a:r>
            <a:r>
              <a:rPr lang="en-US" sz="2400" dirty="0" err="1" smtClean="0">
                <a:cs typeface="Arial" panose="020B0604020202020204" pitchFamily="34" charset="0"/>
              </a:rPr>
              <a:t>lakukan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pemanasan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Pemanasan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mencegah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kram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otot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10579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pemanasan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5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22" y="514350"/>
            <a:ext cx="5078765" cy="398710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1037570"/>
            <a:ext cx="5296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masuk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ke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kolam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cs typeface="Arial" panose="020B0604020202020204" pitchFamily="34" charset="0"/>
              </a:rPr>
              <a:t>pastikan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sudah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memakai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perlengkapan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4813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Masuk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kolam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72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57350"/>
            <a:ext cx="5383294" cy="299698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1037570"/>
            <a:ext cx="529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mengapung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Mengapung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alat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4813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air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1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935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bantu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mengapung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710" y="3790950"/>
            <a:ext cx="2503754" cy="685800"/>
            <a:chOff x="845266" y="5799738"/>
            <a:chExt cx="4723970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3115" y="5993072"/>
              <a:ext cx="4488273" cy="54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Ban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renang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5392" y="3757993"/>
            <a:ext cx="2701419" cy="718757"/>
            <a:chOff x="767643" y="5982810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3" y="6207171"/>
              <a:ext cx="4488272" cy="52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seluncur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3757993"/>
            <a:ext cx="2701419" cy="718757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6024099"/>
              <a:ext cx="4488272" cy="52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Pelampung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katak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0" y="1123950"/>
            <a:ext cx="2499223" cy="2473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1" y="917220"/>
            <a:ext cx="1851110" cy="2687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80" y="2145916"/>
            <a:ext cx="2467526" cy="10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4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14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air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81268"/>
            <a:ext cx="5322128" cy="296293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1657350"/>
            <a:ext cx="3426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tengkurap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cs typeface="Arial" panose="020B0604020202020204" pitchFamily="34" charset="0"/>
              </a:rPr>
              <a:t>, kaki, </a:t>
            </a:r>
            <a:r>
              <a:rPr lang="en-US" sz="2400" dirty="0" err="1" smtClean="0">
                <a:cs typeface="Arial" panose="020B0604020202020204" pitchFamily="34" charset="0"/>
              </a:rPr>
              <a:t>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Pegang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papan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seluncur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Gerakkan</a:t>
            </a:r>
            <a:r>
              <a:rPr lang="en-US" sz="2400" dirty="0" smtClean="0"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cs typeface="Arial" panose="020B0604020202020204" pitchFamily="34" charset="0"/>
              </a:rPr>
              <a:t>naik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turun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78" y="811083"/>
            <a:ext cx="660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papan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seluncur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7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" b="33656"/>
          <a:stretch/>
        </p:blipFill>
        <p:spPr>
          <a:xfrm>
            <a:off x="3334947" y="1047750"/>
            <a:ext cx="5809053" cy="29718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26745" y="1200150"/>
            <a:ext cx="3426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tengkurap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cs typeface="Arial" panose="020B0604020202020204" pitchFamily="34" charset="0"/>
              </a:rPr>
              <a:t>, kaki, </a:t>
            </a:r>
            <a:r>
              <a:rPr lang="en-US" sz="2400" dirty="0" err="1" smtClean="0">
                <a:cs typeface="Arial" panose="020B0604020202020204" pitchFamily="34" charset="0"/>
              </a:rPr>
              <a:t>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Pegang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setang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atau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dinding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kolam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Gerakkan</a:t>
            </a:r>
            <a:r>
              <a:rPr lang="en-US" sz="2400" dirty="0" smtClean="0"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cs typeface="Arial" panose="020B0604020202020204" pitchFamily="34" charset="0"/>
              </a:rPr>
              <a:t>naik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turun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5709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dinding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kolam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22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r="8896" b="34819"/>
          <a:stretch/>
        </p:blipFill>
        <p:spPr>
          <a:xfrm>
            <a:off x="4038600" y="971549"/>
            <a:ext cx="5029201" cy="285296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2303" y="1428536"/>
            <a:ext cx="3426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tengkurap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cs typeface="Arial" panose="020B0604020202020204" pitchFamily="34" charset="0"/>
              </a:rPr>
              <a:t>, kaki, </a:t>
            </a:r>
            <a:r>
              <a:rPr lang="en-US" sz="2400" dirty="0" err="1" smtClean="0">
                <a:cs typeface="Arial" panose="020B0604020202020204" pitchFamily="34" charset="0"/>
              </a:rPr>
              <a:t>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Pegang</a:t>
            </a:r>
            <a:r>
              <a:rPr lang="en-US" sz="2400" dirty="0" smtClean="0">
                <a:cs typeface="Arial" panose="020B0604020202020204" pitchFamily="34" charset="0"/>
              </a:rPr>
              <a:t> ban </a:t>
            </a:r>
            <a:r>
              <a:rPr lang="en-US" sz="2400" dirty="0" err="1" smtClean="0"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cs typeface="Arial" panose="020B0604020202020204" pitchFamily="34" charset="0"/>
              </a:rPr>
              <a:t>Gerakkan</a:t>
            </a:r>
            <a:r>
              <a:rPr lang="en-US" sz="2400" dirty="0" smtClean="0"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cs typeface="Arial" panose="020B0604020202020204" pitchFamily="34" charset="0"/>
              </a:rPr>
              <a:t>naik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turun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709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ban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3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OLAHRAGA AIR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194913" cy="2620656"/>
            <a:chOff x="836416" y="2426714"/>
            <a:chExt cx="5194913" cy="2620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194913" cy="2620656"/>
              <a:chOff x="836416" y="2426714"/>
              <a:chExt cx="5194913" cy="26206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5194913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Berdiri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berjalan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air;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Duduk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jongkok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air;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Memasukkan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kepala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air;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Mengambil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napas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permukaanair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membuang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air;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Mengapung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permukaan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air.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11738" y="-4383"/>
            <a:ext cx="3441256" cy="5072519"/>
            <a:chOff x="-6302513" y="-54033"/>
            <a:chExt cx="4350134" cy="6457370"/>
          </a:xfrm>
        </p:grpSpPr>
        <p:grpSp>
          <p:nvGrpSpPr>
            <p:cNvPr id="32" name="Group 31"/>
            <p:cNvGrpSpPr/>
            <p:nvPr/>
          </p:nvGrpSpPr>
          <p:grpSpPr>
            <a:xfrm>
              <a:off x="-6302513" y="-54033"/>
              <a:ext cx="4350134" cy="6457370"/>
              <a:chOff x="-8697389" y="1273962"/>
              <a:chExt cx="4761195" cy="706755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697389" y="1273962"/>
                <a:ext cx="4526444" cy="7067551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625658" y="1385036"/>
                <a:ext cx="4689464" cy="62293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65012" y="287811"/>
              <a:ext cx="3839216" cy="546886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23232"/>
            <a:ext cx="4565965" cy="33123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1177918"/>
            <a:chOff x="152400" y="267070"/>
            <a:chExt cx="5943600" cy="1177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Pengenalan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Air di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Kolam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Renang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100" y="1160110"/>
            <a:ext cx="369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banyak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r.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Misalnya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duduk,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jongkok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air.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tersebut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termasuk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pengenalan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79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pengenalan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air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5"/>
          <a:stretch/>
        </p:blipFill>
        <p:spPr>
          <a:xfrm>
            <a:off x="0" y="1143677"/>
            <a:ext cx="3821272" cy="219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95" y="755630"/>
            <a:ext cx="3462305" cy="2511697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45222" y="3385855"/>
            <a:ext cx="3921978" cy="1107996"/>
            <a:chOff x="845266" y="5799738"/>
            <a:chExt cx="4723970" cy="1107996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11079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29" y="5799738"/>
              <a:ext cx="44882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Masuk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dangkal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berpegangan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tepi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62423" y="3366387"/>
            <a:ext cx="3976777" cy="1127464"/>
            <a:chOff x="845266" y="5799738"/>
            <a:chExt cx="4723970" cy="870003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1" y="5799738"/>
              <a:ext cx="44882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cs typeface="Arial" panose="020B0604020202020204" pitchFamily="34" charset="0"/>
                </a:rPr>
                <a:t>Jalanlah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seperti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biasa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tetap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berpegangan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tepi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cs typeface="Arial" panose="020B0604020202020204" pitchFamily="34" charset="0"/>
                </a:rPr>
                <a:t>.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air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2" y="801397"/>
            <a:ext cx="3346418" cy="2532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80" y="755630"/>
            <a:ext cx="3317135" cy="2511697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45222" y="3385855"/>
            <a:ext cx="3921978" cy="1107996"/>
            <a:chOff x="845266" y="5799738"/>
            <a:chExt cx="4723970" cy="1107996"/>
          </a:xfrm>
        </p:grpSpPr>
        <p:sp>
          <p:nvSpPr>
            <p:cNvPr id="6" name="Rounded Rectangle 5"/>
            <p:cNvSpPr/>
            <p:nvPr/>
          </p:nvSpPr>
          <p:spPr>
            <a:xfrm>
              <a:off x="845266" y="5799738"/>
              <a:ext cx="4723970" cy="11079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1429" y="5799738"/>
              <a:ext cx="44882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Masuk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dangkal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Duduk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hingga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permukaan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air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leher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2423" y="3366387"/>
            <a:ext cx="3976777" cy="1127464"/>
            <a:chOff x="845266" y="5799738"/>
            <a:chExt cx="4723970" cy="870003"/>
          </a:xfrm>
        </p:grpSpPr>
        <p:sp>
          <p:nvSpPr>
            <p:cNvPr id="9" name="Rounded Rectangle 8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1431" y="5799738"/>
              <a:ext cx="4488271" cy="85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cs typeface="Arial" panose="020B0604020202020204" pitchFamily="34" charset="0"/>
                </a:rPr>
                <a:t>Masuk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dangkal</a:t>
              </a:r>
              <a:r>
                <a:rPr lang="en-US" sz="2200" dirty="0" smtClean="0"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cs typeface="Arial" panose="020B0604020202020204" pitchFamily="34" charset="0"/>
                </a:rPr>
                <a:t>Tekuk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lutut</a:t>
              </a:r>
              <a:r>
                <a:rPr lang="en-US" sz="2200" dirty="0" smtClean="0"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cs typeface="Arial" panose="020B0604020202020204" pitchFamily="34" charset="0"/>
                </a:rPr>
                <a:t>Jongkok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hingga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permukaan</a:t>
              </a:r>
              <a:r>
                <a:rPr lang="en-US" sz="2200" dirty="0" smtClean="0">
                  <a:cs typeface="Arial" panose="020B0604020202020204" pitchFamily="34" charset="0"/>
                </a:rPr>
                <a:t> air </a:t>
              </a:r>
              <a:r>
                <a:rPr lang="en-US" sz="2200" dirty="0" err="1" smtClean="0">
                  <a:cs typeface="Arial" panose="020B0604020202020204" pitchFamily="34" charset="0"/>
                </a:rPr>
                <a:t>tepat</a:t>
              </a:r>
              <a:r>
                <a:rPr lang="en-US" sz="2200" dirty="0" smtClean="0"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cs typeface="Arial" panose="020B0604020202020204" pitchFamily="34" charset="0"/>
                </a:rPr>
                <a:t>leher</a:t>
              </a:r>
              <a:r>
                <a:rPr lang="en-US" sz="2200" dirty="0" smtClean="0">
                  <a:cs typeface="Arial" panose="020B0604020202020204" pitchFamily="34" charset="0"/>
                </a:rPr>
                <a:t>.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222" y="23241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Duduk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jongkok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air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82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49"/>
            <a:ext cx="4419600" cy="33444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86400" y="1733550"/>
            <a:ext cx="3083778" cy="2286000"/>
            <a:chOff x="845266" y="5799738"/>
            <a:chExt cx="4723970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845266" y="5799738"/>
              <a:ext cx="4723970" cy="2286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1430" y="5799738"/>
              <a:ext cx="448827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Masuk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dangkal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Tahan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napas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Turunkan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Kepala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masuk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renang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Mata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tetap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terbuka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222" y="232410"/>
            <a:ext cx="582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Memasukkan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kepala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air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61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2324"/>
            <a:ext cx="4419600" cy="3342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86400" y="972323"/>
            <a:ext cx="3083778" cy="3147589"/>
            <a:chOff x="845266" y="5038511"/>
            <a:chExt cx="4723970" cy="3147589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038511"/>
              <a:ext cx="4723970" cy="314758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3115" y="5046779"/>
              <a:ext cx="448827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Masuk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dangkal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Tarik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napas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mulu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permukaan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air.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Tutup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lubang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hidung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Masukkan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seluruh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air.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Tahan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napas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beberapa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5222" y="232410"/>
            <a:ext cx="582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pernapasan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air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4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80" y="913831"/>
            <a:ext cx="4508220" cy="37095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8763175" cy="636232"/>
            <a:chOff x="152400" y="267070"/>
            <a:chExt cx="6821986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6440986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Keselamatan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Diri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atau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Orang Lain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1813" y="1428750"/>
            <a:ext cx="383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keselamatan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licin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tergelincir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sebab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bercanda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65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737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perlengkapan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710" y="3790950"/>
            <a:ext cx="2503754" cy="685800"/>
            <a:chOff x="845266" y="5799738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3115" y="5993072"/>
              <a:ext cx="4488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Pakaian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renang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5392" y="3757993"/>
            <a:ext cx="2701419" cy="718757"/>
            <a:chOff x="767643" y="5982810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5493" y="6207171"/>
              <a:ext cx="448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Pelampung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757993"/>
            <a:ext cx="2701419" cy="718757"/>
            <a:chOff x="845266" y="5799738"/>
            <a:chExt cx="4723970" cy="870003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431" y="6024099"/>
              <a:ext cx="448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Jaket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renang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798912"/>
            <a:ext cx="1530551" cy="2717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8" y="1540937"/>
            <a:ext cx="2553322" cy="1068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47750"/>
            <a:ext cx="1944213" cy="23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421</Words>
  <Application>Microsoft Office PowerPoint</Application>
  <PresentationFormat>On-screen Show (16:9)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82</cp:revision>
  <dcterms:created xsi:type="dcterms:W3CDTF">2022-01-17T01:37:52Z</dcterms:created>
  <dcterms:modified xsi:type="dcterms:W3CDTF">2022-05-26T15:25:43Z</dcterms:modified>
</cp:coreProperties>
</file>