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7" r:id="rId3"/>
    <p:sldId id="322" r:id="rId4"/>
    <p:sldId id="323" r:id="rId5"/>
    <p:sldId id="324" r:id="rId6"/>
    <p:sldId id="325" r:id="rId7"/>
    <p:sldId id="326" r:id="rId8"/>
    <p:sldId id="327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8080"/>
    <a:srgbClr val="F20051"/>
    <a:srgbClr val="FF0066"/>
    <a:srgbClr val="990033"/>
    <a:srgbClr val="FFFF99"/>
    <a:srgbClr val="074141"/>
    <a:srgbClr val="FFFF66"/>
    <a:srgbClr val="FFCC99"/>
    <a:srgbClr val="89A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42" d="100"/>
          <a:sy n="42" d="100"/>
        </p:scale>
        <p:origin x="-606" y="-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838"/>
          <a:stretch/>
        </p:blipFill>
        <p:spPr bwMode="auto">
          <a:xfrm>
            <a:off x="1440564" y="871897"/>
            <a:ext cx="241986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09447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385647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195486"/>
            <a:ext cx="61433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Variasi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Kombinasi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Pola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Lokomotor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14406" y="1700546"/>
            <a:ext cx="4805666" cy="1735300"/>
            <a:chOff x="3501901" y="716893"/>
            <a:chExt cx="4702534" cy="16832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7" name="Group 8"/>
            <p:cNvGrpSpPr/>
            <p:nvPr/>
          </p:nvGrpSpPr>
          <p:grpSpPr>
            <a:xfrm>
              <a:off x="3501901" y="716893"/>
              <a:ext cx="4702534" cy="1683249"/>
              <a:chOff x="4356877" y="939187"/>
              <a:chExt cx="4778381" cy="1683249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356877" y="939187"/>
                <a:ext cx="4778381" cy="1683249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4481312" y="1026176"/>
                <a:ext cx="4559451" cy="1522578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714744" y="777820"/>
              <a:ext cx="4487079" cy="1522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>
                  <a:solidFill>
                    <a:srgbClr val="00B050"/>
                  </a:solidFill>
                </a:rPr>
                <a:t>Gerak lokomotor </a:t>
              </a:r>
              <a:r>
                <a:rPr lang="sv-SE" sz="2400" b="1" dirty="0">
                  <a:solidFill>
                    <a:schemeClr val="accent1">
                      <a:lumMod val="75000"/>
                    </a:schemeClr>
                  </a:solidFill>
                </a:rPr>
                <a:t>adalah gerakan berpindah yang dilakukan dengan memindah posisi tubuh dari satu titik ke titik yang berbeda</a:t>
              </a:r>
              <a:r>
                <a:rPr lang="sv-SE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9552" y="3579862"/>
            <a:ext cx="1296143" cy="661182"/>
            <a:chOff x="685800" y="1838738"/>
            <a:chExt cx="1354180" cy="66118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354180" cy="661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18695" y="1982754"/>
              <a:ext cx="1070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2000" b="1" dirty="0" err="1" smtClean="0">
                  <a:solidFill>
                    <a:srgbClr val="0070C0"/>
                  </a:solidFill>
                </a:rPr>
                <a:t>Lompat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endParaRPr lang="en-US" sz="2000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79712" y="3579862"/>
            <a:ext cx="1461501" cy="838422"/>
            <a:chOff x="685800" y="1838738"/>
            <a:chExt cx="1249315" cy="83842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249315" cy="66118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43462" y="1969274"/>
              <a:ext cx="10708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2000" b="1" dirty="0" err="1" smtClean="0">
                  <a:solidFill>
                    <a:srgbClr val="0070C0"/>
                  </a:solidFill>
                </a:rPr>
                <a:t>Meloncat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endParaRPr lang="en-US" sz="2000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63536" y="3579862"/>
            <a:ext cx="1196496" cy="661182"/>
            <a:chOff x="685800" y="1838738"/>
            <a:chExt cx="1022784" cy="66118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022784" cy="66118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3462" y="1969274"/>
              <a:ext cx="842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2000" b="1" dirty="0" err="1" smtClean="0">
                  <a:solidFill>
                    <a:srgbClr val="0070C0"/>
                  </a:solidFill>
                </a:rPr>
                <a:t>Berlari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endParaRPr lang="en-US" sz="2000" b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32040" y="3579862"/>
            <a:ext cx="1285041" cy="661182"/>
            <a:chOff x="610111" y="1838738"/>
            <a:chExt cx="1098473" cy="66118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022784" cy="66118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10111" y="1969274"/>
              <a:ext cx="1097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tabLst>
                  <a:tab pos="358775" algn="l"/>
                </a:tabLst>
              </a:pPr>
              <a:r>
                <a:rPr lang="en-US" sz="2000" b="1" dirty="0" err="1" smtClean="0">
                  <a:solidFill>
                    <a:srgbClr val="0070C0"/>
                  </a:solidFill>
                </a:rPr>
                <a:t>Berjalan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</a:t>
              </a:r>
              <a:endParaRPr lang="en-US" sz="2000" b="1" dirty="0" smtClean="0">
                <a:solidFill>
                  <a:srgbClr val="0070C0"/>
                </a:solidFill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34686" y="1663912"/>
            <a:ext cx="3009314" cy="3163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1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483518"/>
            <a:ext cx="2952328" cy="720080"/>
            <a:chOff x="737438" y="1423862"/>
            <a:chExt cx="2706300" cy="720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2706300" cy="72008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6" y="1566738"/>
              <a:ext cx="2452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1.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Melompat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3528" y="1446656"/>
            <a:ext cx="8496944" cy="855107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>
                <a:solidFill>
                  <a:srgbClr val="0070C0"/>
                </a:solidFill>
              </a:rPr>
              <a:t>Gerak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melompat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adalah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gerakan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menjauhi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tanah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atau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lantai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dengan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posisi</a:t>
            </a:r>
            <a:r>
              <a:rPr lang="en-US" sz="2400" b="1" dirty="0">
                <a:solidFill>
                  <a:srgbClr val="00B050"/>
                </a:solidFill>
              </a:rPr>
              <a:t> kaki </a:t>
            </a:r>
            <a:r>
              <a:rPr lang="en-US" sz="2400" b="1" dirty="0" err="1">
                <a:solidFill>
                  <a:srgbClr val="00B050"/>
                </a:solidFill>
              </a:rPr>
              <a:t>melakukan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tolakan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depan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dengan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cepat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9742"/>
            <a:ext cx="6492413" cy="19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8589" y="3099981"/>
            <a:ext cx="2004531" cy="1323439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Gerak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melompat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depan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dengan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tolakan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satu</a:t>
            </a:r>
            <a:r>
              <a:rPr lang="en-US" sz="2000" b="1" dirty="0" smtClean="0">
                <a:solidFill>
                  <a:srgbClr val="0070C0"/>
                </a:solidFill>
              </a:rPr>
              <a:t> kaki.</a:t>
            </a:r>
            <a:endParaRPr lang="en-US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6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6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483518"/>
            <a:ext cx="2952328" cy="720080"/>
            <a:chOff x="737438" y="1423862"/>
            <a:chExt cx="2706300" cy="720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2706300" cy="72008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6" y="1566738"/>
              <a:ext cx="2452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2.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Meloncat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1560" y="1446656"/>
            <a:ext cx="3096344" cy="2375297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>
                <a:solidFill>
                  <a:srgbClr val="F20051"/>
                </a:solidFill>
              </a:rPr>
              <a:t>Gerak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meloncat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adalah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gerakan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menjauhi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tanah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dengan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menggunakan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kedua</a:t>
            </a:r>
            <a:r>
              <a:rPr lang="en-US" sz="2400" b="1" dirty="0">
                <a:solidFill>
                  <a:srgbClr val="0070C0"/>
                </a:solidFill>
              </a:rPr>
              <a:t> kaki </a:t>
            </a:r>
            <a:r>
              <a:rPr lang="en-US" sz="2400" b="1" dirty="0" err="1">
                <a:solidFill>
                  <a:srgbClr val="0070C0"/>
                </a:solidFill>
              </a:rPr>
              <a:t>sebagai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tumpuan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3611800"/>
            <a:ext cx="4032448" cy="40011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Gerak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meloncat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melewati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tongkat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FF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6394"/>
            <a:ext cx="389779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2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6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6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483518"/>
            <a:ext cx="2952328" cy="720080"/>
            <a:chOff x="737438" y="1423862"/>
            <a:chExt cx="2706300" cy="720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2706300" cy="72008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6" y="1566738"/>
              <a:ext cx="2452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3.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Berjalan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1560" y="1347614"/>
            <a:ext cx="3456384" cy="1235154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Gerak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</a:rPr>
              <a:t>berjalan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dilakukan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dengan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melangkahkan</a:t>
            </a:r>
            <a:r>
              <a:rPr lang="en-US" sz="2400" b="1" dirty="0">
                <a:solidFill>
                  <a:srgbClr val="F20051"/>
                </a:solidFill>
              </a:rPr>
              <a:t> kaki </a:t>
            </a:r>
            <a:r>
              <a:rPr lang="en-US" sz="2400" b="1" dirty="0" err="1">
                <a:solidFill>
                  <a:srgbClr val="F20051"/>
                </a:solidFill>
              </a:rPr>
              <a:t>secara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bergantian</a:t>
            </a:r>
            <a:r>
              <a:rPr lang="en-US" sz="2400" b="1" dirty="0">
                <a:solidFill>
                  <a:srgbClr val="F20051"/>
                </a:solidFill>
              </a:rPr>
              <a:t>.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2434" y="3611800"/>
            <a:ext cx="3285989" cy="40011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Gerak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berjalan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samping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FF00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435" y="1184075"/>
            <a:ext cx="2539530" cy="220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271576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Cara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melakukan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g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erak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berjalan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443" y="3161567"/>
            <a:ext cx="3136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err="1">
                <a:solidFill>
                  <a:srgbClr val="008080"/>
                </a:solidFill>
              </a:rPr>
              <a:t>G</a:t>
            </a:r>
            <a:r>
              <a:rPr lang="en-US" sz="2000" b="1" dirty="0" err="1" smtClean="0">
                <a:solidFill>
                  <a:srgbClr val="008080"/>
                </a:solidFill>
              </a:rPr>
              <a:t>erak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berjalan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ke</a:t>
            </a:r>
            <a:r>
              <a:rPr lang="en-US" sz="2000" b="1" dirty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depan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801" y="3561677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err="1">
                <a:solidFill>
                  <a:srgbClr val="FF9966"/>
                </a:solidFill>
              </a:rPr>
              <a:t>G</a:t>
            </a:r>
            <a:r>
              <a:rPr lang="en-US" sz="2000" b="1" dirty="0" err="1" smtClean="0">
                <a:solidFill>
                  <a:srgbClr val="FF9966"/>
                </a:solidFill>
              </a:rPr>
              <a:t>erak</a:t>
            </a:r>
            <a:r>
              <a:rPr lang="en-US" sz="2000" b="1" dirty="0" smtClean="0">
                <a:solidFill>
                  <a:srgbClr val="FF9966"/>
                </a:solidFill>
              </a:rPr>
              <a:t> </a:t>
            </a:r>
            <a:r>
              <a:rPr lang="en-US" sz="2000" b="1" dirty="0" err="1" smtClean="0">
                <a:solidFill>
                  <a:srgbClr val="FF9966"/>
                </a:solidFill>
              </a:rPr>
              <a:t>berjalan</a:t>
            </a:r>
            <a:r>
              <a:rPr lang="en-US" sz="2000" b="1" dirty="0" smtClean="0">
                <a:solidFill>
                  <a:srgbClr val="FF9966"/>
                </a:solidFill>
              </a:rPr>
              <a:t> </a:t>
            </a:r>
            <a:r>
              <a:rPr lang="en-US" sz="2000" b="1" dirty="0" err="1">
                <a:solidFill>
                  <a:srgbClr val="FF9966"/>
                </a:solidFill>
              </a:rPr>
              <a:t>ke</a:t>
            </a:r>
            <a:r>
              <a:rPr lang="en-US" sz="2000" b="1" dirty="0">
                <a:solidFill>
                  <a:srgbClr val="FF9966"/>
                </a:solidFill>
              </a:rPr>
              <a:t> </a:t>
            </a:r>
            <a:r>
              <a:rPr lang="en-US" sz="2000" b="1" dirty="0" err="1" smtClean="0">
                <a:solidFill>
                  <a:srgbClr val="FF9966"/>
                </a:solidFill>
              </a:rPr>
              <a:t>samping</a:t>
            </a:r>
            <a:endParaRPr lang="en-US" sz="2000" b="1" dirty="0" smtClean="0">
              <a:solidFill>
                <a:srgbClr val="FF99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97184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00B050"/>
                </a:solidFill>
              </a:rPr>
              <a:t>Gerak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berjalan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cepat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6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6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11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86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61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36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483518"/>
            <a:ext cx="2952328" cy="864096"/>
            <a:chOff x="737438" y="1423862"/>
            <a:chExt cx="2706300" cy="8640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2706300" cy="86409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6" y="1423862"/>
              <a:ext cx="24521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4.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Berlari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Mengubah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Arah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6040" y="1491630"/>
            <a:ext cx="8172424" cy="855107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>
                <a:solidFill>
                  <a:srgbClr val="00B050"/>
                </a:solidFill>
              </a:rPr>
              <a:t>Gerak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berlari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mengubah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arah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dilakukan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dengan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mengubah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arah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gerak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 smtClean="0">
                <a:solidFill>
                  <a:srgbClr val="F20051"/>
                </a:solidFill>
              </a:rPr>
              <a:t>tubuh</a:t>
            </a:r>
            <a:r>
              <a:rPr lang="en-US" sz="2400" b="1" dirty="0" smtClean="0">
                <a:solidFill>
                  <a:srgbClr val="F20051"/>
                </a:solidFill>
              </a:rPr>
              <a:t> </a:t>
            </a:r>
            <a:r>
              <a:rPr lang="en-US" sz="2400" b="1" dirty="0" err="1" smtClean="0">
                <a:solidFill>
                  <a:srgbClr val="F20051"/>
                </a:solidFill>
              </a:rPr>
              <a:t>dari</a:t>
            </a:r>
            <a:r>
              <a:rPr lang="en-US" sz="2400" b="1" dirty="0" smtClean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diam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menjadi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bergerak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ke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suatu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tempat</a:t>
            </a:r>
            <a:r>
              <a:rPr lang="en-US" sz="2400" b="1" dirty="0" smtClean="0">
                <a:solidFill>
                  <a:srgbClr val="F2005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787774"/>
            <a:ext cx="2088232" cy="707886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0070C0"/>
                </a:solidFill>
              </a:rPr>
              <a:t>Gerak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berjalan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kemudian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berlari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FF00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43896"/>
            <a:ext cx="5346077" cy="190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6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1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483518"/>
            <a:ext cx="2952328" cy="864096"/>
            <a:chOff x="737438" y="1423862"/>
            <a:chExt cx="2706300" cy="8640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2706300" cy="86409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6" y="1423862"/>
              <a:ext cx="24521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66"/>
                  </a:solidFill>
                </a:rPr>
                <a:t>5.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Berlari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Berbelok-belok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6041" y="1491630"/>
            <a:ext cx="4139975" cy="2375297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Gerak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berlari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berbelok-belok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dilakukan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dengan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mengubah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arah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berlari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berbelok-belok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dan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dapat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dilakukan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dengan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mengikuti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rintangan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atau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tanpa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rintangan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  <a:endParaRPr lang="en-US" sz="2400" b="1" dirty="0" smtClean="0">
              <a:solidFill>
                <a:srgbClr val="F2005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032" y="3866927"/>
            <a:ext cx="3600400" cy="707886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0070C0"/>
                </a:solidFill>
              </a:rPr>
              <a:t>Gerak berlari berberbelok-belok menggunakan rintangan.</a:t>
            </a:r>
            <a:endParaRPr lang="en-US" sz="2000" b="1" dirty="0">
              <a:solidFill>
                <a:srgbClr val="FF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47" y="1314515"/>
            <a:ext cx="2840569" cy="242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6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6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483518"/>
            <a:ext cx="2952328" cy="648072"/>
            <a:chOff x="737438" y="1423862"/>
            <a:chExt cx="2706300" cy="6480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8" y="1423862"/>
              <a:ext cx="2706300" cy="6480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859575" y="1423862"/>
              <a:ext cx="2452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66"/>
                  </a:solidFill>
                </a:rPr>
                <a:t>6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.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Gerak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66"/>
                  </a:solidFill>
                </a:rPr>
                <a:t>Kombinasi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6041" y="1491630"/>
            <a:ext cx="7668367" cy="855107"/>
          </a:xfrm>
          <a:prstGeom prst="roundRect">
            <a:avLst>
              <a:gd name="adj" fmla="val 4864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008080"/>
              </a:buClr>
            </a:pPr>
            <a:r>
              <a:rPr lang="en-US" sz="2400" b="1" dirty="0" err="1">
                <a:solidFill>
                  <a:srgbClr val="0070C0"/>
                </a:solidFill>
              </a:rPr>
              <a:t>Gerak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kombinasi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terdiri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atas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gerak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melompat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meloncat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berlari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berjalan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dilakukan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satu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gerakan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400" b="1" dirty="0" smtClean="0">
              <a:solidFill>
                <a:srgbClr val="F2005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032" y="3866927"/>
            <a:ext cx="4057968" cy="707886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Gerak kombinasi gerak berlari, melompat, meloncat, dan berjalan.</a:t>
            </a:r>
            <a:endParaRPr lang="en-US" sz="2000" b="1" dirty="0">
              <a:solidFill>
                <a:srgbClr val="FF00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1" y="2556889"/>
            <a:ext cx="4532851" cy="201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8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6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6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6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6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228</Words>
  <Application>Microsoft Office PowerPoint</Application>
  <PresentationFormat>On-screen Show (16:9)</PresentationFormat>
  <Paragraphs>35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Rahma Damayanti Arif</cp:lastModifiedBy>
  <cp:revision>197</cp:revision>
  <dcterms:created xsi:type="dcterms:W3CDTF">2022-01-17T01:37:52Z</dcterms:created>
  <dcterms:modified xsi:type="dcterms:W3CDTF">2022-12-14T11:54:12Z</dcterms:modified>
</cp:coreProperties>
</file>