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59" r:id="rId4"/>
    <p:sldId id="260" r:id="rId5"/>
    <p:sldId id="280" r:id="rId6"/>
    <p:sldId id="267" r:id="rId7"/>
    <p:sldId id="268" r:id="rId8"/>
    <p:sldId id="266" r:id="rId9"/>
    <p:sldId id="282" r:id="rId10"/>
    <p:sldId id="281" r:id="rId11"/>
    <p:sldId id="276" r:id="rId12"/>
    <p:sldId id="277" r:id="rId13"/>
    <p:sldId id="269" r:id="rId14"/>
    <p:sldId id="265" r:id="rId15"/>
    <p:sldId id="272" r:id="rId16"/>
    <p:sldId id="279"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D48E"/>
    <a:srgbClr val="00C06A"/>
    <a:srgbClr val="008680"/>
    <a:srgbClr val="C188D8"/>
    <a:srgbClr val="C9C011"/>
    <a:srgbClr val="BFD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032"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ACA04D-AF25-4287-B981-686C69F9A22C}" type="doc">
      <dgm:prSet loTypeId="urn:microsoft.com/office/officeart/2008/layout/VerticalAccentList" loCatId="list" qsTypeId="urn:microsoft.com/office/officeart/2005/8/quickstyle/simple1" qsCatId="simple" csTypeId="urn:microsoft.com/office/officeart/2005/8/colors/colorful5" csCatId="colorful" phldr="1"/>
      <dgm:spPr/>
      <dgm:t>
        <a:bodyPr/>
        <a:lstStyle/>
        <a:p>
          <a:endParaRPr lang="id-ID"/>
        </a:p>
      </dgm:t>
    </dgm:pt>
    <dgm:pt modelId="{C65292DA-2028-4CC4-BB2D-A324AA89FB35}">
      <dgm:prSet phldrT="[Text]" custT="1"/>
      <dgm:spPr/>
      <dgm:t>
        <a:bodyPr/>
        <a:lstStyle/>
        <a:p>
          <a:r>
            <a:rPr lang="id-ID" sz="2800" b="1" dirty="0"/>
            <a:t>Informasi Tersurat</a:t>
          </a:r>
        </a:p>
      </dgm:t>
    </dgm:pt>
    <dgm:pt modelId="{62173AFC-FDE4-4476-94FD-999355A092C8}" type="parTrans" cxnId="{9B21E780-9760-437C-A7EF-1435F53ED3DB}">
      <dgm:prSet/>
      <dgm:spPr/>
      <dgm:t>
        <a:bodyPr/>
        <a:lstStyle/>
        <a:p>
          <a:endParaRPr lang="id-ID" sz="2400"/>
        </a:p>
      </dgm:t>
    </dgm:pt>
    <dgm:pt modelId="{4585AA38-BB0E-4151-B49F-ED01E52E6ACF}" type="sibTrans" cxnId="{9B21E780-9760-437C-A7EF-1435F53ED3DB}">
      <dgm:prSet/>
      <dgm:spPr/>
      <dgm:t>
        <a:bodyPr/>
        <a:lstStyle/>
        <a:p>
          <a:endParaRPr lang="id-ID" sz="2400"/>
        </a:p>
      </dgm:t>
    </dgm:pt>
    <dgm:pt modelId="{00E3CF98-6CE1-4A54-B624-E2371714C365}">
      <dgm:prSet phldrT="[Text]" custT="1"/>
      <dgm:spPr/>
      <dgm:t>
        <a:bodyPr/>
        <a:lstStyle/>
        <a:p>
          <a:r>
            <a:rPr lang="id-ID" sz="2400" dirty="0"/>
            <a:t>Informasi yang dijelaskan pada teks.</a:t>
          </a:r>
        </a:p>
      </dgm:t>
    </dgm:pt>
    <dgm:pt modelId="{6A4B9704-0C39-4E56-8422-ACEACF205319}" type="parTrans" cxnId="{484764C0-E5B0-4224-9898-87E5C02B11D2}">
      <dgm:prSet/>
      <dgm:spPr/>
      <dgm:t>
        <a:bodyPr/>
        <a:lstStyle/>
        <a:p>
          <a:endParaRPr lang="id-ID" sz="2400"/>
        </a:p>
      </dgm:t>
    </dgm:pt>
    <dgm:pt modelId="{75036650-90FB-4962-AEA5-F2BABA780383}" type="sibTrans" cxnId="{484764C0-E5B0-4224-9898-87E5C02B11D2}">
      <dgm:prSet/>
      <dgm:spPr/>
      <dgm:t>
        <a:bodyPr/>
        <a:lstStyle/>
        <a:p>
          <a:endParaRPr lang="id-ID" sz="2400"/>
        </a:p>
      </dgm:t>
    </dgm:pt>
    <dgm:pt modelId="{F13919F8-BFAE-46C6-8146-7DD3ED03EA6C}">
      <dgm:prSet phldrT="[Text]" custT="1"/>
      <dgm:spPr/>
      <dgm:t>
        <a:bodyPr/>
        <a:lstStyle/>
        <a:p>
          <a:r>
            <a:rPr lang="id-ID" sz="2800" b="1" dirty="0"/>
            <a:t>Informasi Tersirat</a:t>
          </a:r>
        </a:p>
      </dgm:t>
    </dgm:pt>
    <dgm:pt modelId="{12E2524F-15DB-4721-8894-36D54B43B3DB}" type="parTrans" cxnId="{3675B1C6-56BD-4F5D-B611-C3E946AED5B8}">
      <dgm:prSet/>
      <dgm:spPr/>
      <dgm:t>
        <a:bodyPr/>
        <a:lstStyle/>
        <a:p>
          <a:endParaRPr lang="id-ID" sz="2400"/>
        </a:p>
      </dgm:t>
    </dgm:pt>
    <dgm:pt modelId="{26EC720B-385F-467F-8CD6-D254FD7BAF26}" type="sibTrans" cxnId="{3675B1C6-56BD-4F5D-B611-C3E946AED5B8}">
      <dgm:prSet/>
      <dgm:spPr/>
      <dgm:t>
        <a:bodyPr/>
        <a:lstStyle/>
        <a:p>
          <a:endParaRPr lang="id-ID" sz="2400"/>
        </a:p>
      </dgm:t>
    </dgm:pt>
    <dgm:pt modelId="{C8FCB77C-4E5C-4BF4-94AD-D15A297BA816}">
      <dgm:prSet phldrT="[Text]" custT="1"/>
      <dgm:spPr/>
      <dgm:t>
        <a:bodyPr/>
        <a:lstStyle/>
        <a:p>
          <a:r>
            <a:rPr lang="id-ID" sz="2400" dirty="0"/>
            <a:t>Informasi yang disampaikan secara tidak langsung pada teks.</a:t>
          </a:r>
        </a:p>
      </dgm:t>
    </dgm:pt>
    <dgm:pt modelId="{4D222D0D-94E4-4FFC-BB85-4BA371EB0B5C}" type="parTrans" cxnId="{30119673-0E95-441E-83F3-A1D23FEA1274}">
      <dgm:prSet/>
      <dgm:spPr/>
      <dgm:t>
        <a:bodyPr/>
        <a:lstStyle/>
        <a:p>
          <a:endParaRPr lang="id-ID" sz="2400"/>
        </a:p>
      </dgm:t>
    </dgm:pt>
    <dgm:pt modelId="{A6BABC2A-915B-43F0-A027-2A582CE75778}" type="sibTrans" cxnId="{30119673-0E95-441E-83F3-A1D23FEA1274}">
      <dgm:prSet/>
      <dgm:spPr/>
      <dgm:t>
        <a:bodyPr/>
        <a:lstStyle/>
        <a:p>
          <a:endParaRPr lang="id-ID" sz="2400"/>
        </a:p>
      </dgm:t>
    </dgm:pt>
    <dgm:pt modelId="{5BB9836F-BF63-4A81-92ED-633621C2889E}" type="pres">
      <dgm:prSet presAssocID="{A5ACA04D-AF25-4287-B981-686C69F9A22C}" presName="Name0" presStyleCnt="0">
        <dgm:presLayoutVars>
          <dgm:chMax/>
          <dgm:chPref/>
          <dgm:dir/>
        </dgm:presLayoutVars>
      </dgm:prSet>
      <dgm:spPr/>
    </dgm:pt>
    <dgm:pt modelId="{1B6BE40A-9EB9-4F44-A4B7-749E5783DEF6}" type="pres">
      <dgm:prSet presAssocID="{C65292DA-2028-4CC4-BB2D-A324AA89FB35}" presName="parenttextcomposite" presStyleCnt="0"/>
      <dgm:spPr/>
    </dgm:pt>
    <dgm:pt modelId="{1F7F0CE6-EBC6-4D2F-888F-8F989CD05770}" type="pres">
      <dgm:prSet presAssocID="{C65292DA-2028-4CC4-BB2D-A324AA89FB35}" presName="parenttext" presStyleLbl="revTx" presStyleIdx="0" presStyleCnt="2">
        <dgm:presLayoutVars>
          <dgm:chMax/>
          <dgm:chPref val="2"/>
          <dgm:bulletEnabled val="1"/>
        </dgm:presLayoutVars>
      </dgm:prSet>
      <dgm:spPr/>
    </dgm:pt>
    <dgm:pt modelId="{B1EF2A8D-BCA1-439B-BC62-BAD0BC8570DF}" type="pres">
      <dgm:prSet presAssocID="{C65292DA-2028-4CC4-BB2D-A324AA89FB35}" presName="composite" presStyleCnt="0"/>
      <dgm:spPr/>
    </dgm:pt>
    <dgm:pt modelId="{9BE1CC65-05DD-4800-9EE6-D1906A2F957C}" type="pres">
      <dgm:prSet presAssocID="{C65292DA-2028-4CC4-BB2D-A324AA89FB35}" presName="chevron1" presStyleLbl="alignNode1" presStyleIdx="0" presStyleCnt="14"/>
      <dgm:spPr/>
    </dgm:pt>
    <dgm:pt modelId="{01AF68DA-79CA-4248-BE05-20E2F35F7E74}" type="pres">
      <dgm:prSet presAssocID="{C65292DA-2028-4CC4-BB2D-A324AA89FB35}" presName="chevron2" presStyleLbl="alignNode1" presStyleIdx="1" presStyleCnt="14"/>
      <dgm:spPr/>
    </dgm:pt>
    <dgm:pt modelId="{8A6A2ADB-B3BF-4FCE-9EEA-5E643255F758}" type="pres">
      <dgm:prSet presAssocID="{C65292DA-2028-4CC4-BB2D-A324AA89FB35}" presName="chevron3" presStyleLbl="alignNode1" presStyleIdx="2" presStyleCnt="14"/>
      <dgm:spPr/>
    </dgm:pt>
    <dgm:pt modelId="{A2BA859E-FC5C-4465-BB5B-56E640450DF1}" type="pres">
      <dgm:prSet presAssocID="{C65292DA-2028-4CC4-BB2D-A324AA89FB35}" presName="chevron4" presStyleLbl="alignNode1" presStyleIdx="3" presStyleCnt="14"/>
      <dgm:spPr/>
    </dgm:pt>
    <dgm:pt modelId="{EAC2F7ED-842C-4797-BB67-8D141CE20075}" type="pres">
      <dgm:prSet presAssocID="{C65292DA-2028-4CC4-BB2D-A324AA89FB35}" presName="chevron5" presStyleLbl="alignNode1" presStyleIdx="4" presStyleCnt="14"/>
      <dgm:spPr/>
    </dgm:pt>
    <dgm:pt modelId="{D28CBFC0-D2D7-48C7-B007-878A2FCE9EC5}" type="pres">
      <dgm:prSet presAssocID="{C65292DA-2028-4CC4-BB2D-A324AA89FB35}" presName="chevron6" presStyleLbl="alignNode1" presStyleIdx="5" presStyleCnt="14"/>
      <dgm:spPr/>
    </dgm:pt>
    <dgm:pt modelId="{53678280-2DAE-4F2B-B02F-C956E61A3967}" type="pres">
      <dgm:prSet presAssocID="{C65292DA-2028-4CC4-BB2D-A324AA89FB35}" presName="chevron7" presStyleLbl="alignNode1" presStyleIdx="6" presStyleCnt="14"/>
      <dgm:spPr/>
    </dgm:pt>
    <dgm:pt modelId="{9B40B20E-EE23-4B6D-97AC-21934930BDD0}" type="pres">
      <dgm:prSet presAssocID="{C65292DA-2028-4CC4-BB2D-A324AA89FB35}" presName="childtext" presStyleLbl="solidFgAcc1" presStyleIdx="0" presStyleCnt="2">
        <dgm:presLayoutVars>
          <dgm:chMax/>
          <dgm:chPref val="0"/>
          <dgm:bulletEnabled val="1"/>
        </dgm:presLayoutVars>
      </dgm:prSet>
      <dgm:spPr/>
    </dgm:pt>
    <dgm:pt modelId="{1D02CB92-B2C8-4B13-95D1-763DBBFCA376}" type="pres">
      <dgm:prSet presAssocID="{4585AA38-BB0E-4151-B49F-ED01E52E6ACF}" presName="sibTrans" presStyleCnt="0"/>
      <dgm:spPr/>
    </dgm:pt>
    <dgm:pt modelId="{B36AC83E-7395-48A5-9BD2-076659BA20DD}" type="pres">
      <dgm:prSet presAssocID="{F13919F8-BFAE-46C6-8146-7DD3ED03EA6C}" presName="parenttextcomposite" presStyleCnt="0"/>
      <dgm:spPr/>
    </dgm:pt>
    <dgm:pt modelId="{05D83D0F-8702-4460-B0B3-59D4E923BB06}" type="pres">
      <dgm:prSet presAssocID="{F13919F8-BFAE-46C6-8146-7DD3ED03EA6C}" presName="parenttext" presStyleLbl="revTx" presStyleIdx="1" presStyleCnt="2">
        <dgm:presLayoutVars>
          <dgm:chMax/>
          <dgm:chPref val="2"/>
          <dgm:bulletEnabled val="1"/>
        </dgm:presLayoutVars>
      </dgm:prSet>
      <dgm:spPr/>
    </dgm:pt>
    <dgm:pt modelId="{2BBEB8B6-212F-4F7A-80B6-F003E4B0CA0C}" type="pres">
      <dgm:prSet presAssocID="{F13919F8-BFAE-46C6-8146-7DD3ED03EA6C}" presName="composite" presStyleCnt="0"/>
      <dgm:spPr/>
    </dgm:pt>
    <dgm:pt modelId="{C2D08CC1-28E4-41DD-8A33-396E24EC4775}" type="pres">
      <dgm:prSet presAssocID="{F13919F8-BFAE-46C6-8146-7DD3ED03EA6C}" presName="chevron1" presStyleLbl="alignNode1" presStyleIdx="7" presStyleCnt="14"/>
      <dgm:spPr/>
    </dgm:pt>
    <dgm:pt modelId="{13D2C053-3457-4568-AACA-8641B7F1231D}" type="pres">
      <dgm:prSet presAssocID="{F13919F8-BFAE-46C6-8146-7DD3ED03EA6C}" presName="chevron2" presStyleLbl="alignNode1" presStyleIdx="8" presStyleCnt="14"/>
      <dgm:spPr/>
    </dgm:pt>
    <dgm:pt modelId="{9A972D52-DF57-4901-AAF1-88E0BD33A091}" type="pres">
      <dgm:prSet presAssocID="{F13919F8-BFAE-46C6-8146-7DD3ED03EA6C}" presName="chevron3" presStyleLbl="alignNode1" presStyleIdx="9" presStyleCnt="14"/>
      <dgm:spPr/>
    </dgm:pt>
    <dgm:pt modelId="{549C09B6-DB9D-4FC7-895C-F065A0FBE350}" type="pres">
      <dgm:prSet presAssocID="{F13919F8-BFAE-46C6-8146-7DD3ED03EA6C}" presName="chevron4" presStyleLbl="alignNode1" presStyleIdx="10" presStyleCnt="14"/>
      <dgm:spPr/>
    </dgm:pt>
    <dgm:pt modelId="{5E7B11BA-6001-4DF9-ABB1-2AFFB54A714D}" type="pres">
      <dgm:prSet presAssocID="{F13919F8-BFAE-46C6-8146-7DD3ED03EA6C}" presName="chevron5" presStyleLbl="alignNode1" presStyleIdx="11" presStyleCnt="14"/>
      <dgm:spPr/>
    </dgm:pt>
    <dgm:pt modelId="{E645C3D0-498C-43C9-9426-3F06242C26BB}" type="pres">
      <dgm:prSet presAssocID="{F13919F8-BFAE-46C6-8146-7DD3ED03EA6C}" presName="chevron6" presStyleLbl="alignNode1" presStyleIdx="12" presStyleCnt="14"/>
      <dgm:spPr/>
    </dgm:pt>
    <dgm:pt modelId="{036EFA57-714B-465B-B730-E4DF207B05EC}" type="pres">
      <dgm:prSet presAssocID="{F13919F8-BFAE-46C6-8146-7DD3ED03EA6C}" presName="chevron7" presStyleLbl="alignNode1" presStyleIdx="13" presStyleCnt="14"/>
      <dgm:spPr/>
    </dgm:pt>
    <dgm:pt modelId="{C27C746B-1E23-40CF-8793-FC6F8CC90F29}" type="pres">
      <dgm:prSet presAssocID="{F13919F8-BFAE-46C6-8146-7DD3ED03EA6C}" presName="childtext" presStyleLbl="solidFgAcc1" presStyleIdx="1" presStyleCnt="2">
        <dgm:presLayoutVars>
          <dgm:chMax/>
          <dgm:chPref val="0"/>
          <dgm:bulletEnabled val="1"/>
        </dgm:presLayoutVars>
      </dgm:prSet>
      <dgm:spPr/>
    </dgm:pt>
  </dgm:ptLst>
  <dgm:cxnLst>
    <dgm:cxn modelId="{2EE06460-6C1E-4A9E-A435-9D51C4EE6878}" type="presOf" srcId="{C8FCB77C-4E5C-4BF4-94AD-D15A297BA816}" destId="{C27C746B-1E23-40CF-8793-FC6F8CC90F29}" srcOrd="0" destOrd="0" presId="urn:microsoft.com/office/officeart/2008/layout/VerticalAccentList"/>
    <dgm:cxn modelId="{30119673-0E95-441E-83F3-A1D23FEA1274}" srcId="{F13919F8-BFAE-46C6-8146-7DD3ED03EA6C}" destId="{C8FCB77C-4E5C-4BF4-94AD-D15A297BA816}" srcOrd="0" destOrd="0" parTransId="{4D222D0D-94E4-4FFC-BB85-4BA371EB0B5C}" sibTransId="{A6BABC2A-915B-43F0-A027-2A582CE75778}"/>
    <dgm:cxn modelId="{8788BB57-C4DC-473D-9D78-292A7BC5A52C}" type="presOf" srcId="{C65292DA-2028-4CC4-BB2D-A324AA89FB35}" destId="{1F7F0CE6-EBC6-4D2F-888F-8F989CD05770}" srcOrd="0" destOrd="0" presId="urn:microsoft.com/office/officeart/2008/layout/VerticalAccentList"/>
    <dgm:cxn modelId="{9B21E780-9760-437C-A7EF-1435F53ED3DB}" srcId="{A5ACA04D-AF25-4287-B981-686C69F9A22C}" destId="{C65292DA-2028-4CC4-BB2D-A324AA89FB35}" srcOrd="0" destOrd="0" parTransId="{62173AFC-FDE4-4476-94FD-999355A092C8}" sibTransId="{4585AA38-BB0E-4151-B49F-ED01E52E6ACF}"/>
    <dgm:cxn modelId="{15AF359A-6900-4701-9F8D-363F9348E240}" type="presOf" srcId="{F13919F8-BFAE-46C6-8146-7DD3ED03EA6C}" destId="{05D83D0F-8702-4460-B0B3-59D4E923BB06}" srcOrd="0" destOrd="0" presId="urn:microsoft.com/office/officeart/2008/layout/VerticalAccentList"/>
    <dgm:cxn modelId="{484764C0-E5B0-4224-9898-87E5C02B11D2}" srcId="{C65292DA-2028-4CC4-BB2D-A324AA89FB35}" destId="{00E3CF98-6CE1-4A54-B624-E2371714C365}" srcOrd="0" destOrd="0" parTransId="{6A4B9704-0C39-4E56-8422-ACEACF205319}" sibTransId="{75036650-90FB-4962-AEA5-F2BABA780383}"/>
    <dgm:cxn modelId="{3675B1C6-56BD-4F5D-B611-C3E946AED5B8}" srcId="{A5ACA04D-AF25-4287-B981-686C69F9A22C}" destId="{F13919F8-BFAE-46C6-8146-7DD3ED03EA6C}" srcOrd="1" destOrd="0" parTransId="{12E2524F-15DB-4721-8894-36D54B43B3DB}" sibTransId="{26EC720B-385F-467F-8CD6-D254FD7BAF26}"/>
    <dgm:cxn modelId="{C60F8BF1-3847-4685-879F-AC43680519AC}" type="presOf" srcId="{A5ACA04D-AF25-4287-B981-686C69F9A22C}" destId="{5BB9836F-BF63-4A81-92ED-633621C2889E}" srcOrd="0" destOrd="0" presId="urn:microsoft.com/office/officeart/2008/layout/VerticalAccentList"/>
    <dgm:cxn modelId="{F6A8A0FB-6AB9-45EF-8F4F-E7DA3ECF7F7E}" type="presOf" srcId="{00E3CF98-6CE1-4A54-B624-E2371714C365}" destId="{9B40B20E-EE23-4B6D-97AC-21934930BDD0}" srcOrd="0" destOrd="0" presId="urn:microsoft.com/office/officeart/2008/layout/VerticalAccentList"/>
    <dgm:cxn modelId="{6721F476-A1A0-4A53-B956-02FA7AB1E3C2}" type="presParOf" srcId="{5BB9836F-BF63-4A81-92ED-633621C2889E}" destId="{1B6BE40A-9EB9-4F44-A4B7-749E5783DEF6}" srcOrd="0" destOrd="0" presId="urn:microsoft.com/office/officeart/2008/layout/VerticalAccentList"/>
    <dgm:cxn modelId="{1EED142F-3D6E-406A-8FDD-F93C98B05A2D}" type="presParOf" srcId="{1B6BE40A-9EB9-4F44-A4B7-749E5783DEF6}" destId="{1F7F0CE6-EBC6-4D2F-888F-8F989CD05770}" srcOrd="0" destOrd="0" presId="urn:microsoft.com/office/officeart/2008/layout/VerticalAccentList"/>
    <dgm:cxn modelId="{CD1D791E-2DD4-467B-8837-43104CB975D8}" type="presParOf" srcId="{5BB9836F-BF63-4A81-92ED-633621C2889E}" destId="{B1EF2A8D-BCA1-439B-BC62-BAD0BC8570DF}" srcOrd="1" destOrd="0" presId="urn:microsoft.com/office/officeart/2008/layout/VerticalAccentList"/>
    <dgm:cxn modelId="{54679B32-5112-4543-8554-D0AEA6139BBF}" type="presParOf" srcId="{B1EF2A8D-BCA1-439B-BC62-BAD0BC8570DF}" destId="{9BE1CC65-05DD-4800-9EE6-D1906A2F957C}" srcOrd="0" destOrd="0" presId="urn:microsoft.com/office/officeart/2008/layout/VerticalAccentList"/>
    <dgm:cxn modelId="{D25A9805-B0AD-4480-A7B6-DC37E5235A1E}" type="presParOf" srcId="{B1EF2A8D-BCA1-439B-BC62-BAD0BC8570DF}" destId="{01AF68DA-79CA-4248-BE05-20E2F35F7E74}" srcOrd="1" destOrd="0" presId="urn:microsoft.com/office/officeart/2008/layout/VerticalAccentList"/>
    <dgm:cxn modelId="{6A7263D9-E700-4C0D-AC07-54B051F5123D}" type="presParOf" srcId="{B1EF2A8D-BCA1-439B-BC62-BAD0BC8570DF}" destId="{8A6A2ADB-B3BF-4FCE-9EEA-5E643255F758}" srcOrd="2" destOrd="0" presId="urn:microsoft.com/office/officeart/2008/layout/VerticalAccentList"/>
    <dgm:cxn modelId="{C0E948A2-E46D-427C-A6AF-01110D9E05DE}" type="presParOf" srcId="{B1EF2A8D-BCA1-439B-BC62-BAD0BC8570DF}" destId="{A2BA859E-FC5C-4465-BB5B-56E640450DF1}" srcOrd="3" destOrd="0" presId="urn:microsoft.com/office/officeart/2008/layout/VerticalAccentList"/>
    <dgm:cxn modelId="{B74743DA-6BC5-4F38-BA3E-EE975867F90A}" type="presParOf" srcId="{B1EF2A8D-BCA1-439B-BC62-BAD0BC8570DF}" destId="{EAC2F7ED-842C-4797-BB67-8D141CE20075}" srcOrd="4" destOrd="0" presId="urn:microsoft.com/office/officeart/2008/layout/VerticalAccentList"/>
    <dgm:cxn modelId="{9F88570C-EFE3-4212-B5A5-46A50318E2AD}" type="presParOf" srcId="{B1EF2A8D-BCA1-439B-BC62-BAD0BC8570DF}" destId="{D28CBFC0-D2D7-48C7-B007-878A2FCE9EC5}" srcOrd="5" destOrd="0" presId="urn:microsoft.com/office/officeart/2008/layout/VerticalAccentList"/>
    <dgm:cxn modelId="{DC4EF77E-055C-437F-9ACC-604052BBBA82}" type="presParOf" srcId="{B1EF2A8D-BCA1-439B-BC62-BAD0BC8570DF}" destId="{53678280-2DAE-4F2B-B02F-C956E61A3967}" srcOrd="6" destOrd="0" presId="urn:microsoft.com/office/officeart/2008/layout/VerticalAccentList"/>
    <dgm:cxn modelId="{61AC51B6-50F9-4C93-BCF5-0879478BE19E}" type="presParOf" srcId="{B1EF2A8D-BCA1-439B-BC62-BAD0BC8570DF}" destId="{9B40B20E-EE23-4B6D-97AC-21934930BDD0}" srcOrd="7" destOrd="0" presId="urn:microsoft.com/office/officeart/2008/layout/VerticalAccentList"/>
    <dgm:cxn modelId="{6D574AA7-BA8D-454E-B933-B2E05C1EF9D2}" type="presParOf" srcId="{5BB9836F-BF63-4A81-92ED-633621C2889E}" destId="{1D02CB92-B2C8-4B13-95D1-763DBBFCA376}" srcOrd="2" destOrd="0" presId="urn:microsoft.com/office/officeart/2008/layout/VerticalAccentList"/>
    <dgm:cxn modelId="{D8430C16-FD26-4563-9548-DDB893A6A748}" type="presParOf" srcId="{5BB9836F-BF63-4A81-92ED-633621C2889E}" destId="{B36AC83E-7395-48A5-9BD2-076659BA20DD}" srcOrd="3" destOrd="0" presId="urn:microsoft.com/office/officeart/2008/layout/VerticalAccentList"/>
    <dgm:cxn modelId="{07DE68BC-D524-4E3B-BACD-60385C3A3295}" type="presParOf" srcId="{B36AC83E-7395-48A5-9BD2-076659BA20DD}" destId="{05D83D0F-8702-4460-B0B3-59D4E923BB06}" srcOrd="0" destOrd="0" presId="urn:microsoft.com/office/officeart/2008/layout/VerticalAccentList"/>
    <dgm:cxn modelId="{AC246F68-4E4F-4E07-AF0F-CAD2041AE993}" type="presParOf" srcId="{5BB9836F-BF63-4A81-92ED-633621C2889E}" destId="{2BBEB8B6-212F-4F7A-80B6-F003E4B0CA0C}" srcOrd="4" destOrd="0" presId="urn:microsoft.com/office/officeart/2008/layout/VerticalAccentList"/>
    <dgm:cxn modelId="{212CB105-EC2D-4350-9FB3-BF0FBDB74118}" type="presParOf" srcId="{2BBEB8B6-212F-4F7A-80B6-F003E4B0CA0C}" destId="{C2D08CC1-28E4-41DD-8A33-396E24EC4775}" srcOrd="0" destOrd="0" presId="urn:microsoft.com/office/officeart/2008/layout/VerticalAccentList"/>
    <dgm:cxn modelId="{B1400B61-3E8F-4800-B2EB-0A62C1D23334}" type="presParOf" srcId="{2BBEB8B6-212F-4F7A-80B6-F003E4B0CA0C}" destId="{13D2C053-3457-4568-AACA-8641B7F1231D}" srcOrd="1" destOrd="0" presId="urn:microsoft.com/office/officeart/2008/layout/VerticalAccentList"/>
    <dgm:cxn modelId="{F73B006B-06CF-49DB-B405-1CB807CEA545}" type="presParOf" srcId="{2BBEB8B6-212F-4F7A-80B6-F003E4B0CA0C}" destId="{9A972D52-DF57-4901-AAF1-88E0BD33A091}" srcOrd="2" destOrd="0" presId="urn:microsoft.com/office/officeart/2008/layout/VerticalAccentList"/>
    <dgm:cxn modelId="{B135365D-276B-4F3D-9D45-D2A6EE7A73FA}" type="presParOf" srcId="{2BBEB8B6-212F-4F7A-80B6-F003E4B0CA0C}" destId="{549C09B6-DB9D-4FC7-895C-F065A0FBE350}" srcOrd="3" destOrd="0" presId="urn:microsoft.com/office/officeart/2008/layout/VerticalAccentList"/>
    <dgm:cxn modelId="{45D6A8A5-5B8D-4C4E-9A5F-DA41EB28CF92}" type="presParOf" srcId="{2BBEB8B6-212F-4F7A-80B6-F003E4B0CA0C}" destId="{5E7B11BA-6001-4DF9-ABB1-2AFFB54A714D}" srcOrd="4" destOrd="0" presId="urn:microsoft.com/office/officeart/2008/layout/VerticalAccentList"/>
    <dgm:cxn modelId="{D6510B74-D560-452D-8FE3-F9F4F78A791E}" type="presParOf" srcId="{2BBEB8B6-212F-4F7A-80B6-F003E4B0CA0C}" destId="{E645C3D0-498C-43C9-9426-3F06242C26BB}" srcOrd="5" destOrd="0" presId="urn:microsoft.com/office/officeart/2008/layout/VerticalAccentList"/>
    <dgm:cxn modelId="{A9265A79-8535-4E48-88D4-9FD9DC3F4D48}" type="presParOf" srcId="{2BBEB8B6-212F-4F7A-80B6-F003E4B0CA0C}" destId="{036EFA57-714B-465B-B730-E4DF207B05EC}" srcOrd="6" destOrd="0" presId="urn:microsoft.com/office/officeart/2008/layout/VerticalAccentList"/>
    <dgm:cxn modelId="{CD3D9615-299A-4CD7-B23A-A8EDEF16C4FB}" type="presParOf" srcId="{2BBEB8B6-212F-4F7A-80B6-F003E4B0CA0C}" destId="{C27C746B-1E23-40CF-8793-FC6F8CC90F29}" srcOrd="7" destOrd="0" presId="urn:microsoft.com/office/officeart/2008/layout/Vertical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ACA04D-AF25-4287-B981-686C69F9A22C}"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id-ID"/>
        </a:p>
      </dgm:t>
    </dgm:pt>
    <dgm:pt modelId="{C65292DA-2028-4CC4-BB2D-A324AA89FB35}">
      <dgm:prSet phldrT="[Text]" custT="1"/>
      <dgm:spPr>
        <a:noFill/>
      </dgm:spPr>
      <dgm:t>
        <a:bodyPr/>
        <a:lstStyle/>
        <a:p>
          <a:r>
            <a:rPr lang="id-ID" sz="2800" b="1" dirty="0">
              <a:solidFill>
                <a:schemeClr val="tx1"/>
              </a:solidFill>
            </a:rPr>
            <a:t>Kalimat Langsung</a:t>
          </a:r>
        </a:p>
      </dgm:t>
    </dgm:pt>
    <dgm:pt modelId="{62173AFC-FDE4-4476-94FD-999355A092C8}" type="parTrans" cxnId="{9B21E780-9760-437C-A7EF-1435F53ED3DB}">
      <dgm:prSet/>
      <dgm:spPr/>
      <dgm:t>
        <a:bodyPr/>
        <a:lstStyle/>
        <a:p>
          <a:endParaRPr lang="id-ID" sz="2400"/>
        </a:p>
      </dgm:t>
    </dgm:pt>
    <dgm:pt modelId="{4585AA38-BB0E-4151-B49F-ED01E52E6ACF}" type="sibTrans" cxnId="{9B21E780-9760-437C-A7EF-1435F53ED3DB}">
      <dgm:prSet/>
      <dgm:spPr/>
      <dgm:t>
        <a:bodyPr/>
        <a:lstStyle/>
        <a:p>
          <a:endParaRPr lang="id-ID" sz="2400"/>
        </a:p>
      </dgm:t>
    </dgm:pt>
    <dgm:pt modelId="{00E3CF98-6CE1-4A54-B624-E2371714C365}">
      <dgm:prSet phldrT="[Text]" custT="1"/>
      <dgm:spPr>
        <a:ln>
          <a:solidFill>
            <a:schemeClr val="tx1"/>
          </a:solidFill>
        </a:ln>
      </dgm:spPr>
      <dgm:t>
        <a:bodyPr/>
        <a:lstStyle/>
        <a:p>
          <a:r>
            <a:rPr lang="id-ID" sz="2300" dirty="0"/>
            <a:t>“</a:t>
          </a:r>
          <a:r>
            <a:rPr lang="en-US" sz="2300" dirty="0"/>
            <a:t>S</a:t>
          </a:r>
          <a:r>
            <a:rPr lang="id-ID" sz="2300" dirty="0"/>
            <a:t>ebelum tidur, kita harus membaca doa terlebih dahulu,” kata ibu.</a:t>
          </a:r>
        </a:p>
      </dgm:t>
    </dgm:pt>
    <dgm:pt modelId="{6A4B9704-0C39-4E56-8422-ACEACF205319}" type="parTrans" cxnId="{484764C0-E5B0-4224-9898-87E5C02B11D2}">
      <dgm:prSet/>
      <dgm:spPr/>
      <dgm:t>
        <a:bodyPr/>
        <a:lstStyle/>
        <a:p>
          <a:endParaRPr lang="id-ID" sz="2400"/>
        </a:p>
      </dgm:t>
    </dgm:pt>
    <dgm:pt modelId="{75036650-90FB-4962-AEA5-F2BABA780383}" type="sibTrans" cxnId="{484764C0-E5B0-4224-9898-87E5C02B11D2}">
      <dgm:prSet/>
      <dgm:spPr/>
      <dgm:t>
        <a:bodyPr/>
        <a:lstStyle/>
        <a:p>
          <a:endParaRPr lang="id-ID" sz="2400"/>
        </a:p>
      </dgm:t>
    </dgm:pt>
    <dgm:pt modelId="{F13919F8-BFAE-46C6-8146-7DD3ED03EA6C}">
      <dgm:prSet phldrT="[Text]" custT="1"/>
      <dgm:spPr/>
      <dgm:t>
        <a:bodyPr/>
        <a:lstStyle/>
        <a:p>
          <a:r>
            <a:rPr lang="id-ID" sz="2800" b="1" dirty="0"/>
            <a:t>Kalimat Tidak Langsung</a:t>
          </a:r>
        </a:p>
      </dgm:t>
    </dgm:pt>
    <dgm:pt modelId="{12E2524F-15DB-4721-8894-36D54B43B3DB}" type="parTrans" cxnId="{3675B1C6-56BD-4F5D-B611-C3E946AED5B8}">
      <dgm:prSet/>
      <dgm:spPr/>
      <dgm:t>
        <a:bodyPr/>
        <a:lstStyle/>
        <a:p>
          <a:endParaRPr lang="id-ID" sz="2400"/>
        </a:p>
      </dgm:t>
    </dgm:pt>
    <dgm:pt modelId="{26EC720B-385F-467F-8CD6-D254FD7BAF26}" type="sibTrans" cxnId="{3675B1C6-56BD-4F5D-B611-C3E946AED5B8}">
      <dgm:prSet/>
      <dgm:spPr/>
      <dgm:t>
        <a:bodyPr/>
        <a:lstStyle/>
        <a:p>
          <a:endParaRPr lang="id-ID" sz="2400"/>
        </a:p>
      </dgm:t>
    </dgm:pt>
    <dgm:pt modelId="{C8FCB77C-4E5C-4BF4-94AD-D15A297BA816}">
      <dgm:prSet phldrT="[Text]" custT="1"/>
      <dgm:spPr>
        <a:ln>
          <a:solidFill>
            <a:schemeClr val="tx1"/>
          </a:solidFill>
        </a:ln>
      </dgm:spPr>
      <dgm:t>
        <a:bodyPr/>
        <a:lstStyle/>
        <a:p>
          <a:r>
            <a:rPr lang="id-ID" sz="2300"/>
            <a:t>Ibu mengatakan bahwa kita harus membaca doa terlebih dahulu sebelum tidur.</a:t>
          </a:r>
          <a:endParaRPr lang="id-ID" sz="2300" dirty="0"/>
        </a:p>
      </dgm:t>
    </dgm:pt>
    <dgm:pt modelId="{4D222D0D-94E4-4FFC-BB85-4BA371EB0B5C}" type="parTrans" cxnId="{30119673-0E95-441E-83F3-A1D23FEA1274}">
      <dgm:prSet/>
      <dgm:spPr/>
      <dgm:t>
        <a:bodyPr/>
        <a:lstStyle/>
        <a:p>
          <a:endParaRPr lang="id-ID" sz="2400"/>
        </a:p>
      </dgm:t>
    </dgm:pt>
    <dgm:pt modelId="{A6BABC2A-915B-43F0-A027-2A582CE75778}" type="sibTrans" cxnId="{30119673-0E95-441E-83F3-A1D23FEA1274}">
      <dgm:prSet/>
      <dgm:spPr/>
      <dgm:t>
        <a:bodyPr/>
        <a:lstStyle/>
        <a:p>
          <a:endParaRPr lang="id-ID" sz="2400"/>
        </a:p>
      </dgm:t>
    </dgm:pt>
    <dgm:pt modelId="{5BB9836F-BF63-4A81-92ED-633621C2889E}" type="pres">
      <dgm:prSet presAssocID="{A5ACA04D-AF25-4287-B981-686C69F9A22C}" presName="Name0" presStyleCnt="0">
        <dgm:presLayoutVars>
          <dgm:chMax/>
          <dgm:chPref/>
          <dgm:dir/>
        </dgm:presLayoutVars>
      </dgm:prSet>
      <dgm:spPr/>
    </dgm:pt>
    <dgm:pt modelId="{1B6BE40A-9EB9-4F44-A4B7-749E5783DEF6}" type="pres">
      <dgm:prSet presAssocID="{C65292DA-2028-4CC4-BB2D-A324AA89FB35}" presName="parenttextcomposite" presStyleCnt="0"/>
      <dgm:spPr/>
    </dgm:pt>
    <dgm:pt modelId="{1F7F0CE6-EBC6-4D2F-888F-8F989CD05770}" type="pres">
      <dgm:prSet presAssocID="{C65292DA-2028-4CC4-BB2D-A324AA89FB35}" presName="parenttext" presStyleLbl="revTx" presStyleIdx="0" presStyleCnt="2">
        <dgm:presLayoutVars>
          <dgm:chMax/>
          <dgm:chPref val="2"/>
          <dgm:bulletEnabled val="1"/>
        </dgm:presLayoutVars>
      </dgm:prSet>
      <dgm:spPr/>
    </dgm:pt>
    <dgm:pt modelId="{B1EF2A8D-BCA1-439B-BC62-BAD0BC8570DF}" type="pres">
      <dgm:prSet presAssocID="{C65292DA-2028-4CC4-BB2D-A324AA89FB35}" presName="composite" presStyleCnt="0"/>
      <dgm:spPr/>
    </dgm:pt>
    <dgm:pt modelId="{9BE1CC65-05DD-4800-9EE6-D1906A2F957C}" type="pres">
      <dgm:prSet presAssocID="{C65292DA-2028-4CC4-BB2D-A324AA89FB35}" presName="chevron1" presStyleLbl="alignNode1" presStyleIdx="0" presStyleCnt="14"/>
      <dgm:spPr/>
    </dgm:pt>
    <dgm:pt modelId="{01AF68DA-79CA-4248-BE05-20E2F35F7E74}" type="pres">
      <dgm:prSet presAssocID="{C65292DA-2028-4CC4-BB2D-A324AA89FB35}" presName="chevron2" presStyleLbl="alignNode1" presStyleIdx="1" presStyleCnt="14"/>
      <dgm:spPr/>
    </dgm:pt>
    <dgm:pt modelId="{8A6A2ADB-B3BF-4FCE-9EEA-5E643255F758}" type="pres">
      <dgm:prSet presAssocID="{C65292DA-2028-4CC4-BB2D-A324AA89FB35}" presName="chevron3" presStyleLbl="alignNode1" presStyleIdx="2" presStyleCnt="14"/>
      <dgm:spPr/>
    </dgm:pt>
    <dgm:pt modelId="{A2BA859E-FC5C-4465-BB5B-56E640450DF1}" type="pres">
      <dgm:prSet presAssocID="{C65292DA-2028-4CC4-BB2D-A324AA89FB35}" presName="chevron4" presStyleLbl="alignNode1" presStyleIdx="3" presStyleCnt="14"/>
      <dgm:spPr/>
    </dgm:pt>
    <dgm:pt modelId="{EAC2F7ED-842C-4797-BB67-8D141CE20075}" type="pres">
      <dgm:prSet presAssocID="{C65292DA-2028-4CC4-BB2D-A324AA89FB35}" presName="chevron5" presStyleLbl="alignNode1" presStyleIdx="4" presStyleCnt="14"/>
      <dgm:spPr/>
    </dgm:pt>
    <dgm:pt modelId="{D28CBFC0-D2D7-48C7-B007-878A2FCE9EC5}" type="pres">
      <dgm:prSet presAssocID="{C65292DA-2028-4CC4-BB2D-A324AA89FB35}" presName="chevron6" presStyleLbl="alignNode1" presStyleIdx="5" presStyleCnt="14"/>
      <dgm:spPr/>
    </dgm:pt>
    <dgm:pt modelId="{53678280-2DAE-4F2B-B02F-C956E61A3967}" type="pres">
      <dgm:prSet presAssocID="{C65292DA-2028-4CC4-BB2D-A324AA89FB35}" presName="chevron7" presStyleLbl="alignNode1" presStyleIdx="6" presStyleCnt="14"/>
      <dgm:spPr/>
    </dgm:pt>
    <dgm:pt modelId="{9B40B20E-EE23-4B6D-97AC-21934930BDD0}" type="pres">
      <dgm:prSet presAssocID="{C65292DA-2028-4CC4-BB2D-A324AA89FB35}" presName="childtext" presStyleLbl="solidFgAcc1" presStyleIdx="0" presStyleCnt="2">
        <dgm:presLayoutVars>
          <dgm:chMax/>
          <dgm:chPref val="0"/>
          <dgm:bulletEnabled val="1"/>
        </dgm:presLayoutVars>
      </dgm:prSet>
      <dgm:spPr/>
    </dgm:pt>
    <dgm:pt modelId="{1D02CB92-B2C8-4B13-95D1-763DBBFCA376}" type="pres">
      <dgm:prSet presAssocID="{4585AA38-BB0E-4151-B49F-ED01E52E6ACF}" presName="sibTrans" presStyleCnt="0"/>
      <dgm:spPr/>
    </dgm:pt>
    <dgm:pt modelId="{B36AC83E-7395-48A5-9BD2-076659BA20DD}" type="pres">
      <dgm:prSet presAssocID="{F13919F8-BFAE-46C6-8146-7DD3ED03EA6C}" presName="parenttextcomposite" presStyleCnt="0"/>
      <dgm:spPr/>
    </dgm:pt>
    <dgm:pt modelId="{05D83D0F-8702-4460-B0B3-59D4E923BB06}" type="pres">
      <dgm:prSet presAssocID="{F13919F8-BFAE-46C6-8146-7DD3ED03EA6C}" presName="parenttext" presStyleLbl="revTx" presStyleIdx="1" presStyleCnt="2">
        <dgm:presLayoutVars>
          <dgm:chMax/>
          <dgm:chPref val="2"/>
          <dgm:bulletEnabled val="1"/>
        </dgm:presLayoutVars>
      </dgm:prSet>
      <dgm:spPr/>
    </dgm:pt>
    <dgm:pt modelId="{2BBEB8B6-212F-4F7A-80B6-F003E4B0CA0C}" type="pres">
      <dgm:prSet presAssocID="{F13919F8-BFAE-46C6-8146-7DD3ED03EA6C}" presName="composite" presStyleCnt="0"/>
      <dgm:spPr/>
    </dgm:pt>
    <dgm:pt modelId="{C2D08CC1-28E4-41DD-8A33-396E24EC4775}" type="pres">
      <dgm:prSet presAssocID="{F13919F8-BFAE-46C6-8146-7DD3ED03EA6C}" presName="chevron1" presStyleLbl="alignNode1" presStyleIdx="7" presStyleCnt="14"/>
      <dgm:spPr/>
    </dgm:pt>
    <dgm:pt modelId="{13D2C053-3457-4568-AACA-8641B7F1231D}" type="pres">
      <dgm:prSet presAssocID="{F13919F8-BFAE-46C6-8146-7DD3ED03EA6C}" presName="chevron2" presStyleLbl="alignNode1" presStyleIdx="8" presStyleCnt="14"/>
      <dgm:spPr/>
    </dgm:pt>
    <dgm:pt modelId="{9A972D52-DF57-4901-AAF1-88E0BD33A091}" type="pres">
      <dgm:prSet presAssocID="{F13919F8-BFAE-46C6-8146-7DD3ED03EA6C}" presName="chevron3" presStyleLbl="alignNode1" presStyleIdx="9" presStyleCnt="14"/>
      <dgm:spPr/>
    </dgm:pt>
    <dgm:pt modelId="{549C09B6-DB9D-4FC7-895C-F065A0FBE350}" type="pres">
      <dgm:prSet presAssocID="{F13919F8-BFAE-46C6-8146-7DD3ED03EA6C}" presName="chevron4" presStyleLbl="alignNode1" presStyleIdx="10" presStyleCnt="14"/>
      <dgm:spPr/>
    </dgm:pt>
    <dgm:pt modelId="{5E7B11BA-6001-4DF9-ABB1-2AFFB54A714D}" type="pres">
      <dgm:prSet presAssocID="{F13919F8-BFAE-46C6-8146-7DD3ED03EA6C}" presName="chevron5" presStyleLbl="alignNode1" presStyleIdx="11" presStyleCnt="14"/>
      <dgm:spPr/>
    </dgm:pt>
    <dgm:pt modelId="{E645C3D0-498C-43C9-9426-3F06242C26BB}" type="pres">
      <dgm:prSet presAssocID="{F13919F8-BFAE-46C6-8146-7DD3ED03EA6C}" presName="chevron6" presStyleLbl="alignNode1" presStyleIdx="12" presStyleCnt="14"/>
      <dgm:spPr/>
    </dgm:pt>
    <dgm:pt modelId="{036EFA57-714B-465B-B730-E4DF207B05EC}" type="pres">
      <dgm:prSet presAssocID="{F13919F8-BFAE-46C6-8146-7DD3ED03EA6C}" presName="chevron7" presStyleLbl="alignNode1" presStyleIdx="13" presStyleCnt="14"/>
      <dgm:spPr/>
    </dgm:pt>
    <dgm:pt modelId="{C27C746B-1E23-40CF-8793-FC6F8CC90F29}" type="pres">
      <dgm:prSet presAssocID="{F13919F8-BFAE-46C6-8146-7DD3ED03EA6C}" presName="childtext" presStyleLbl="solidFgAcc1" presStyleIdx="1" presStyleCnt="2">
        <dgm:presLayoutVars>
          <dgm:chMax/>
          <dgm:chPref val="0"/>
          <dgm:bulletEnabled val="1"/>
        </dgm:presLayoutVars>
      </dgm:prSet>
      <dgm:spPr/>
    </dgm:pt>
  </dgm:ptLst>
  <dgm:cxnLst>
    <dgm:cxn modelId="{63B5C312-178F-4866-A24F-A8DB1D499E34}" type="presOf" srcId="{C65292DA-2028-4CC4-BB2D-A324AA89FB35}" destId="{1F7F0CE6-EBC6-4D2F-888F-8F989CD05770}" srcOrd="0" destOrd="0" presId="urn:microsoft.com/office/officeart/2008/layout/VerticalAccentList"/>
    <dgm:cxn modelId="{9C8A7A13-8223-4A4F-B996-6A6EC3CE087E}" type="presOf" srcId="{A5ACA04D-AF25-4287-B981-686C69F9A22C}" destId="{5BB9836F-BF63-4A81-92ED-633621C2889E}" srcOrd="0" destOrd="0" presId="urn:microsoft.com/office/officeart/2008/layout/VerticalAccentList"/>
    <dgm:cxn modelId="{23354544-2C4E-4D09-B4A8-4BF43E5A28D5}" type="presOf" srcId="{F13919F8-BFAE-46C6-8146-7DD3ED03EA6C}" destId="{05D83D0F-8702-4460-B0B3-59D4E923BB06}" srcOrd="0" destOrd="0" presId="urn:microsoft.com/office/officeart/2008/layout/VerticalAccentList"/>
    <dgm:cxn modelId="{30119673-0E95-441E-83F3-A1D23FEA1274}" srcId="{F13919F8-BFAE-46C6-8146-7DD3ED03EA6C}" destId="{C8FCB77C-4E5C-4BF4-94AD-D15A297BA816}" srcOrd="0" destOrd="0" parTransId="{4D222D0D-94E4-4FFC-BB85-4BA371EB0B5C}" sibTransId="{A6BABC2A-915B-43F0-A027-2A582CE75778}"/>
    <dgm:cxn modelId="{9B21E780-9760-437C-A7EF-1435F53ED3DB}" srcId="{A5ACA04D-AF25-4287-B981-686C69F9A22C}" destId="{C65292DA-2028-4CC4-BB2D-A324AA89FB35}" srcOrd="0" destOrd="0" parTransId="{62173AFC-FDE4-4476-94FD-999355A092C8}" sibTransId="{4585AA38-BB0E-4151-B49F-ED01E52E6ACF}"/>
    <dgm:cxn modelId="{3E4AAF81-DDC3-4DB1-B27F-3A30008FDB66}" type="presOf" srcId="{00E3CF98-6CE1-4A54-B624-E2371714C365}" destId="{9B40B20E-EE23-4B6D-97AC-21934930BDD0}" srcOrd="0" destOrd="0" presId="urn:microsoft.com/office/officeart/2008/layout/VerticalAccentList"/>
    <dgm:cxn modelId="{484764C0-E5B0-4224-9898-87E5C02B11D2}" srcId="{C65292DA-2028-4CC4-BB2D-A324AA89FB35}" destId="{00E3CF98-6CE1-4A54-B624-E2371714C365}" srcOrd="0" destOrd="0" parTransId="{6A4B9704-0C39-4E56-8422-ACEACF205319}" sibTransId="{75036650-90FB-4962-AEA5-F2BABA780383}"/>
    <dgm:cxn modelId="{3675B1C6-56BD-4F5D-B611-C3E946AED5B8}" srcId="{A5ACA04D-AF25-4287-B981-686C69F9A22C}" destId="{F13919F8-BFAE-46C6-8146-7DD3ED03EA6C}" srcOrd="1" destOrd="0" parTransId="{12E2524F-15DB-4721-8894-36D54B43B3DB}" sibTransId="{26EC720B-385F-467F-8CD6-D254FD7BAF26}"/>
    <dgm:cxn modelId="{AE8E01F5-74D5-4A50-BBCA-02BAA6F88AD5}" type="presOf" srcId="{C8FCB77C-4E5C-4BF4-94AD-D15A297BA816}" destId="{C27C746B-1E23-40CF-8793-FC6F8CC90F29}" srcOrd="0" destOrd="0" presId="urn:microsoft.com/office/officeart/2008/layout/VerticalAccentList"/>
    <dgm:cxn modelId="{40C88C35-1CFE-492E-B19E-D52C00928706}" type="presParOf" srcId="{5BB9836F-BF63-4A81-92ED-633621C2889E}" destId="{1B6BE40A-9EB9-4F44-A4B7-749E5783DEF6}" srcOrd="0" destOrd="0" presId="urn:microsoft.com/office/officeart/2008/layout/VerticalAccentList"/>
    <dgm:cxn modelId="{36FF0048-C963-4936-A25C-4EDB96433203}" type="presParOf" srcId="{1B6BE40A-9EB9-4F44-A4B7-749E5783DEF6}" destId="{1F7F0CE6-EBC6-4D2F-888F-8F989CD05770}" srcOrd="0" destOrd="0" presId="urn:microsoft.com/office/officeart/2008/layout/VerticalAccentList"/>
    <dgm:cxn modelId="{B7355FA5-6447-4816-9B38-89B73D0EF95B}" type="presParOf" srcId="{5BB9836F-BF63-4A81-92ED-633621C2889E}" destId="{B1EF2A8D-BCA1-439B-BC62-BAD0BC8570DF}" srcOrd="1" destOrd="0" presId="urn:microsoft.com/office/officeart/2008/layout/VerticalAccentList"/>
    <dgm:cxn modelId="{DB4E4011-B850-4417-9030-2AD46686EDA8}" type="presParOf" srcId="{B1EF2A8D-BCA1-439B-BC62-BAD0BC8570DF}" destId="{9BE1CC65-05DD-4800-9EE6-D1906A2F957C}" srcOrd="0" destOrd="0" presId="urn:microsoft.com/office/officeart/2008/layout/VerticalAccentList"/>
    <dgm:cxn modelId="{461ADEE5-49C2-4F7C-862E-7352495151C3}" type="presParOf" srcId="{B1EF2A8D-BCA1-439B-BC62-BAD0BC8570DF}" destId="{01AF68DA-79CA-4248-BE05-20E2F35F7E74}" srcOrd="1" destOrd="0" presId="urn:microsoft.com/office/officeart/2008/layout/VerticalAccentList"/>
    <dgm:cxn modelId="{832FD9A1-5E15-48F1-BC01-602D1E8BF485}" type="presParOf" srcId="{B1EF2A8D-BCA1-439B-BC62-BAD0BC8570DF}" destId="{8A6A2ADB-B3BF-4FCE-9EEA-5E643255F758}" srcOrd="2" destOrd="0" presId="urn:microsoft.com/office/officeart/2008/layout/VerticalAccentList"/>
    <dgm:cxn modelId="{193ABB4D-A4C6-4BA7-AF0B-7DDAAC2E67D1}" type="presParOf" srcId="{B1EF2A8D-BCA1-439B-BC62-BAD0BC8570DF}" destId="{A2BA859E-FC5C-4465-BB5B-56E640450DF1}" srcOrd="3" destOrd="0" presId="urn:microsoft.com/office/officeart/2008/layout/VerticalAccentList"/>
    <dgm:cxn modelId="{E497C30E-3AD1-4692-8442-8DBD1D4E5339}" type="presParOf" srcId="{B1EF2A8D-BCA1-439B-BC62-BAD0BC8570DF}" destId="{EAC2F7ED-842C-4797-BB67-8D141CE20075}" srcOrd="4" destOrd="0" presId="urn:microsoft.com/office/officeart/2008/layout/VerticalAccentList"/>
    <dgm:cxn modelId="{B2937931-F90F-491F-9B47-744E281490D7}" type="presParOf" srcId="{B1EF2A8D-BCA1-439B-BC62-BAD0BC8570DF}" destId="{D28CBFC0-D2D7-48C7-B007-878A2FCE9EC5}" srcOrd="5" destOrd="0" presId="urn:microsoft.com/office/officeart/2008/layout/VerticalAccentList"/>
    <dgm:cxn modelId="{D8D7307D-F54D-4F4A-9D21-BA52D676E869}" type="presParOf" srcId="{B1EF2A8D-BCA1-439B-BC62-BAD0BC8570DF}" destId="{53678280-2DAE-4F2B-B02F-C956E61A3967}" srcOrd="6" destOrd="0" presId="urn:microsoft.com/office/officeart/2008/layout/VerticalAccentList"/>
    <dgm:cxn modelId="{784597AB-6B7A-42C7-91F0-4EC3EF87ADAF}" type="presParOf" srcId="{B1EF2A8D-BCA1-439B-BC62-BAD0BC8570DF}" destId="{9B40B20E-EE23-4B6D-97AC-21934930BDD0}" srcOrd="7" destOrd="0" presId="urn:microsoft.com/office/officeart/2008/layout/VerticalAccentList"/>
    <dgm:cxn modelId="{1879E875-11E4-49D4-9F88-26581F041656}" type="presParOf" srcId="{5BB9836F-BF63-4A81-92ED-633621C2889E}" destId="{1D02CB92-B2C8-4B13-95D1-763DBBFCA376}" srcOrd="2" destOrd="0" presId="urn:microsoft.com/office/officeart/2008/layout/VerticalAccentList"/>
    <dgm:cxn modelId="{BA26C20C-0044-4035-BDE3-E351DBDA6E45}" type="presParOf" srcId="{5BB9836F-BF63-4A81-92ED-633621C2889E}" destId="{B36AC83E-7395-48A5-9BD2-076659BA20DD}" srcOrd="3" destOrd="0" presId="urn:microsoft.com/office/officeart/2008/layout/VerticalAccentList"/>
    <dgm:cxn modelId="{D4CD2B1B-F166-4BBB-B799-7422FA789377}" type="presParOf" srcId="{B36AC83E-7395-48A5-9BD2-076659BA20DD}" destId="{05D83D0F-8702-4460-B0B3-59D4E923BB06}" srcOrd="0" destOrd="0" presId="urn:microsoft.com/office/officeart/2008/layout/VerticalAccentList"/>
    <dgm:cxn modelId="{D0784D20-7C95-4A71-83A7-BC7DDCDF8EF2}" type="presParOf" srcId="{5BB9836F-BF63-4A81-92ED-633621C2889E}" destId="{2BBEB8B6-212F-4F7A-80B6-F003E4B0CA0C}" srcOrd="4" destOrd="0" presId="urn:microsoft.com/office/officeart/2008/layout/VerticalAccentList"/>
    <dgm:cxn modelId="{36F6984A-EE3D-418B-9B20-83A970C89DD5}" type="presParOf" srcId="{2BBEB8B6-212F-4F7A-80B6-F003E4B0CA0C}" destId="{C2D08CC1-28E4-41DD-8A33-396E24EC4775}" srcOrd="0" destOrd="0" presId="urn:microsoft.com/office/officeart/2008/layout/VerticalAccentList"/>
    <dgm:cxn modelId="{362C8B1F-36D8-45F1-ADC1-AF136DCFA519}" type="presParOf" srcId="{2BBEB8B6-212F-4F7A-80B6-F003E4B0CA0C}" destId="{13D2C053-3457-4568-AACA-8641B7F1231D}" srcOrd="1" destOrd="0" presId="urn:microsoft.com/office/officeart/2008/layout/VerticalAccentList"/>
    <dgm:cxn modelId="{72FDF5D5-71B0-4309-A0CD-2D42D6F98DF1}" type="presParOf" srcId="{2BBEB8B6-212F-4F7A-80B6-F003E4B0CA0C}" destId="{9A972D52-DF57-4901-AAF1-88E0BD33A091}" srcOrd="2" destOrd="0" presId="urn:microsoft.com/office/officeart/2008/layout/VerticalAccentList"/>
    <dgm:cxn modelId="{6EC74280-B06C-4C3E-AA7F-DA87CC99CB74}" type="presParOf" srcId="{2BBEB8B6-212F-4F7A-80B6-F003E4B0CA0C}" destId="{549C09B6-DB9D-4FC7-895C-F065A0FBE350}" srcOrd="3" destOrd="0" presId="urn:microsoft.com/office/officeart/2008/layout/VerticalAccentList"/>
    <dgm:cxn modelId="{86E1F5C2-349A-4A17-8325-886A12C87BD9}" type="presParOf" srcId="{2BBEB8B6-212F-4F7A-80B6-F003E4B0CA0C}" destId="{5E7B11BA-6001-4DF9-ABB1-2AFFB54A714D}" srcOrd="4" destOrd="0" presId="urn:microsoft.com/office/officeart/2008/layout/VerticalAccentList"/>
    <dgm:cxn modelId="{89699AD2-D074-480F-BC84-E58BDC76A7C9}" type="presParOf" srcId="{2BBEB8B6-212F-4F7A-80B6-F003E4B0CA0C}" destId="{E645C3D0-498C-43C9-9426-3F06242C26BB}" srcOrd="5" destOrd="0" presId="urn:microsoft.com/office/officeart/2008/layout/VerticalAccentList"/>
    <dgm:cxn modelId="{9D07E630-26EC-4774-96DD-F9C222D87EC9}" type="presParOf" srcId="{2BBEB8B6-212F-4F7A-80B6-F003E4B0CA0C}" destId="{036EFA57-714B-465B-B730-E4DF207B05EC}" srcOrd="6" destOrd="0" presId="urn:microsoft.com/office/officeart/2008/layout/VerticalAccentList"/>
    <dgm:cxn modelId="{0CB99100-CE97-4958-9DAF-05862A293CC6}" type="presParOf" srcId="{2BBEB8B6-212F-4F7A-80B6-F003E4B0CA0C}" destId="{C27C746B-1E23-40CF-8793-FC6F8CC90F29}" srcOrd="7" destOrd="0" presId="urn:microsoft.com/office/officeart/2008/layout/Vertical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F0CE6-EBC6-4D2F-888F-8F989CD05770}">
      <dsp:nvSpPr>
        <dsp:cNvPr id="0" name=""/>
        <dsp:cNvSpPr/>
      </dsp:nvSpPr>
      <dsp:spPr>
        <a:xfrm>
          <a:off x="94631" y="478115"/>
          <a:ext cx="5481042" cy="498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l" defTabSz="1244600">
            <a:lnSpc>
              <a:spcPct val="90000"/>
            </a:lnSpc>
            <a:spcBef>
              <a:spcPct val="0"/>
            </a:spcBef>
            <a:spcAft>
              <a:spcPct val="35000"/>
            </a:spcAft>
            <a:buNone/>
          </a:pPr>
          <a:r>
            <a:rPr lang="id-ID" sz="2800" b="1" kern="1200" dirty="0"/>
            <a:t>Informasi Tersurat</a:t>
          </a:r>
        </a:p>
      </dsp:txBody>
      <dsp:txXfrm>
        <a:off x="94631" y="478115"/>
        <a:ext cx="5481042" cy="498276"/>
      </dsp:txXfrm>
    </dsp:sp>
    <dsp:sp modelId="{9BE1CC65-05DD-4800-9EE6-D1906A2F957C}">
      <dsp:nvSpPr>
        <dsp:cNvPr id="0" name=""/>
        <dsp:cNvSpPr/>
      </dsp:nvSpPr>
      <dsp:spPr>
        <a:xfrm>
          <a:off x="94631" y="976391"/>
          <a:ext cx="1282563" cy="1015007"/>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AF68DA-79CA-4248-BE05-20E2F35F7E74}">
      <dsp:nvSpPr>
        <dsp:cNvPr id="0" name=""/>
        <dsp:cNvSpPr/>
      </dsp:nvSpPr>
      <dsp:spPr>
        <a:xfrm>
          <a:off x="865022" y="976391"/>
          <a:ext cx="1282563" cy="1015007"/>
        </a:xfrm>
        <a:prstGeom prst="chevron">
          <a:avLst>
            <a:gd name="adj" fmla="val 70610"/>
          </a:avLst>
        </a:prstGeom>
        <a:solidFill>
          <a:schemeClr val="accent5">
            <a:hueOff val="-764144"/>
            <a:satOff val="3062"/>
            <a:lumOff val="664"/>
            <a:alphaOff val="0"/>
          </a:schemeClr>
        </a:solidFill>
        <a:ln w="25400" cap="flat" cmpd="sng" algn="ctr">
          <a:solidFill>
            <a:schemeClr val="accent5">
              <a:hueOff val="-764144"/>
              <a:satOff val="3062"/>
              <a:lumOff val="6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6A2ADB-B3BF-4FCE-9EEA-5E643255F758}">
      <dsp:nvSpPr>
        <dsp:cNvPr id="0" name=""/>
        <dsp:cNvSpPr/>
      </dsp:nvSpPr>
      <dsp:spPr>
        <a:xfrm>
          <a:off x="1636022" y="976391"/>
          <a:ext cx="1282563" cy="1015007"/>
        </a:xfrm>
        <a:prstGeom prst="chevron">
          <a:avLst>
            <a:gd name="adj" fmla="val 70610"/>
          </a:avLst>
        </a:prstGeom>
        <a:solidFill>
          <a:schemeClr val="accent5">
            <a:hueOff val="-1528289"/>
            <a:satOff val="6125"/>
            <a:lumOff val="1327"/>
            <a:alphaOff val="0"/>
          </a:schemeClr>
        </a:solidFill>
        <a:ln w="25400" cap="flat" cmpd="sng" algn="ctr">
          <a:solidFill>
            <a:schemeClr val="accent5">
              <a:hueOff val="-1528289"/>
              <a:satOff val="6125"/>
              <a:lumOff val="132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BA859E-FC5C-4465-BB5B-56E640450DF1}">
      <dsp:nvSpPr>
        <dsp:cNvPr id="0" name=""/>
        <dsp:cNvSpPr/>
      </dsp:nvSpPr>
      <dsp:spPr>
        <a:xfrm>
          <a:off x="2406413" y="976391"/>
          <a:ext cx="1282563" cy="1015007"/>
        </a:xfrm>
        <a:prstGeom prst="chevron">
          <a:avLst>
            <a:gd name="adj" fmla="val 70610"/>
          </a:avLst>
        </a:prstGeom>
        <a:solidFill>
          <a:schemeClr val="accent5">
            <a:hueOff val="-2292433"/>
            <a:satOff val="9187"/>
            <a:lumOff val="1991"/>
            <a:alphaOff val="0"/>
          </a:schemeClr>
        </a:solidFill>
        <a:ln w="25400" cap="flat" cmpd="sng" algn="ctr">
          <a:solidFill>
            <a:schemeClr val="accent5">
              <a:hueOff val="-2292433"/>
              <a:satOff val="9187"/>
              <a:lumOff val="199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C2F7ED-842C-4797-BB67-8D141CE20075}">
      <dsp:nvSpPr>
        <dsp:cNvPr id="0" name=""/>
        <dsp:cNvSpPr/>
      </dsp:nvSpPr>
      <dsp:spPr>
        <a:xfrm>
          <a:off x="3177413" y="976391"/>
          <a:ext cx="1282563" cy="1015007"/>
        </a:xfrm>
        <a:prstGeom prst="chevron">
          <a:avLst>
            <a:gd name="adj" fmla="val 70610"/>
          </a:avLst>
        </a:prstGeom>
        <a:solidFill>
          <a:schemeClr val="accent5">
            <a:hueOff val="-3056578"/>
            <a:satOff val="12250"/>
            <a:lumOff val="2655"/>
            <a:alphaOff val="0"/>
          </a:schemeClr>
        </a:solidFill>
        <a:ln w="25400" cap="flat" cmpd="sng" algn="ctr">
          <a:solidFill>
            <a:schemeClr val="accent5">
              <a:hueOff val="-3056578"/>
              <a:satOff val="12250"/>
              <a:lumOff val="265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8CBFC0-D2D7-48C7-B007-878A2FCE9EC5}">
      <dsp:nvSpPr>
        <dsp:cNvPr id="0" name=""/>
        <dsp:cNvSpPr/>
      </dsp:nvSpPr>
      <dsp:spPr>
        <a:xfrm>
          <a:off x="3947804" y="976391"/>
          <a:ext cx="1282563" cy="1015007"/>
        </a:xfrm>
        <a:prstGeom prst="chevron">
          <a:avLst>
            <a:gd name="adj" fmla="val 70610"/>
          </a:avLst>
        </a:prstGeom>
        <a:solidFill>
          <a:schemeClr val="accent5">
            <a:hueOff val="-3820722"/>
            <a:satOff val="15312"/>
            <a:lumOff val="3318"/>
            <a:alphaOff val="0"/>
          </a:schemeClr>
        </a:solidFill>
        <a:ln w="25400" cap="flat" cmpd="sng" algn="ctr">
          <a:solidFill>
            <a:schemeClr val="accent5">
              <a:hueOff val="-3820722"/>
              <a:satOff val="15312"/>
              <a:lumOff val="331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678280-2DAE-4F2B-B02F-C956E61A3967}">
      <dsp:nvSpPr>
        <dsp:cNvPr id="0" name=""/>
        <dsp:cNvSpPr/>
      </dsp:nvSpPr>
      <dsp:spPr>
        <a:xfrm>
          <a:off x="4718804" y="976391"/>
          <a:ext cx="1282563" cy="1015007"/>
        </a:xfrm>
        <a:prstGeom prst="chevron">
          <a:avLst>
            <a:gd name="adj" fmla="val 70610"/>
          </a:avLst>
        </a:prstGeom>
        <a:solidFill>
          <a:schemeClr val="accent5">
            <a:hueOff val="-4584866"/>
            <a:satOff val="18374"/>
            <a:lumOff val="3982"/>
            <a:alphaOff val="0"/>
          </a:schemeClr>
        </a:solidFill>
        <a:ln w="25400" cap="flat" cmpd="sng" algn="ctr">
          <a:solidFill>
            <a:schemeClr val="accent5">
              <a:hueOff val="-4584866"/>
              <a:satOff val="18374"/>
              <a:lumOff val="39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40B20E-EE23-4B6D-97AC-21934930BDD0}">
      <dsp:nvSpPr>
        <dsp:cNvPr id="0" name=""/>
        <dsp:cNvSpPr/>
      </dsp:nvSpPr>
      <dsp:spPr>
        <a:xfrm>
          <a:off x="94631" y="1077892"/>
          <a:ext cx="5552295" cy="812006"/>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id-ID" sz="2400" kern="1200" dirty="0"/>
            <a:t>Informasi yang dijelaskan pada teks.</a:t>
          </a:r>
        </a:p>
      </dsp:txBody>
      <dsp:txXfrm>
        <a:off x="94631" y="1077892"/>
        <a:ext cx="5552295" cy="812006"/>
      </dsp:txXfrm>
    </dsp:sp>
    <dsp:sp modelId="{05D83D0F-8702-4460-B0B3-59D4E923BB06}">
      <dsp:nvSpPr>
        <dsp:cNvPr id="0" name=""/>
        <dsp:cNvSpPr/>
      </dsp:nvSpPr>
      <dsp:spPr>
        <a:xfrm>
          <a:off x="94631" y="2072600"/>
          <a:ext cx="5481042" cy="498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l" defTabSz="1244600">
            <a:lnSpc>
              <a:spcPct val="90000"/>
            </a:lnSpc>
            <a:spcBef>
              <a:spcPct val="0"/>
            </a:spcBef>
            <a:spcAft>
              <a:spcPct val="35000"/>
            </a:spcAft>
            <a:buNone/>
          </a:pPr>
          <a:r>
            <a:rPr lang="id-ID" sz="2800" b="1" kern="1200" dirty="0"/>
            <a:t>Informasi Tersirat</a:t>
          </a:r>
        </a:p>
      </dsp:txBody>
      <dsp:txXfrm>
        <a:off x="94631" y="2072600"/>
        <a:ext cx="5481042" cy="498276"/>
      </dsp:txXfrm>
    </dsp:sp>
    <dsp:sp modelId="{C2D08CC1-28E4-41DD-8A33-396E24EC4775}">
      <dsp:nvSpPr>
        <dsp:cNvPr id="0" name=""/>
        <dsp:cNvSpPr/>
      </dsp:nvSpPr>
      <dsp:spPr>
        <a:xfrm>
          <a:off x="94631" y="2570876"/>
          <a:ext cx="1282563" cy="1015007"/>
        </a:xfrm>
        <a:prstGeom prst="chevron">
          <a:avLst>
            <a:gd name="adj" fmla="val 70610"/>
          </a:avLst>
        </a:prstGeom>
        <a:solidFill>
          <a:schemeClr val="accent5">
            <a:hueOff val="-5349011"/>
            <a:satOff val="21437"/>
            <a:lumOff val="4646"/>
            <a:alphaOff val="0"/>
          </a:schemeClr>
        </a:solidFill>
        <a:ln w="25400" cap="flat" cmpd="sng" algn="ctr">
          <a:solidFill>
            <a:schemeClr val="accent5">
              <a:hueOff val="-5349011"/>
              <a:satOff val="21437"/>
              <a:lumOff val="464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D2C053-3457-4568-AACA-8641B7F1231D}">
      <dsp:nvSpPr>
        <dsp:cNvPr id="0" name=""/>
        <dsp:cNvSpPr/>
      </dsp:nvSpPr>
      <dsp:spPr>
        <a:xfrm>
          <a:off x="865022" y="2570876"/>
          <a:ext cx="1282563" cy="1015007"/>
        </a:xfrm>
        <a:prstGeom prst="chevron">
          <a:avLst>
            <a:gd name="adj" fmla="val 70610"/>
          </a:avLst>
        </a:prstGeom>
        <a:solidFill>
          <a:schemeClr val="accent5">
            <a:hueOff val="-6113155"/>
            <a:satOff val="24499"/>
            <a:lumOff val="5310"/>
            <a:alphaOff val="0"/>
          </a:schemeClr>
        </a:solidFill>
        <a:ln w="25400" cap="flat" cmpd="sng" algn="ctr">
          <a:solidFill>
            <a:schemeClr val="accent5">
              <a:hueOff val="-6113155"/>
              <a:satOff val="24499"/>
              <a:lumOff val="531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972D52-DF57-4901-AAF1-88E0BD33A091}">
      <dsp:nvSpPr>
        <dsp:cNvPr id="0" name=""/>
        <dsp:cNvSpPr/>
      </dsp:nvSpPr>
      <dsp:spPr>
        <a:xfrm>
          <a:off x="1636022" y="2570876"/>
          <a:ext cx="1282563" cy="1015007"/>
        </a:xfrm>
        <a:prstGeom prst="chevron">
          <a:avLst>
            <a:gd name="adj" fmla="val 70610"/>
          </a:avLst>
        </a:prstGeom>
        <a:solidFill>
          <a:schemeClr val="accent5">
            <a:hueOff val="-6877299"/>
            <a:satOff val="27561"/>
            <a:lumOff val="5973"/>
            <a:alphaOff val="0"/>
          </a:schemeClr>
        </a:solidFill>
        <a:ln w="25400" cap="flat" cmpd="sng" algn="ctr">
          <a:solidFill>
            <a:schemeClr val="accent5">
              <a:hueOff val="-6877299"/>
              <a:satOff val="27561"/>
              <a:lumOff val="59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9C09B6-DB9D-4FC7-895C-F065A0FBE350}">
      <dsp:nvSpPr>
        <dsp:cNvPr id="0" name=""/>
        <dsp:cNvSpPr/>
      </dsp:nvSpPr>
      <dsp:spPr>
        <a:xfrm>
          <a:off x="2406413" y="2570876"/>
          <a:ext cx="1282563" cy="1015007"/>
        </a:xfrm>
        <a:prstGeom prst="chevron">
          <a:avLst>
            <a:gd name="adj" fmla="val 70610"/>
          </a:avLst>
        </a:prstGeom>
        <a:solidFill>
          <a:schemeClr val="accent5">
            <a:hueOff val="-7641443"/>
            <a:satOff val="30624"/>
            <a:lumOff val="6637"/>
            <a:alphaOff val="0"/>
          </a:schemeClr>
        </a:solidFill>
        <a:ln w="25400" cap="flat" cmpd="sng" algn="ctr">
          <a:solidFill>
            <a:schemeClr val="accent5">
              <a:hueOff val="-7641443"/>
              <a:satOff val="30624"/>
              <a:lumOff val="66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7B11BA-6001-4DF9-ABB1-2AFFB54A714D}">
      <dsp:nvSpPr>
        <dsp:cNvPr id="0" name=""/>
        <dsp:cNvSpPr/>
      </dsp:nvSpPr>
      <dsp:spPr>
        <a:xfrm>
          <a:off x="3177413" y="2570876"/>
          <a:ext cx="1282563" cy="1015007"/>
        </a:xfrm>
        <a:prstGeom prst="chevron">
          <a:avLst>
            <a:gd name="adj" fmla="val 70610"/>
          </a:avLst>
        </a:prstGeom>
        <a:solidFill>
          <a:schemeClr val="accent5">
            <a:hueOff val="-8405587"/>
            <a:satOff val="33686"/>
            <a:lumOff val="7301"/>
            <a:alphaOff val="0"/>
          </a:schemeClr>
        </a:solidFill>
        <a:ln w="25400" cap="flat" cmpd="sng" algn="ctr">
          <a:solidFill>
            <a:schemeClr val="accent5">
              <a:hueOff val="-8405587"/>
              <a:satOff val="33686"/>
              <a:lumOff val="73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45C3D0-498C-43C9-9426-3F06242C26BB}">
      <dsp:nvSpPr>
        <dsp:cNvPr id="0" name=""/>
        <dsp:cNvSpPr/>
      </dsp:nvSpPr>
      <dsp:spPr>
        <a:xfrm>
          <a:off x="3947804" y="2570876"/>
          <a:ext cx="1282563" cy="1015007"/>
        </a:xfrm>
        <a:prstGeom prst="chevron">
          <a:avLst>
            <a:gd name="adj" fmla="val 70610"/>
          </a:avLst>
        </a:prstGeom>
        <a:solidFill>
          <a:schemeClr val="accent5">
            <a:hueOff val="-9169732"/>
            <a:satOff val="36749"/>
            <a:lumOff val="7964"/>
            <a:alphaOff val="0"/>
          </a:schemeClr>
        </a:solidFill>
        <a:ln w="25400" cap="flat" cmpd="sng" algn="ctr">
          <a:solidFill>
            <a:schemeClr val="accent5">
              <a:hueOff val="-9169732"/>
              <a:satOff val="36749"/>
              <a:lumOff val="79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6EFA57-714B-465B-B730-E4DF207B05EC}">
      <dsp:nvSpPr>
        <dsp:cNvPr id="0" name=""/>
        <dsp:cNvSpPr/>
      </dsp:nvSpPr>
      <dsp:spPr>
        <a:xfrm>
          <a:off x="4718804" y="2570876"/>
          <a:ext cx="1282563" cy="1015007"/>
        </a:xfrm>
        <a:prstGeom prst="chevron">
          <a:avLst>
            <a:gd name="adj" fmla="val 70610"/>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7C746B-1E23-40CF-8793-FC6F8CC90F29}">
      <dsp:nvSpPr>
        <dsp:cNvPr id="0" name=""/>
        <dsp:cNvSpPr/>
      </dsp:nvSpPr>
      <dsp:spPr>
        <a:xfrm>
          <a:off x="94631" y="2672377"/>
          <a:ext cx="5552295" cy="812006"/>
        </a:xfrm>
        <a:prstGeom prst="rect">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id-ID" sz="2400" kern="1200" dirty="0"/>
            <a:t>Informasi yang disampaikan secara tidak langsung pada teks.</a:t>
          </a:r>
        </a:p>
      </dsp:txBody>
      <dsp:txXfrm>
        <a:off x="94631" y="2672377"/>
        <a:ext cx="5552295" cy="812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F0CE6-EBC6-4D2F-888F-8F989CD05770}">
      <dsp:nvSpPr>
        <dsp:cNvPr id="0" name=""/>
        <dsp:cNvSpPr/>
      </dsp:nvSpPr>
      <dsp:spPr>
        <a:xfrm>
          <a:off x="94631" y="478115"/>
          <a:ext cx="5481042" cy="498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l" defTabSz="1244600">
            <a:lnSpc>
              <a:spcPct val="90000"/>
            </a:lnSpc>
            <a:spcBef>
              <a:spcPct val="0"/>
            </a:spcBef>
            <a:spcAft>
              <a:spcPct val="35000"/>
            </a:spcAft>
            <a:buNone/>
          </a:pPr>
          <a:r>
            <a:rPr lang="id-ID" sz="2800" b="1" kern="1200" dirty="0">
              <a:solidFill>
                <a:schemeClr val="tx1"/>
              </a:solidFill>
            </a:rPr>
            <a:t>Kalimat Langsung</a:t>
          </a:r>
        </a:p>
      </dsp:txBody>
      <dsp:txXfrm>
        <a:off x="94631" y="478115"/>
        <a:ext cx="5481042" cy="498276"/>
      </dsp:txXfrm>
    </dsp:sp>
    <dsp:sp modelId="{9BE1CC65-05DD-4800-9EE6-D1906A2F957C}">
      <dsp:nvSpPr>
        <dsp:cNvPr id="0" name=""/>
        <dsp:cNvSpPr/>
      </dsp:nvSpPr>
      <dsp:spPr>
        <a:xfrm>
          <a:off x="94631" y="976391"/>
          <a:ext cx="1282563" cy="1015007"/>
        </a:xfrm>
        <a:prstGeom prst="chevron">
          <a:avLst>
            <a:gd name="adj" fmla="val 706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AF68DA-79CA-4248-BE05-20E2F35F7E74}">
      <dsp:nvSpPr>
        <dsp:cNvPr id="0" name=""/>
        <dsp:cNvSpPr/>
      </dsp:nvSpPr>
      <dsp:spPr>
        <a:xfrm>
          <a:off x="865022" y="976391"/>
          <a:ext cx="1282563" cy="1015007"/>
        </a:xfrm>
        <a:prstGeom prst="chevron">
          <a:avLst>
            <a:gd name="adj" fmla="val 706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6A2ADB-B3BF-4FCE-9EEA-5E643255F758}">
      <dsp:nvSpPr>
        <dsp:cNvPr id="0" name=""/>
        <dsp:cNvSpPr/>
      </dsp:nvSpPr>
      <dsp:spPr>
        <a:xfrm>
          <a:off x="1636022" y="976391"/>
          <a:ext cx="1282563" cy="1015007"/>
        </a:xfrm>
        <a:prstGeom prst="chevron">
          <a:avLst>
            <a:gd name="adj" fmla="val 706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BA859E-FC5C-4465-BB5B-56E640450DF1}">
      <dsp:nvSpPr>
        <dsp:cNvPr id="0" name=""/>
        <dsp:cNvSpPr/>
      </dsp:nvSpPr>
      <dsp:spPr>
        <a:xfrm>
          <a:off x="2406413" y="976391"/>
          <a:ext cx="1282563" cy="1015007"/>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C2F7ED-842C-4797-BB67-8D141CE20075}">
      <dsp:nvSpPr>
        <dsp:cNvPr id="0" name=""/>
        <dsp:cNvSpPr/>
      </dsp:nvSpPr>
      <dsp:spPr>
        <a:xfrm>
          <a:off x="3177413" y="976391"/>
          <a:ext cx="1282563" cy="1015007"/>
        </a:xfrm>
        <a:prstGeom prst="chevron">
          <a:avLst>
            <a:gd name="adj" fmla="val 706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8CBFC0-D2D7-48C7-B007-878A2FCE9EC5}">
      <dsp:nvSpPr>
        <dsp:cNvPr id="0" name=""/>
        <dsp:cNvSpPr/>
      </dsp:nvSpPr>
      <dsp:spPr>
        <a:xfrm>
          <a:off x="3947804" y="976391"/>
          <a:ext cx="1282563" cy="1015007"/>
        </a:xfrm>
        <a:prstGeom prst="chevron">
          <a:avLst>
            <a:gd name="adj" fmla="val 706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678280-2DAE-4F2B-B02F-C956E61A3967}">
      <dsp:nvSpPr>
        <dsp:cNvPr id="0" name=""/>
        <dsp:cNvSpPr/>
      </dsp:nvSpPr>
      <dsp:spPr>
        <a:xfrm>
          <a:off x="4718804" y="976391"/>
          <a:ext cx="1282563" cy="1015007"/>
        </a:xfrm>
        <a:prstGeom prst="chevron">
          <a:avLst>
            <a:gd name="adj" fmla="val 706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40B20E-EE23-4B6D-97AC-21934930BDD0}">
      <dsp:nvSpPr>
        <dsp:cNvPr id="0" name=""/>
        <dsp:cNvSpPr/>
      </dsp:nvSpPr>
      <dsp:spPr>
        <a:xfrm>
          <a:off x="94631" y="1077892"/>
          <a:ext cx="5552295" cy="812006"/>
        </a:xfrm>
        <a:prstGeom prst="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l" defTabSz="1022350">
            <a:lnSpc>
              <a:spcPct val="90000"/>
            </a:lnSpc>
            <a:spcBef>
              <a:spcPct val="0"/>
            </a:spcBef>
            <a:spcAft>
              <a:spcPct val="35000"/>
            </a:spcAft>
            <a:buNone/>
          </a:pPr>
          <a:r>
            <a:rPr lang="id-ID" sz="2300" kern="1200" dirty="0"/>
            <a:t>“</a:t>
          </a:r>
          <a:r>
            <a:rPr lang="en-US" sz="2300" kern="1200" dirty="0"/>
            <a:t>S</a:t>
          </a:r>
          <a:r>
            <a:rPr lang="id-ID" sz="2300" kern="1200" dirty="0"/>
            <a:t>ebelum tidur, kita harus membaca doa terlebih dahulu,” kata ibu.</a:t>
          </a:r>
        </a:p>
      </dsp:txBody>
      <dsp:txXfrm>
        <a:off x="94631" y="1077892"/>
        <a:ext cx="5552295" cy="812006"/>
      </dsp:txXfrm>
    </dsp:sp>
    <dsp:sp modelId="{05D83D0F-8702-4460-B0B3-59D4E923BB06}">
      <dsp:nvSpPr>
        <dsp:cNvPr id="0" name=""/>
        <dsp:cNvSpPr/>
      </dsp:nvSpPr>
      <dsp:spPr>
        <a:xfrm>
          <a:off x="94631" y="2072600"/>
          <a:ext cx="5481042" cy="498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l" defTabSz="1244600">
            <a:lnSpc>
              <a:spcPct val="90000"/>
            </a:lnSpc>
            <a:spcBef>
              <a:spcPct val="0"/>
            </a:spcBef>
            <a:spcAft>
              <a:spcPct val="35000"/>
            </a:spcAft>
            <a:buNone/>
          </a:pPr>
          <a:r>
            <a:rPr lang="id-ID" sz="2800" b="1" kern="1200" dirty="0"/>
            <a:t>Kalimat Tidak Langsung</a:t>
          </a:r>
        </a:p>
      </dsp:txBody>
      <dsp:txXfrm>
        <a:off x="94631" y="2072600"/>
        <a:ext cx="5481042" cy="498276"/>
      </dsp:txXfrm>
    </dsp:sp>
    <dsp:sp modelId="{C2D08CC1-28E4-41DD-8A33-396E24EC4775}">
      <dsp:nvSpPr>
        <dsp:cNvPr id="0" name=""/>
        <dsp:cNvSpPr/>
      </dsp:nvSpPr>
      <dsp:spPr>
        <a:xfrm>
          <a:off x="94631" y="2570876"/>
          <a:ext cx="1282563" cy="1015007"/>
        </a:xfrm>
        <a:prstGeom prst="chevron">
          <a:avLst>
            <a:gd name="adj" fmla="val 706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D2C053-3457-4568-AACA-8641B7F1231D}">
      <dsp:nvSpPr>
        <dsp:cNvPr id="0" name=""/>
        <dsp:cNvSpPr/>
      </dsp:nvSpPr>
      <dsp:spPr>
        <a:xfrm>
          <a:off x="865022" y="2570876"/>
          <a:ext cx="1282563" cy="1015007"/>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972D52-DF57-4901-AAF1-88E0BD33A091}">
      <dsp:nvSpPr>
        <dsp:cNvPr id="0" name=""/>
        <dsp:cNvSpPr/>
      </dsp:nvSpPr>
      <dsp:spPr>
        <a:xfrm>
          <a:off x="1636022" y="2570876"/>
          <a:ext cx="1282563" cy="1015007"/>
        </a:xfrm>
        <a:prstGeom prst="chevron">
          <a:avLst>
            <a:gd name="adj" fmla="val 706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9C09B6-DB9D-4FC7-895C-F065A0FBE350}">
      <dsp:nvSpPr>
        <dsp:cNvPr id="0" name=""/>
        <dsp:cNvSpPr/>
      </dsp:nvSpPr>
      <dsp:spPr>
        <a:xfrm>
          <a:off x="2406413" y="2570876"/>
          <a:ext cx="1282563" cy="1015007"/>
        </a:xfrm>
        <a:prstGeom prst="chevron">
          <a:avLst>
            <a:gd name="adj" fmla="val 706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7B11BA-6001-4DF9-ABB1-2AFFB54A714D}">
      <dsp:nvSpPr>
        <dsp:cNvPr id="0" name=""/>
        <dsp:cNvSpPr/>
      </dsp:nvSpPr>
      <dsp:spPr>
        <a:xfrm>
          <a:off x="3177413" y="2570876"/>
          <a:ext cx="1282563" cy="1015007"/>
        </a:xfrm>
        <a:prstGeom prst="chevron">
          <a:avLst>
            <a:gd name="adj" fmla="val 706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45C3D0-498C-43C9-9426-3F06242C26BB}">
      <dsp:nvSpPr>
        <dsp:cNvPr id="0" name=""/>
        <dsp:cNvSpPr/>
      </dsp:nvSpPr>
      <dsp:spPr>
        <a:xfrm>
          <a:off x="3947804" y="2570876"/>
          <a:ext cx="1282563" cy="1015007"/>
        </a:xfrm>
        <a:prstGeom prst="chevron">
          <a:avLst>
            <a:gd name="adj" fmla="val 706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6EFA57-714B-465B-B730-E4DF207B05EC}">
      <dsp:nvSpPr>
        <dsp:cNvPr id="0" name=""/>
        <dsp:cNvSpPr/>
      </dsp:nvSpPr>
      <dsp:spPr>
        <a:xfrm>
          <a:off x="4718804" y="2570876"/>
          <a:ext cx="1282563" cy="1015007"/>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7C746B-1E23-40CF-8793-FC6F8CC90F29}">
      <dsp:nvSpPr>
        <dsp:cNvPr id="0" name=""/>
        <dsp:cNvSpPr/>
      </dsp:nvSpPr>
      <dsp:spPr>
        <a:xfrm>
          <a:off x="94631" y="2672377"/>
          <a:ext cx="5552295" cy="812006"/>
        </a:xfrm>
        <a:prstGeom prst="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l" defTabSz="1022350">
            <a:lnSpc>
              <a:spcPct val="90000"/>
            </a:lnSpc>
            <a:spcBef>
              <a:spcPct val="0"/>
            </a:spcBef>
            <a:spcAft>
              <a:spcPct val="35000"/>
            </a:spcAft>
            <a:buNone/>
          </a:pPr>
          <a:r>
            <a:rPr lang="id-ID" sz="2300" kern="1200"/>
            <a:t>Ibu mengatakan bahwa kita harus membaca doa terlebih dahulu sebelum tidur.</a:t>
          </a:r>
          <a:endParaRPr lang="id-ID" sz="2300" kern="1200" dirty="0"/>
        </a:p>
      </dsp:txBody>
      <dsp:txXfrm>
        <a:off x="94631" y="2672377"/>
        <a:ext cx="5552295" cy="812006"/>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Tree>
    <p:extLst>
      <p:ext uri="{BB962C8B-B14F-4D97-AF65-F5344CB8AC3E}">
        <p14:creationId xmlns:p14="http://schemas.microsoft.com/office/powerpoint/2010/main" val="3541881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525985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3375793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Tree>
    <p:extLst>
      <p:ext uri="{BB962C8B-B14F-4D97-AF65-F5344CB8AC3E}">
        <p14:creationId xmlns:p14="http://schemas.microsoft.com/office/powerpoint/2010/main" val="166099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88303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2855274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466622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319407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3470797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284063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2610606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25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854" r="2812"/>
          <a:stretch/>
        </p:blipFill>
        <p:spPr>
          <a:xfrm>
            <a:off x="-9525" y="0"/>
            <a:ext cx="9153525" cy="5193750"/>
          </a:xfrm>
          <a:prstGeom prst="rect">
            <a:avLst/>
          </a:prstGeom>
        </p:spPr>
      </p:pic>
      <p:sp>
        <p:nvSpPr>
          <p:cNvPr id="8" name="テキスト プレースホルダー 11"/>
          <p:cNvSpPr txBox="1">
            <a:spLocks/>
          </p:cNvSpPr>
          <p:nvPr/>
        </p:nvSpPr>
        <p:spPr>
          <a:xfrm>
            <a:off x="4301361" y="1783077"/>
            <a:ext cx="4274018" cy="788673"/>
          </a:xfrm>
          <a:prstGeom prst="rect">
            <a:avLst/>
          </a:prstGeom>
        </p:spPr>
        <p:txBody>
          <a:bodyPr lIns="68580" tIns="34290" rIns="68580" bIns="34290" anchor="t">
            <a:noAutofit/>
          </a:bodyPr>
          <a:lstStyle>
            <a:lvl1pPr marL="342900" indent="-342900" algn="ctr" defTabSz="914400" rtl="0" eaLnBrk="1" latinLnBrk="0" hangingPunct="1">
              <a:spcBef>
                <a:spcPct val="20000"/>
              </a:spcBef>
              <a:buFont typeface="Arial" pitchFamily="34" charset="0"/>
              <a:buChar char="•"/>
              <a:defRPr sz="4000" kern="1200" spc="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err="1">
                <a:solidFill>
                  <a:srgbClr val="C9C011"/>
                </a:solidFill>
                <a:cs typeface="Arial" pitchFamily="34" charset="0"/>
              </a:rPr>
              <a:t>Bahasa</a:t>
            </a:r>
            <a:r>
              <a:rPr lang="en-US" b="1" dirty="0">
                <a:solidFill>
                  <a:srgbClr val="C9C011"/>
                </a:solidFill>
                <a:cs typeface="Arial" pitchFamily="34" charset="0"/>
              </a:rPr>
              <a:t> Indonesia</a:t>
            </a:r>
            <a:endParaRPr lang="id-ID" b="1" dirty="0">
              <a:solidFill>
                <a:srgbClr val="C9C011"/>
              </a:solidFill>
              <a:latin typeface="Calibri" pitchFamily="34" charset="0"/>
              <a:cs typeface="Calibri" pitchFamily="34" charset="0"/>
            </a:endParaRPr>
          </a:p>
        </p:txBody>
      </p:sp>
      <p:cxnSp>
        <p:nvCxnSpPr>
          <p:cNvPr id="9" name="直線コネクタ 9"/>
          <p:cNvCxnSpPr/>
          <p:nvPr/>
        </p:nvCxnSpPr>
        <p:spPr>
          <a:xfrm>
            <a:off x="4572000" y="2800350"/>
            <a:ext cx="3733800" cy="0"/>
          </a:xfrm>
          <a:prstGeom prst="line">
            <a:avLst/>
          </a:prstGeom>
          <a:noFill/>
          <a:ln w="28575" cap="flat" cmpd="sng" algn="ctr">
            <a:solidFill>
              <a:schemeClr val="tx1">
                <a:lumMod val="65000"/>
                <a:lumOff val="35000"/>
              </a:schemeClr>
            </a:solidFill>
            <a:prstDash val="solid"/>
            <a:headEnd type="oval"/>
            <a:tailEnd type="oval"/>
          </a:ln>
          <a:effectLst/>
        </p:spPr>
      </p:cxnSp>
      <p:sp>
        <p:nvSpPr>
          <p:cNvPr id="10" name="タイトル 1"/>
          <p:cNvSpPr txBox="1">
            <a:spLocks/>
          </p:cNvSpPr>
          <p:nvPr/>
        </p:nvSpPr>
        <p:spPr>
          <a:xfrm>
            <a:off x="3901966" y="1200150"/>
            <a:ext cx="5073868" cy="469019"/>
          </a:xfrm>
          <a:prstGeom prst="rect">
            <a:avLst/>
          </a:prstGeom>
        </p:spPr>
        <p:txBody>
          <a:bodyPr lIns="68580" tIns="34290" rIns="68580" bIns="34290" anchor="b"/>
          <a:lstStyle>
            <a:lvl1pPr algn="ctr" defTabSz="914400" rtl="0" eaLnBrk="1" latinLnBrk="0" hangingPunct="1">
              <a:spcBef>
                <a:spcPct val="0"/>
              </a:spcBef>
              <a:buNone/>
              <a:defRPr sz="9600" kern="1200" spc="1500" baseline="0">
                <a:solidFill>
                  <a:schemeClr val="tx1"/>
                </a:solidFill>
                <a:latin typeface="+mj-lt"/>
                <a:ea typeface="+mj-ea"/>
                <a:cs typeface="+mj-cs"/>
              </a:defRPr>
            </a:lvl1pPr>
          </a:lstStyle>
          <a:p>
            <a:pPr defTabSz="1632713">
              <a:defRPr/>
            </a:pPr>
            <a:r>
              <a:rPr kumimoji="1" lang="en-US" altLang="ja-JP" sz="3200" b="1" spc="0" dirty="0">
                <a:solidFill>
                  <a:schemeClr val="tx1">
                    <a:lumMod val="65000"/>
                    <a:lumOff val="35000"/>
                  </a:schemeClr>
                </a:solidFill>
                <a:latin typeface="Arial" pitchFamily="34" charset="0"/>
                <a:cs typeface="Arial" pitchFamily="34" charset="0"/>
              </a:rPr>
              <a:t>MEDIA MENGAJAR</a:t>
            </a:r>
            <a:endParaRPr kumimoji="1" lang="ja-JP" altLang="en-US" sz="3200" b="1" spc="0" dirty="0">
              <a:solidFill>
                <a:schemeClr val="tx1">
                  <a:lumMod val="65000"/>
                  <a:lumOff val="35000"/>
                </a:schemeClr>
              </a:solidFill>
              <a:latin typeface="Arial" pitchFamily="34" charset="0"/>
              <a:cs typeface="Arial" pitchFamily="34" charset="0"/>
            </a:endParaRPr>
          </a:p>
        </p:txBody>
      </p:sp>
      <p:sp>
        <p:nvSpPr>
          <p:cNvPr id="11" name="Rectangle 10"/>
          <p:cNvSpPr/>
          <p:nvPr/>
        </p:nvSpPr>
        <p:spPr>
          <a:xfrm>
            <a:off x="5427822" y="2865879"/>
            <a:ext cx="2070117" cy="315471"/>
          </a:xfrm>
          <a:prstGeom prst="rect">
            <a:avLst/>
          </a:prstGeom>
        </p:spPr>
        <p:txBody>
          <a:bodyPr wrap="none" lIns="68580" tIns="34290" rIns="68580" bIns="34290">
            <a:spAutoFit/>
          </a:bodyPr>
          <a:lstStyle/>
          <a:p>
            <a:pPr algn="ctr"/>
            <a:r>
              <a:rPr lang="en-US" sz="1600" b="1" dirty="0">
                <a:solidFill>
                  <a:schemeClr val="tx1">
                    <a:lumMod val="65000"/>
                    <a:lumOff val="35000"/>
                  </a:schemeClr>
                </a:solidFill>
              </a:rPr>
              <a:t>UNTUK SD/MI KELAS 4</a:t>
            </a:r>
            <a:endParaRPr lang="id-ID" sz="1600" b="1" dirty="0">
              <a:solidFill>
                <a:schemeClr val="tx1">
                  <a:lumMod val="65000"/>
                  <a:lumOff val="35000"/>
                </a:schemeClr>
              </a:solidFill>
            </a:endParaRPr>
          </a:p>
        </p:txBody>
      </p:sp>
      <p:sp>
        <p:nvSpPr>
          <p:cNvPr id="13" name="Cube 12"/>
          <p:cNvSpPr/>
          <p:nvPr/>
        </p:nvSpPr>
        <p:spPr>
          <a:xfrm>
            <a:off x="1524000" y="763869"/>
            <a:ext cx="2454166" cy="3287686"/>
          </a:xfrm>
          <a:prstGeom prst="cube">
            <a:avLst>
              <a:gd name="adj" fmla="val 3711"/>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99" y="914638"/>
            <a:ext cx="2377967" cy="3115277"/>
          </a:xfrm>
          <a:prstGeom prst="rect">
            <a:avLst/>
          </a:prstGeom>
        </p:spPr>
      </p:pic>
    </p:spTree>
    <p:extLst>
      <p:ext uri="{BB962C8B-B14F-4D97-AF65-F5344CB8AC3E}">
        <p14:creationId xmlns:p14="http://schemas.microsoft.com/office/powerpoint/2010/main" val="57271046"/>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600"/>
                            </p:stCondLst>
                            <p:childTnLst>
                              <p:par>
                                <p:cTn id="14" presetID="16" presetClass="entr" presetSubtype="37"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1000"/>
                                        <p:tgtEl>
                                          <p:spTgt spid="9"/>
                                        </p:tgtEl>
                                      </p:cBhvr>
                                    </p:animEffect>
                                  </p:childTnLst>
                                </p:cTn>
                              </p:par>
                              <p:par>
                                <p:cTn id="17" presetID="53" presetClass="entr" presetSubtype="16" fill="hold" grpId="0" nodeType="withEffect">
                                  <p:stCondLst>
                                    <p:cond delay="25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decel="100000" fill="hold" nodeType="with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l 112">
            <a:hlinkClick r:id="" action="ppaction://media"/>
            <a:extLst>
              <a:ext uri="{FF2B5EF4-FFF2-40B4-BE49-F238E27FC236}">
                <a16:creationId xmlns:a16="http://schemas.microsoft.com/office/drawing/2014/main" id="{2B4DE228-2454-C9A9-9679-FD4F41FCF9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64010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8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2"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2" name="TextBox 1"/>
          <p:cNvSpPr txBox="1"/>
          <p:nvPr/>
        </p:nvSpPr>
        <p:spPr>
          <a:xfrm>
            <a:off x="2133600" y="605790"/>
            <a:ext cx="4994894" cy="461665"/>
          </a:xfrm>
          <a:prstGeom prst="rect">
            <a:avLst/>
          </a:prstGeom>
          <a:noFill/>
        </p:spPr>
        <p:txBody>
          <a:bodyPr wrap="none" rtlCol="0">
            <a:spAutoFit/>
          </a:bodyPr>
          <a:lstStyle/>
          <a:p>
            <a:r>
              <a:rPr lang="id-ID" sz="2400" b="1" dirty="0"/>
              <a:t>Kalimat Langsung dan Tidak Langsung</a:t>
            </a:r>
          </a:p>
        </p:txBody>
      </p:sp>
      <p:graphicFrame>
        <p:nvGraphicFramePr>
          <p:cNvPr id="3" name="Table 2"/>
          <p:cNvGraphicFramePr>
            <a:graphicFrameLocks noGrp="1"/>
          </p:cNvGraphicFramePr>
          <p:nvPr>
            <p:extLst>
              <p:ext uri="{D42A27DB-BD31-4B8C-83A1-F6EECF244321}">
                <p14:modId xmlns:p14="http://schemas.microsoft.com/office/powerpoint/2010/main" val="2264528214"/>
              </p:ext>
            </p:extLst>
          </p:nvPr>
        </p:nvGraphicFramePr>
        <p:xfrm>
          <a:off x="609600" y="1291590"/>
          <a:ext cx="7920000" cy="2499360"/>
        </p:xfrm>
        <a:graphic>
          <a:graphicData uri="http://schemas.openxmlformats.org/drawingml/2006/table">
            <a:tbl>
              <a:tblPr firstRow="1" bandRow="1">
                <a:tableStyleId>{8FD4443E-F989-4FC4-A0C8-D5A2AF1F390B}</a:tableStyleId>
              </a:tblPr>
              <a:tblGrid>
                <a:gridCol w="3960000">
                  <a:extLst>
                    <a:ext uri="{9D8B030D-6E8A-4147-A177-3AD203B41FA5}">
                      <a16:colId xmlns:a16="http://schemas.microsoft.com/office/drawing/2014/main" val="20000"/>
                    </a:ext>
                  </a:extLst>
                </a:gridCol>
                <a:gridCol w="3960000">
                  <a:extLst>
                    <a:ext uri="{9D8B030D-6E8A-4147-A177-3AD203B41FA5}">
                      <a16:colId xmlns:a16="http://schemas.microsoft.com/office/drawing/2014/main" val="20001"/>
                    </a:ext>
                  </a:extLst>
                </a:gridCol>
              </a:tblGrid>
              <a:tr h="370840">
                <a:tc>
                  <a:txBody>
                    <a:bodyPr/>
                    <a:lstStyle/>
                    <a:p>
                      <a:pPr algn="ctr"/>
                      <a:r>
                        <a:rPr lang="id-ID" sz="1900" dirty="0"/>
                        <a:t>Kalimat</a:t>
                      </a:r>
                      <a:r>
                        <a:rPr lang="id-ID" sz="1900" baseline="0" dirty="0"/>
                        <a:t> Langsung</a:t>
                      </a:r>
                      <a:endParaRPr lang="id-ID" sz="1900" dirty="0"/>
                    </a:p>
                  </a:txBody>
                  <a:tcPr anchor="ctr"/>
                </a:tc>
                <a:tc>
                  <a:txBody>
                    <a:bodyPr/>
                    <a:lstStyle/>
                    <a:p>
                      <a:pPr algn="ctr"/>
                      <a:r>
                        <a:rPr lang="id-ID" sz="1900" dirty="0"/>
                        <a:t>Kalimat</a:t>
                      </a:r>
                      <a:r>
                        <a:rPr lang="id-ID" sz="1900" baseline="0" dirty="0"/>
                        <a:t> Tidak Langsung</a:t>
                      </a:r>
                      <a:endParaRPr lang="id-ID" sz="1900" dirty="0"/>
                    </a:p>
                  </a:txBody>
                  <a:tcPr anchor="ct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900" dirty="0"/>
                        <a:t>Kalimat langsung adalah</a:t>
                      </a:r>
                      <a:r>
                        <a:rPr lang="id-ID" sz="1900" baseline="0" dirty="0"/>
                        <a:t> kalimat yang berisi hasil kutipan pembicaraan atau ujaran seseorang sehingga sama seperti apa yang diujarkan. Bagian ujaran diberi tanda kutip (“...”).</a:t>
                      </a:r>
                      <a:endParaRPr lang="id-ID" sz="1900" baseline="0" dirty="0">
                        <a:solidFill>
                          <a:schemeClr val="tx1"/>
                        </a:solidFill>
                      </a:endParaRPr>
                    </a:p>
                  </a:txBody>
                  <a:tcPr>
                    <a:solidFill>
                      <a:srgbClr val="008680"/>
                    </a:solidFill>
                  </a:tcPr>
                </a:tc>
                <a:tc>
                  <a:txBody>
                    <a:bodyPr/>
                    <a:lstStyle/>
                    <a:p>
                      <a:r>
                        <a:rPr lang="id-ID" sz="1900" dirty="0"/>
                        <a:t>Kalimat tidak langsung adalah kalimat</a:t>
                      </a:r>
                      <a:r>
                        <a:rPr lang="id-ID" sz="1900" baseline="0" dirty="0"/>
                        <a:t> yang melaporkan atau menceritakan kembali ucapan atau ujaran orang lain. Bagian kutipan dalam kalimat tidak langsung semuanya berbentuk kalimat berita atau pernyataan tentang sesuatu.</a:t>
                      </a:r>
                      <a:endParaRPr lang="id-ID" sz="1900" dirty="0">
                        <a:solidFill>
                          <a:schemeClr val="tx1"/>
                        </a:solidFill>
                      </a:endParaRPr>
                    </a:p>
                  </a:txBody>
                  <a:tcPr>
                    <a:solidFill>
                      <a:srgbClr val="00868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886381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2114550"/>
            <a:ext cx="3105150" cy="314171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2" y="4293108"/>
            <a:ext cx="9144000" cy="8503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graphicFrame>
        <p:nvGraphicFramePr>
          <p:cNvPr id="6" name="Diagram 5"/>
          <p:cNvGraphicFramePr/>
          <p:nvPr>
            <p:extLst>
              <p:ext uri="{D42A27DB-BD31-4B8C-83A1-F6EECF244321}">
                <p14:modId xmlns:p14="http://schemas.microsoft.com/office/powerpoint/2010/main" val="3361938607"/>
              </p:ext>
            </p:extLst>
          </p:nvPr>
        </p:nvGraphicFramePr>
        <p:xfrm>
          <a:off x="381000" y="48895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p:cNvSpPr txBox="1"/>
          <p:nvPr/>
        </p:nvSpPr>
        <p:spPr>
          <a:xfrm>
            <a:off x="457200" y="295930"/>
            <a:ext cx="1362424" cy="523220"/>
          </a:xfrm>
          <a:prstGeom prst="rect">
            <a:avLst/>
          </a:prstGeom>
          <a:noFill/>
        </p:spPr>
        <p:txBody>
          <a:bodyPr wrap="none" rtlCol="0">
            <a:spAutoFit/>
          </a:bodyPr>
          <a:lstStyle/>
          <a:p>
            <a:r>
              <a:rPr lang="id-ID" sz="2800" b="1" dirty="0"/>
              <a:t>Contoh:</a:t>
            </a:r>
          </a:p>
        </p:txBody>
      </p:sp>
    </p:spTree>
    <p:extLst>
      <p:ext uri="{BB962C8B-B14F-4D97-AF65-F5344CB8AC3E}">
        <p14:creationId xmlns:p14="http://schemas.microsoft.com/office/powerpoint/2010/main" val="16266122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2" name="TextBox 1"/>
          <p:cNvSpPr txBox="1"/>
          <p:nvPr/>
        </p:nvSpPr>
        <p:spPr>
          <a:xfrm>
            <a:off x="2763945" y="438150"/>
            <a:ext cx="3560655" cy="461665"/>
          </a:xfrm>
          <a:prstGeom prst="rect">
            <a:avLst/>
          </a:prstGeom>
          <a:noFill/>
        </p:spPr>
        <p:txBody>
          <a:bodyPr wrap="none" rtlCol="0">
            <a:spAutoFit/>
          </a:bodyPr>
          <a:lstStyle/>
          <a:p>
            <a:r>
              <a:rPr lang="id-ID" sz="2400" b="1" dirty="0"/>
              <a:t>Kata Hubung Antarkalimat</a:t>
            </a:r>
          </a:p>
        </p:txBody>
      </p:sp>
      <p:grpSp>
        <p:nvGrpSpPr>
          <p:cNvPr id="6" name="Group 5"/>
          <p:cNvGrpSpPr/>
          <p:nvPr/>
        </p:nvGrpSpPr>
        <p:grpSpPr>
          <a:xfrm>
            <a:off x="914399" y="1084350"/>
            <a:ext cx="7315201" cy="3468600"/>
            <a:chOff x="228600" y="1084350"/>
            <a:chExt cx="5371198" cy="2554200"/>
          </a:xfrm>
        </p:grpSpPr>
        <p:pic>
          <p:nvPicPr>
            <p:cNvPr id="11" name="Picture 4" descr="E:\ELISA\MEDIA ESPS IPS KELAS 4\BAB 4\Post it pink.png">
              <a:extLst>
                <a:ext uri="{FF2B5EF4-FFF2-40B4-BE49-F238E27FC236}">
                  <a16:creationId xmlns:a16="http://schemas.microsoft.com/office/drawing/2014/main" id="{1666DD56-2004-DABF-39EA-2A26C3BF6CF0}"/>
                </a:ext>
              </a:extLst>
            </p:cNvPr>
            <p:cNvPicPr>
              <a:picLocks noChangeAspect="1" noChangeArrowheads="1"/>
            </p:cNvPicPr>
            <p:nvPr/>
          </p:nvPicPr>
          <p:blipFill>
            <a:blip r:embed="rId4">
              <a:duotone>
                <a:prstClr val="black"/>
                <a:srgbClr val="008680">
                  <a:tint val="45000"/>
                  <a:satMod val="400000"/>
                </a:srgbClr>
              </a:duotone>
              <a:extLst>
                <a:ext uri="{28A0092B-C50C-407E-A947-70E740481C1C}">
                  <a14:useLocalDpi xmlns:a14="http://schemas.microsoft.com/office/drawing/2010/main" val="0"/>
                </a:ext>
              </a:extLst>
            </a:blip>
            <a:srcRect/>
            <a:stretch>
              <a:fillRect/>
            </a:stretch>
          </p:blipFill>
          <p:spPr bwMode="auto">
            <a:xfrm>
              <a:off x="228600" y="1084350"/>
              <a:ext cx="5371198" cy="25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64301" y="1213120"/>
              <a:ext cx="4755747" cy="2243734"/>
            </a:xfrm>
            <a:prstGeom prst="rect">
              <a:avLst/>
            </a:prstGeom>
            <a:noFill/>
          </p:spPr>
          <p:txBody>
            <a:bodyPr wrap="square" rtlCol="0">
              <a:spAutoFit/>
            </a:bodyPr>
            <a:lstStyle/>
            <a:p>
              <a:r>
                <a:rPr lang="id-ID" sz="2400" dirty="0">
                  <a:solidFill>
                    <a:schemeClr val="bg1"/>
                  </a:solidFill>
                </a:rPr>
                <a:t>Selain kalimat langsung dan tidak langsung, di dalam cerita juga terdapat kata hubung antarkalimat. Kata hubung antarkalimat merupakan kata sambung yang menghubungkan dua kalimat. Kata hubung antarkalimat dapat berfungsi untuk menyatakan kelanjutan atau penambahan, kebalikan atau pertentangan, dan konsekuensi.</a:t>
              </a:r>
            </a:p>
          </p:txBody>
        </p:sp>
      </p:grpSp>
    </p:spTree>
    <p:extLst>
      <p:ext uri="{BB962C8B-B14F-4D97-AF65-F5344CB8AC3E}">
        <p14:creationId xmlns:p14="http://schemas.microsoft.com/office/powerpoint/2010/main" val="311717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6" name="Oval 5">
            <a:extLst>
              <a:ext uri="{FF2B5EF4-FFF2-40B4-BE49-F238E27FC236}">
                <a16:creationId xmlns:a16="http://schemas.microsoft.com/office/drawing/2014/main" id="{21E820B7-009A-B055-8CC1-13A46EE22DA6}"/>
              </a:ext>
            </a:extLst>
          </p:cNvPr>
          <p:cNvSpPr/>
          <p:nvPr/>
        </p:nvSpPr>
        <p:spPr bwMode="auto">
          <a:xfrm>
            <a:off x="571500" y="876750"/>
            <a:ext cx="6220800" cy="3600000"/>
          </a:xfrm>
          <a:prstGeom prst="ellipse">
            <a:avLst/>
          </a:prstGeom>
          <a:solidFill>
            <a:srgbClr val="008680"/>
          </a:solidFill>
          <a:ln>
            <a:noFill/>
          </a:ln>
          <a:effectLst>
            <a:softEdge rad="127000"/>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id-ID" altLang="id-ID" sz="2000" dirty="0">
                <a:solidFill>
                  <a:schemeClr val="bg1"/>
                </a:solidFill>
                <a:latin typeface="+mn-lt"/>
              </a:rPr>
              <a:t>Contoh kalimat menggunakan kata hubung antarkalimat.</a:t>
            </a:r>
          </a:p>
          <a:p>
            <a:pPr marL="361950" indent="-361950" eaLnBrk="1" hangingPunct="1">
              <a:buFont typeface="+mj-lt"/>
              <a:buAutoNum type="arabicPeriod"/>
              <a:defRPr/>
            </a:pPr>
            <a:r>
              <a:rPr lang="id-ID" altLang="id-ID" sz="2000" dirty="0">
                <a:solidFill>
                  <a:schemeClr val="bg1"/>
                </a:solidFill>
                <a:latin typeface="+mn-lt"/>
              </a:rPr>
              <a:t>Beni tidur larut malam. </a:t>
            </a:r>
            <a:r>
              <a:rPr lang="id-ID" altLang="id-ID" sz="2000" b="1" dirty="0">
                <a:solidFill>
                  <a:schemeClr val="bg1"/>
                </a:solidFill>
                <a:latin typeface="+mn-lt"/>
              </a:rPr>
              <a:t>Akibatnya</a:t>
            </a:r>
            <a:r>
              <a:rPr lang="id-ID" altLang="id-ID" sz="2000" dirty="0">
                <a:solidFill>
                  <a:schemeClr val="bg1"/>
                </a:solidFill>
                <a:latin typeface="+mn-lt"/>
              </a:rPr>
              <a:t>, ia bangun kesiangan dan terlambat ke sekolah.</a:t>
            </a:r>
          </a:p>
          <a:p>
            <a:pPr marL="361950" indent="-361950" eaLnBrk="1" hangingPunct="1">
              <a:buFont typeface="+mj-lt"/>
              <a:buAutoNum type="arabicPeriod"/>
              <a:defRPr/>
            </a:pPr>
            <a:r>
              <a:rPr lang="id-ID" altLang="id-ID" sz="2000" dirty="0">
                <a:solidFill>
                  <a:schemeClr val="bg1"/>
                </a:solidFill>
                <a:latin typeface="+mn-lt"/>
              </a:rPr>
              <a:t>Hani mencuci sepatu. </a:t>
            </a:r>
            <a:r>
              <a:rPr lang="id-ID" altLang="id-ID" sz="2000" b="1" dirty="0">
                <a:solidFill>
                  <a:schemeClr val="bg1"/>
                </a:solidFill>
                <a:latin typeface="+mn-lt"/>
              </a:rPr>
              <a:t>Setelah itu</a:t>
            </a:r>
            <a:r>
              <a:rPr lang="id-ID" altLang="id-ID" sz="2000" dirty="0">
                <a:solidFill>
                  <a:schemeClr val="bg1"/>
                </a:solidFill>
                <a:latin typeface="+mn-lt"/>
              </a:rPr>
              <a:t>, ia menjemur sepatunya di teras rumah.</a:t>
            </a:r>
          </a:p>
        </p:txBody>
      </p:sp>
      <p:grpSp>
        <p:nvGrpSpPr>
          <p:cNvPr id="13" name="Group 19">
            <a:extLst>
              <a:ext uri="{FF2B5EF4-FFF2-40B4-BE49-F238E27FC236}">
                <a16:creationId xmlns:a16="http://schemas.microsoft.com/office/drawing/2014/main" id="{23D659EF-A229-0F02-15D5-451A4A79DE74}"/>
              </a:ext>
            </a:extLst>
          </p:cNvPr>
          <p:cNvGrpSpPr>
            <a:grpSpLocks/>
          </p:cNvGrpSpPr>
          <p:nvPr/>
        </p:nvGrpSpPr>
        <p:grpSpPr bwMode="auto">
          <a:xfrm>
            <a:off x="6248400" y="1150937"/>
            <a:ext cx="2286000" cy="3630613"/>
            <a:chOff x="7264371" y="3028950"/>
            <a:chExt cx="1727229" cy="2743200"/>
          </a:xfrm>
        </p:grpSpPr>
        <p:sp>
          <p:nvSpPr>
            <p:cNvPr id="14" name="Oval 13">
              <a:extLst>
                <a:ext uri="{FF2B5EF4-FFF2-40B4-BE49-F238E27FC236}">
                  <a16:creationId xmlns:a16="http://schemas.microsoft.com/office/drawing/2014/main" id="{37674B19-ECA1-EE36-6BB0-A353A4A90E87}"/>
                </a:ext>
              </a:extLst>
            </p:cNvPr>
            <p:cNvSpPr/>
            <p:nvPr/>
          </p:nvSpPr>
          <p:spPr>
            <a:xfrm>
              <a:off x="7391400" y="5219700"/>
              <a:ext cx="1600200" cy="552450"/>
            </a:xfrm>
            <a:prstGeom prst="ellipse">
              <a:avLst/>
            </a:prstGeom>
            <a:solidFill>
              <a:schemeClr val="bg1">
                <a:lumMod val="8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endParaRPr lang="id-ID" altLang="id-ID">
                <a:solidFill>
                  <a:srgbClr val="FFFFFF"/>
                </a:solidFill>
              </a:endParaRPr>
            </a:p>
          </p:txBody>
        </p:sp>
        <p:pic>
          <p:nvPicPr>
            <p:cNvPr id="15" name="Picture 2" descr="E:\ELISA\PPT ESPS\edo.png">
              <a:extLst>
                <a:ext uri="{FF2B5EF4-FFF2-40B4-BE49-F238E27FC236}">
                  <a16:creationId xmlns:a16="http://schemas.microsoft.com/office/drawing/2014/main" id="{EE6EDD21-6545-7830-0081-882979F82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371" y="3028950"/>
              <a:ext cx="1727229" cy="25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p:nvPr/>
        </p:nvSpPr>
        <p:spPr>
          <a:xfrm>
            <a:off x="457200" y="295930"/>
            <a:ext cx="1362424" cy="523220"/>
          </a:xfrm>
          <a:prstGeom prst="rect">
            <a:avLst/>
          </a:prstGeom>
          <a:noFill/>
        </p:spPr>
        <p:txBody>
          <a:bodyPr wrap="none" rtlCol="0">
            <a:spAutoFit/>
          </a:bodyPr>
          <a:lstStyle/>
          <a:p>
            <a:r>
              <a:rPr lang="id-ID" sz="2800" b="1" dirty="0"/>
              <a:t>Contoh:</a:t>
            </a:r>
          </a:p>
        </p:txBody>
      </p:sp>
    </p:spTree>
    <p:extLst>
      <p:ext uri="{BB962C8B-B14F-4D97-AF65-F5344CB8AC3E}">
        <p14:creationId xmlns:p14="http://schemas.microsoft.com/office/powerpoint/2010/main" val="1085519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2" name="TextBox 1"/>
          <p:cNvSpPr txBox="1"/>
          <p:nvPr/>
        </p:nvSpPr>
        <p:spPr>
          <a:xfrm>
            <a:off x="1587280" y="285750"/>
            <a:ext cx="6032720" cy="830997"/>
          </a:xfrm>
          <a:prstGeom prst="rect">
            <a:avLst/>
          </a:prstGeom>
          <a:noFill/>
        </p:spPr>
        <p:txBody>
          <a:bodyPr wrap="square" rtlCol="0">
            <a:spAutoFit/>
          </a:bodyPr>
          <a:lstStyle/>
          <a:p>
            <a:pPr algn="ctr"/>
            <a:r>
              <a:rPr lang="id-ID" sz="2400" b="1" dirty="0"/>
              <a:t>Menulis Teks Narasi Menggunakan Kata Hubung Antarkalimat</a:t>
            </a:r>
          </a:p>
        </p:txBody>
      </p:sp>
      <p:grpSp>
        <p:nvGrpSpPr>
          <p:cNvPr id="3" name="Group 2"/>
          <p:cNvGrpSpPr/>
          <p:nvPr/>
        </p:nvGrpSpPr>
        <p:grpSpPr>
          <a:xfrm>
            <a:off x="228600" y="1200150"/>
            <a:ext cx="8610600" cy="3352800"/>
            <a:chOff x="228600" y="1084350"/>
            <a:chExt cx="8610600" cy="3352800"/>
          </a:xfrm>
        </p:grpSpPr>
        <p:pic>
          <p:nvPicPr>
            <p:cNvPr id="11" name="Picture 4" descr="E:\ELISA\MEDIA ESPS IPS KELAS 4\BAB 4\Post it pink.png">
              <a:extLst>
                <a:ext uri="{FF2B5EF4-FFF2-40B4-BE49-F238E27FC236}">
                  <a16:creationId xmlns:a16="http://schemas.microsoft.com/office/drawing/2014/main" id="{1666DD56-2004-DABF-39EA-2A26C3BF6CF0}"/>
                </a:ext>
              </a:extLst>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28600" y="1084350"/>
              <a:ext cx="8610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85800" y="1233428"/>
              <a:ext cx="7848600" cy="2862322"/>
            </a:xfrm>
            <a:prstGeom prst="rect">
              <a:avLst/>
            </a:prstGeom>
            <a:noFill/>
          </p:spPr>
          <p:txBody>
            <a:bodyPr wrap="square" rtlCol="0">
              <a:spAutoFit/>
            </a:bodyPr>
            <a:lstStyle/>
            <a:p>
              <a:r>
                <a:rPr lang="id-ID" sz="2000" dirty="0">
                  <a:solidFill>
                    <a:schemeClr val="bg1"/>
                  </a:solidFill>
                </a:rPr>
                <a:t>Teks narasi adalah teks mengenai suatu peristiwa yang ditulis secara berurutan. </a:t>
              </a:r>
              <a:r>
                <a:rPr lang="en-US" sz="2000" dirty="0" err="1">
                  <a:solidFill>
                    <a:schemeClr val="bg1"/>
                  </a:solidFill>
                </a:rPr>
                <a:t>Berikut</a:t>
              </a:r>
              <a:r>
                <a:rPr lang="en-US" sz="2000" dirty="0">
                  <a:solidFill>
                    <a:schemeClr val="bg1"/>
                  </a:solidFill>
                </a:rPr>
                <a:t> l</a:t>
              </a:r>
              <a:r>
                <a:rPr lang="id-ID" sz="2000" dirty="0">
                  <a:solidFill>
                    <a:schemeClr val="bg1"/>
                  </a:solidFill>
                </a:rPr>
                <a:t>angkah-langkah membuat teks narasi menggunakan kata hubung antarkalimat.</a:t>
              </a:r>
            </a:p>
            <a:p>
              <a:pPr marL="361950" indent="-361950">
                <a:buFont typeface="+mj-lt"/>
                <a:buAutoNum type="arabicPeriod"/>
              </a:pPr>
              <a:r>
                <a:rPr lang="id-ID" sz="2000" dirty="0">
                  <a:solidFill>
                    <a:schemeClr val="bg1"/>
                  </a:solidFill>
                </a:rPr>
                <a:t>Tentukan topik atau tema yang akan ditulis.</a:t>
              </a:r>
            </a:p>
            <a:p>
              <a:pPr marL="361950" indent="-361950">
                <a:buFont typeface="+mj-lt"/>
                <a:buAutoNum type="arabicPeriod"/>
              </a:pPr>
              <a:r>
                <a:rPr lang="id-ID" sz="2000" dirty="0">
                  <a:solidFill>
                    <a:schemeClr val="bg1"/>
                  </a:solidFill>
                </a:rPr>
                <a:t>Tentukan peristiwa-peristiwa yang akan diceritakan.</a:t>
              </a:r>
            </a:p>
            <a:p>
              <a:pPr marL="361950" indent="-361950">
                <a:buFont typeface="+mj-lt"/>
                <a:buAutoNum type="arabicPeriod"/>
              </a:pPr>
              <a:r>
                <a:rPr lang="id-ID" sz="2000" dirty="0">
                  <a:solidFill>
                    <a:schemeClr val="bg1"/>
                  </a:solidFill>
                </a:rPr>
                <a:t>Bagikan peristiwa ke dalam awal, perkembangan, dan akhir cerita.</a:t>
              </a:r>
            </a:p>
            <a:p>
              <a:pPr marL="361950" indent="-361950">
                <a:buFont typeface="+mj-lt"/>
                <a:buAutoNum type="arabicPeriod"/>
              </a:pPr>
              <a:r>
                <a:rPr lang="id-ID" sz="2000" dirty="0">
                  <a:solidFill>
                    <a:schemeClr val="bg1"/>
                  </a:solidFill>
                </a:rPr>
                <a:t>Buatlah rincian peristiwa sebagai pendukung cerita.</a:t>
              </a:r>
            </a:p>
            <a:p>
              <a:pPr marL="361950" indent="-361950">
                <a:buFont typeface="+mj-lt"/>
                <a:buAutoNum type="arabicPeriod"/>
              </a:pPr>
              <a:r>
                <a:rPr lang="id-ID" sz="2000" dirty="0">
                  <a:solidFill>
                    <a:schemeClr val="bg1"/>
                  </a:solidFill>
                </a:rPr>
                <a:t>Susunlah paragraf yang padu dengan memperhatikan tanda baca, </a:t>
              </a:r>
              <a:r>
                <a:rPr lang="en-US" sz="2000" dirty="0">
                  <a:solidFill>
                    <a:schemeClr val="bg1"/>
                  </a:solidFill>
                </a:rPr>
                <a:t> </a:t>
              </a:r>
              <a:r>
                <a:rPr lang="id-ID" sz="2000" dirty="0">
                  <a:solidFill>
                    <a:schemeClr val="bg1"/>
                  </a:solidFill>
                </a:rPr>
                <a:t>kata buku, dan kata hubung antarkalimat yang benar.</a:t>
              </a:r>
            </a:p>
          </p:txBody>
        </p:sp>
      </p:grpSp>
    </p:spTree>
    <p:extLst>
      <p:ext uri="{BB962C8B-B14F-4D97-AF65-F5344CB8AC3E}">
        <p14:creationId xmlns:p14="http://schemas.microsoft.com/office/powerpoint/2010/main" val="4159544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9" name="TextBox 8"/>
          <p:cNvSpPr txBox="1"/>
          <p:nvPr/>
        </p:nvSpPr>
        <p:spPr>
          <a:xfrm>
            <a:off x="304800" y="209550"/>
            <a:ext cx="6553200" cy="830997"/>
          </a:xfrm>
          <a:prstGeom prst="rect">
            <a:avLst/>
          </a:prstGeom>
          <a:noFill/>
        </p:spPr>
        <p:txBody>
          <a:bodyPr wrap="square" rtlCol="0">
            <a:spAutoFit/>
          </a:bodyPr>
          <a:lstStyle/>
          <a:p>
            <a:r>
              <a:rPr lang="id-ID" sz="2400" b="1" dirty="0"/>
              <a:t>Langkah-langkah membuat teks narasi berdasarkan gambar</a:t>
            </a:r>
            <a:r>
              <a:rPr lang="en-US" sz="2400" b="1" dirty="0"/>
              <a:t>:</a:t>
            </a:r>
            <a:endParaRPr lang="id-ID" sz="2400" b="1" dirty="0"/>
          </a:p>
        </p:txBody>
      </p:sp>
      <p:grpSp>
        <p:nvGrpSpPr>
          <p:cNvPr id="3" name="Group 2"/>
          <p:cNvGrpSpPr/>
          <p:nvPr/>
        </p:nvGrpSpPr>
        <p:grpSpPr>
          <a:xfrm>
            <a:off x="304800" y="1152150"/>
            <a:ext cx="8640000" cy="3096000"/>
            <a:chOff x="304800" y="1885950"/>
            <a:chExt cx="8239125" cy="1600200"/>
          </a:xfrm>
          <a:solidFill>
            <a:srgbClr val="8CD48E"/>
          </a:solidFill>
          <a:scene3d>
            <a:camera prst="orthographicFront">
              <a:rot lat="0" lon="0" rev="0"/>
            </a:camera>
            <a:lightRig rig="soft" dir="t">
              <a:rot lat="0" lon="0" rev="0"/>
            </a:lightRig>
          </a:scene3d>
        </p:grpSpPr>
        <p:sp>
          <p:nvSpPr>
            <p:cNvPr id="2" name="Pentagon 1"/>
            <p:cNvSpPr/>
            <p:nvPr/>
          </p:nvSpPr>
          <p:spPr>
            <a:xfrm>
              <a:off x="304800" y="1885950"/>
              <a:ext cx="2743200" cy="1600200"/>
            </a:xfrm>
            <a:prstGeom prst="homePlate">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d-ID" sz="2000" dirty="0">
                  <a:solidFill>
                    <a:schemeClr val="tx1"/>
                  </a:solidFill>
                </a:rPr>
                <a:t>Cermatilah tokoh, latar, dan kejadian pada semua gambar.</a:t>
              </a:r>
            </a:p>
          </p:txBody>
        </p:sp>
        <p:sp>
          <p:nvSpPr>
            <p:cNvPr id="8" name="Pentagon 7"/>
            <p:cNvSpPr/>
            <p:nvPr/>
          </p:nvSpPr>
          <p:spPr>
            <a:xfrm>
              <a:off x="3048000" y="1885950"/>
              <a:ext cx="2743200" cy="1600200"/>
            </a:xfrm>
            <a:prstGeom prst="homePlate">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d-ID" sz="2000" dirty="0">
                  <a:solidFill>
                    <a:schemeClr val="tx1"/>
                  </a:solidFill>
                </a:rPr>
                <a:t>Kaitkan atau hubungkan kejadian pada satu gambar dengan gambar berikutnya.</a:t>
              </a:r>
            </a:p>
          </p:txBody>
        </p:sp>
        <p:sp>
          <p:nvSpPr>
            <p:cNvPr id="10" name="Pentagon 9"/>
            <p:cNvSpPr/>
            <p:nvPr/>
          </p:nvSpPr>
          <p:spPr>
            <a:xfrm>
              <a:off x="5800725" y="1885950"/>
              <a:ext cx="2743200" cy="1600200"/>
            </a:xfrm>
            <a:prstGeom prst="homePlate">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d-ID" sz="2000" dirty="0">
                  <a:solidFill>
                    <a:schemeClr val="tx1"/>
                  </a:solidFill>
                </a:rPr>
                <a:t>Mulailah </a:t>
              </a:r>
              <a:r>
                <a:rPr lang="en-US" sz="2000" dirty="0">
                  <a:solidFill>
                    <a:schemeClr val="tx1"/>
                  </a:solidFill>
                </a:rPr>
                <a:t>                     </a:t>
              </a:r>
              <a:r>
                <a:rPr lang="id-ID" sz="2000" dirty="0">
                  <a:solidFill>
                    <a:schemeClr val="tx1"/>
                  </a:solidFill>
                </a:rPr>
                <a:t>menulis dengan memperhatikan tanda baca, kata baku, dan kata hubung yang benar.</a:t>
              </a:r>
            </a:p>
          </p:txBody>
        </p:sp>
      </p:grpSp>
    </p:spTree>
    <p:extLst>
      <p:ext uri="{BB962C8B-B14F-4D97-AF65-F5344CB8AC3E}">
        <p14:creationId xmlns:p14="http://schemas.microsoft.com/office/powerpoint/2010/main" val="28574742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107400"/>
            <a:ext cx="3963730" cy="383059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grpSp>
        <p:nvGrpSpPr>
          <p:cNvPr id="7" name="Group 2"/>
          <p:cNvGrpSpPr>
            <a:grpSpLocks/>
          </p:cNvGrpSpPr>
          <p:nvPr/>
        </p:nvGrpSpPr>
        <p:grpSpPr bwMode="auto">
          <a:xfrm>
            <a:off x="304800" y="139064"/>
            <a:ext cx="4626963" cy="968336"/>
            <a:chOff x="457199" y="-126500"/>
            <a:chExt cx="4626765" cy="968008"/>
          </a:xfrm>
        </p:grpSpPr>
        <p:sp>
          <p:nvSpPr>
            <p:cNvPr id="8" name="Rectangle 15"/>
            <p:cNvSpPr>
              <a:spLocks noChangeArrowheads="1"/>
            </p:cNvSpPr>
            <p:nvPr/>
          </p:nvSpPr>
          <p:spPr bwMode="auto">
            <a:xfrm>
              <a:off x="457199" y="287698"/>
              <a:ext cx="4626765" cy="55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d-ID" sz="3000" b="1" dirty="0">
                  <a:ln w="0"/>
                  <a:latin typeface="+mj-lt"/>
                  <a:cs typeface="Arial" panose="020B0604020202020204" pitchFamily="34" charset="0"/>
                </a:rPr>
                <a:t>AKU ANAK INDONESIA</a:t>
              </a:r>
            </a:p>
          </p:txBody>
        </p:sp>
        <p:sp>
          <p:nvSpPr>
            <p:cNvPr id="9" name="Rectangle 16"/>
            <p:cNvSpPr>
              <a:spLocks noChangeArrowheads="1"/>
            </p:cNvSpPr>
            <p:nvPr/>
          </p:nvSpPr>
          <p:spPr bwMode="auto">
            <a:xfrm>
              <a:off x="457200" y="-126500"/>
              <a:ext cx="1263433" cy="52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altLang="id-ID" sz="2800" b="1" dirty="0">
                  <a:solidFill>
                    <a:schemeClr val="accent6">
                      <a:lumMod val="75000"/>
                    </a:schemeClr>
                  </a:solidFill>
                  <a:latin typeface="Arial" pitchFamily="34" charset="0"/>
                  <a:cs typeface="Arial" pitchFamily="34" charset="0"/>
                </a:rPr>
                <a:t>BAB </a:t>
              </a:r>
              <a:r>
                <a:rPr lang="id-ID" altLang="id-ID" sz="2800" b="1" dirty="0">
                  <a:solidFill>
                    <a:schemeClr val="accent6">
                      <a:lumMod val="75000"/>
                    </a:schemeClr>
                  </a:solidFill>
                  <a:latin typeface="Arial" pitchFamily="34" charset="0"/>
                  <a:cs typeface="Arial" pitchFamily="34" charset="0"/>
                </a:rPr>
                <a:t>7</a:t>
              </a:r>
              <a:endParaRPr lang="en-US" altLang="id-ID" sz="2800" b="1" dirty="0">
                <a:solidFill>
                  <a:schemeClr val="accent6">
                    <a:lumMod val="75000"/>
                  </a:schemeClr>
                </a:solidFill>
                <a:latin typeface="Arial" pitchFamily="34" charset="0"/>
                <a:cs typeface="Arial" pitchFamily="34" charset="0"/>
              </a:endParaRPr>
            </a:p>
          </p:txBody>
        </p:sp>
      </p:gr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1" y="243481"/>
            <a:ext cx="77341" cy="1417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04801" y="1103352"/>
            <a:ext cx="5029199" cy="3297198"/>
            <a:chOff x="157162" y="1636752"/>
            <a:chExt cx="3308220" cy="3297198"/>
          </a:xfrm>
        </p:grpSpPr>
        <p:sp>
          <p:nvSpPr>
            <p:cNvPr id="4" name="Rectangle 3"/>
            <p:cNvSpPr/>
            <p:nvPr/>
          </p:nvSpPr>
          <p:spPr>
            <a:xfrm>
              <a:off x="157162" y="1733550"/>
              <a:ext cx="2115470" cy="381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bwMode="auto">
            <a:xfrm>
              <a:off x="165705" y="1636752"/>
              <a:ext cx="2896754" cy="553998"/>
            </a:xfrm>
            <a:prstGeom prst="rect">
              <a:avLst/>
            </a:prstGeom>
          </p:spPr>
          <p:txBody>
            <a:bodyPr wrap="none">
              <a:spAutoFit/>
            </a:bodyPr>
            <a:lstStyle/>
            <a:p>
              <a:pPr>
                <a:lnSpc>
                  <a:spcPct val="150000"/>
                </a:lnSpc>
                <a:defRPr/>
              </a:pPr>
              <a:r>
                <a:rPr lang="id-ID" sz="2000" b="1" noProof="1">
                  <a:solidFill>
                    <a:schemeClr val="bg1"/>
                  </a:solidFill>
                  <a:latin typeface="+mj-lt"/>
                  <a:cs typeface="Arial" pitchFamily="34" charset="0"/>
                </a:rPr>
                <a:t>TUJUAN PEMBELAJARAN:</a:t>
              </a:r>
              <a:endParaRPr lang="en-US" sz="2000" b="1" noProof="1">
                <a:solidFill>
                  <a:schemeClr val="bg1"/>
                </a:solidFill>
                <a:latin typeface="+mj-lt"/>
                <a:cs typeface="Arial" pitchFamily="34" charset="0"/>
              </a:endParaRPr>
            </a:p>
          </p:txBody>
        </p:sp>
        <p:sp>
          <p:nvSpPr>
            <p:cNvPr id="16" name="Rectangle 14"/>
            <p:cNvSpPr>
              <a:spLocks noChangeArrowheads="1"/>
            </p:cNvSpPr>
            <p:nvPr/>
          </p:nvSpPr>
          <p:spPr bwMode="auto">
            <a:xfrm>
              <a:off x="165705" y="2133183"/>
              <a:ext cx="3299677"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43" indent="-285743">
                <a:buFont typeface="Arial" panose="020B0604020202020204" pitchFamily="34" charset="0"/>
                <a:buChar char="•"/>
              </a:pPr>
              <a:r>
                <a:rPr lang="id-ID" altLang="id-ID" sz="1600" dirty="0">
                  <a:latin typeface="+mj-lt"/>
                </a:rPr>
                <a:t>mengidentifikasi informasi dalam syair lagu yang disimak;</a:t>
              </a:r>
            </a:p>
            <a:p>
              <a:pPr marL="285743" indent="-285743">
                <a:buFont typeface="Arial" panose="020B0604020202020204" pitchFamily="34" charset="0"/>
                <a:buChar char="•"/>
              </a:pPr>
              <a:r>
                <a:rPr lang="id-ID" altLang="id-ID" sz="1600" dirty="0">
                  <a:latin typeface="+mj-lt"/>
                </a:rPr>
                <a:t>mengubah syair lagu yang disimak;</a:t>
              </a:r>
            </a:p>
            <a:p>
              <a:pPr marL="285743" indent="-285743">
                <a:buFont typeface="Arial" panose="020B0604020202020204" pitchFamily="34" charset="0"/>
                <a:buChar char="•"/>
              </a:pPr>
              <a:r>
                <a:rPr lang="id-ID" altLang="id-ID" sz="1600" dirty="0">
                  <a:latin typeface="+mj-lt"/>
                </a:rPr>
                <a:t>menjelaskan informasi dan unsur intrinsik dari teks yang disimak;</a:t>
              </a:r>
            </a:p>
            <a:p>
              <a:pPr marL="285743" indent="-285743">
                <a:buFont typeface="Arial" panose="020B0604020202020204" pitchFamily="34" charset="0"/>
                <a:buChar char="•"/>
              </a:pPr>
              <a:r>
                <a:rPr lang="id-ID" altLang="id-ID" sz="1600" dirty="0">
                  <a:latin typeface="+mj-lt"/>
                </a:rPr>
                <a:t>menuliskan arti kosakata baru dari teks yang disimak;</a:t>
              </a:r>
            </a:p>
            <a:p>
              <a:pPr marL="285743" indent="-285743">
                <a:buFont typeface="Arial" panose="020B0604020202020204" pitchFamily="34" charset="0"/>
                <a:buChar char="•"/>
              </a:pPr>
              <a:r>
                <a:rPr lang="id-ID" altLang="id-ID" sz="1600" dirty="0">
                  <a:latin typeface="+mj-lt"/>
                </a:rPr>
                <a:t>mengidentifikasi kalimat langsung dan tidak langsung dalam teks</a:t>
              </a:r>
              <a:r>
                <a:rPr lang="en-US" altLang="id-ID" sz="1600" dirty="0">
                  <a:latin typeface="+mj-lt"/>
                </a:rPr>
                <a:t>;</a:t>
              </a:r>
              <a:endParaRPr lang="id-ID" altLang="id-ID" sz="1600" dirty="0">
                <a:latin typeface="+mj-lt"/>
              </a:endParaRPr>
            </a:p>
            <a:p>
              <a:pPr marL="285743" indent="-285743">
                <a:buFont typeface="Arial" panose="020B0604020202020204" pitchFamily="34" charset="0"/>
                <a:buChar char="•"/>
              </a:pPr>
              <a:r>
                <a:rPr lang="id-ID" altLang="id-ID" sz="1600" dirty="0">
                  <a:latin typeface="+mj-lt"/>
                </a:rPr>
                <a:t>mengidentifikasi kata hubung antarkalimat dalam</a:t>
              </a:r>
              <a:r>
                <a:rPr lang="en-US" altLang="id-ID" sz="1600" dirty="0">
                  <a:latin typeface="+mj-lt"/>
                </a:rPr>
                <a:t> </a:t>
              </a:r>
              <a:r>
                <a:rPr lang="id-ID" altLang="id-ID" sz="1600" dirty="0">
                  <a:latin typeface="+mj-lt"/>
                </a:rPr>
                <a:t>teks;</a:t>
              </a:r>
            </a:p>
            <a:p>
              <a:pPr marL="285743" indent="-285743">
                <a:buFont typeface="Arial" panose="020B0604020202020204" pitchFamily="34" charset="0"/>
                <a:buChar char="•"/>
              </a:pPr>
              <a:r>
                <a:rPr lang="id-ID" altLang="id-ID" sz="1600" dirty="0">
                  <a:latin typeface="+mj-lt"/>
                </a:rPr>
                <a:t>menulis teks narasi menggunakan kata hubung antarkalimat.</a:t>
              </a:r>
            </a:p>
          </p:txBody>
        </p:sp>
      </p:grpSp>
    </p:spTree>
    <p:extLst>
      <p:ext uri="{BB962C8B-B14F-4D97-AF65-F5344CB8AC3E}">
        <p14:creationId xmlns:p14="http://schemas.microsoft.com/office/powerpoint/2010/main" val="193301745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67070"/>
            <a:ext cx="5791200" cy="587712"/>
          </a:xfrm>
          <a:prstGeom prst="rect">
            <a:avLst/>
          </a:prstGeom>
        </p:spPr>
      </p:pic>
      <p:sp>
        <p:nvSpPr>
          <p:cNvPr id="10" name="Rectangle 9"/>
          <p:cNvSpPr/>
          <p:nvPr/>
        </p:nvSpPr>
        <p:spPr>
          <a:xfrm>
            <a:off x="533400" y="269282"/>
            <a:ext cx="5562600" cy="478272"/>
          </a:xfrm>
          <a:prstGeom prst="rect">
            <a:avLst/>
          </a:prstGeom>
        </p:spPr>
        <p:txBody>
          <a:bodyPr wrap="square">
            <a:spAutoFit/>
          </a:bodyPr>
          <a:lstStyle/>
          <a:p>
            <a:pPr marL="457200" indent="-457200">
              <a:lnSpc>
                <a:spcPct val="110000"/>
              </a:lnSpc>
              <a:buSzPct val="100000"/>
              <a:buFont typeface="+mj-lt"/>
              <a:buAutoNum type="alphaUcPeriod"/>
            </a:pPr>
            <a:r>
              <a:rPr lang="id-ID" sz="2400" b="1" dirty="0">
                <a:solidFill>
                  <a:schemeClr val="bg1"/>
                </a:solidFill>
                <a:latin typeface="+mj-lt"/>
                <a:cs typeface="Arial" pitchFamily="34" charset="0"/>
              </a:rPr>
              <a:t>Informasi dalam Syair Lagu</a:t>
            </a:r>
            <a:endParaRPr lang="en-US" sz="2400" b="1" dirty="0">
              <a:solidFill>
                <a:schemeClr val="bg1"/>
              </a:solidFill>
              <a:latin typeface="+mj-lt"/>
              <a:cs typeface="Arial" pitchFamily="34" charset="0"/>
            </a:endParaRPr>
          </a:p>
        </p:txBody>
      </p:sp>
      <p:sp>
        <p:nvSpPr>
          <p:cNvPr id="6" name="Oval 5">
            <a:extLst>
              <a:ext uri="{FF2B5EF4-FFF2-40B4-BE49-F238E27FC236}">
                <a16:creationId xmlns:a16="http://schemas.microsoft.com/office/drawing/2014/main" id="{21E820B7-009A-B055-8CC1-13A46EE22DA6}"/>
              </a:ext>
            </a:extLst>
          </p:cNvPr>
          <p:cNvSpPr/>
          <p:nvPr/>
        </p:nvSpPr>
        <p:spPr bwMode="auto">
          <a:xfrm>
            <a:off x="838200" y="952950"/>
            <a:ext cx="7465200" cy="3600000"/>
          </a:xfrm>
          <a:prstGeom prst="ellipse">
            <a:avLst/>
          </a:prstGeom>
          <a:solidFill>
            <a:schemeClr val="accent3">
              <a:lumMod val="40000"/>
              <a:lumOff val="60000"/>
            </a:schemeClr>
          </a:solidFill>
          <a:ln>
            <a:noFill/>
          </a:ln>
          <a:effectLst>
            <a:glow rad="12700">
              <a:schemeClr val="accent3">
                <a:lumMod val="50000"/>
                <a:alpha val="46000"/>
              </a:schemeClr>
            </a:glow>
            <a:softEdge rad="76200"/>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id-ID" altLang="id-ID" sz="2000" dirty="0">
                <a:latin typeface="+mn-lt"/>
              </a:rPr>
              <a:t>Pada teks lisan, misalnya syair lagu atau puisi, terdapat rima. Rima merupakan bentuk pengulangan bunyi dalam syair lagu atau baris puisi. Rima dapat ditemukan pada baris yang berurutan. Rima juga dapat ditemukan pada baris yang berselang. Contoh rima berurutan adalah a-a-b-b atau a-a-a-a. Contoh rima berselang adalah a-b-a-b</a:t>
            </a:r>
            <a:r>
              <a:rPr lang="en-US" altLang="id-ID" sz="2000" dirty="0">
                <a:latin typeface="+mn-lt"/>
              </a:rPr>
              <a:t>.</a:t>
            </a:r>
            <a:endParaRPr lang="id-ID" altLang="id-ID" sz="2000" dirty="0">
              <a:latin typeface="+mn-lt"/>
            </a:endParaRPr>
          </a:p>
        </p:txBody>
      </p:sp>
    </p:spTree>
    <p:extLst>
      <p:ext uri="{BB962C8B-B14F-4D97-AF65-F5344CB8AC3E}">
        <p14:creationId xmlns:p14="http://schemas.microsoft.com/office/powerpoint/2010/main" val="2383451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grpSp>
        <p:nvGrpSpPr>
          <p:cNvPr id="3" name="Group 2"/>
          <p:cNvGrpSpPr/>
          <p:nvPr/>
        </p:nvGrpSpPr>
        <p:grpSpPr>
          <a:xfrm>
            <a:off x="609600" y="895350"/>
            <a:ext cx="8000000" cy="3600001"/>
            <a:chOff x="609600" y="895350"/>
            <a:chExt cx="8000000" cy="3600001"/>
          </a:xfrm>
        </p:grpSpPr>
        <p:pic>
          <p:nvPicPr>
            <p:cNvPr id="11" name="Picture 4" descr="E:\ELISA\MEDIA ESPS IPS KELAS 4\BAB 4\Post it pink.png">
              <a:extLst>
                <a:ext uri="{FF2B5EF4-FFF2-40B4-BE49-F238E27FC236}">
                  <a16:creationId xmlns:a16="http://schemas.microsoft.com/office/drawing/2014/main" id="{1666DD56-2004-DABF-39EA-2A26C3BF6CF0}"/>
                </a:ext>
              </a:extLst>
            </p:cNvPr>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09600" y="895350"/>
              <a:ext cx="8000000" cy="360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066800" y="1047750"/>
              <a:ext cx="7162800" cy="3170099"/>
            </a:xfrm>
            <a:prstGeom prst="rect">
              <a:avLst/>
            </a:prstGeom>
            <a:noFill/>
          </p:spPr>
          <p:txBody>
            <a:bodyPr wrap="square" rtlCol="0">
              <a:spAutoFit/>
            </a:bodyPr>
            <a:lstStyle/>
            <a:p>
              <a:pPr algn="just"/>
              <a:r>
                <a:rPr lang="id-ID" sz="2000" dirty="0">
                  <a:solidFill>
                    <a:schemeClr val="bg1"/>
                  </a:solidFill>
                </a:rPr>
                <a:t>Isi dan pesan </a:t>
              </a:r>
              <a:r>
                <a:rPr lang="en-US" sz="2000" dirty="0" err="1">
                  <a:solidFill>
                    <a:schemeClr val="bg1"/>
                  </a:solidFill>
                </a:rPr>
                <a:t>dari</a:t>
              </a:r>
              <a:r>
                <a:rPr lang="en-US" sz="2000" dirty="0">
                  <a:solidFill>
                    <a:schemeClr val="bg1"/>
                  </a:solidFill>
                </a:rPr>
                <a:t> </a:t>
              </a:r>
              <a:r>
                <a:rPr lang="id-ID" sz="2000" dirty="0">
                  <a:solidFill>
                    <a:schemeClr val="bg1"/>
                  </a:solidFill>
                </a:rPr>
                <a:t>media audio dapat disampaikan kembali kepada orang lain. Cara menyampaikan kembali isi dari media audio.</a:t>
              </a:r>
            </a:p>
            <a:p>
              <a:pPr marL="361950" indent="-361950" algn="just">
                <a:buFont typeface="+mj-lt"/>
                <a:buAutoNum type="arabicPeriod"/>
              </a:pPr>
              <a:r>
                <a:rPr lang="id-ID" sz="2000" dirty="0">
                  <a:solidFill>
                    <a:schemeClr val="bg1"/>
                  </a:solidFill>
                </a:rPr>
                <a:t>Dengarkan syair atau teks dengan cermat.</a:t>
              </a:r>
            </a:p>
            <a:p>
              <a:pPr marL="361950" indent="-361950" algn="just">
                <a:buFont typeface="+mj-lt"/>
                <a:buAutoNum type="arabicPeriod"/>
              </a:pPr>
              <a:r>
                <a:rPr lang="id-ID" sz="2000" dirty="0">
                  <a:solidFill>
                    <a:schemeClr val="bg1"/>
                  </a:solidFill>
                </a:rPr>
                <a:t>Catatlah isi syair atau teks tersebut.</a:t>
              </a:r>
            </a:p>
            <a:p>
              <a:pPr marL="361950" indent="-361950" algn="just">
                <a:buFont typeface="+mj-lt"/>
                <a:buAutoNum type="arabicPeriod"/>
              </a:pPr>
              <a:r>
                <a:rPr lang="id-ID" sz="2000" dirty="0">
                  <a:solidFill>
                    <a:schemeClr val="bg1"/>
                  </a:solidFill>
                </a:rPr>
                <a:t>Apabila ada kata yang tidak dipahami maknanya, carilah dalam kamus.</a:t>
              </a:r>
            </a:p>
            <a:p>
              <a:pPr marL="361950" indent="-361950" algn="just">
                <a:buFont typeface="+mj-lt"/>
                <a:buAutoNum type="arabicPeriod"/>
              </a:pPr>
              <a:r>
                <a:rPr lang="id-ID" sz="2000" dirty="0">
                  <a:solidFill>
                    <a:schemeClr val="bg1"/>
                  </a:solidFill>
                </a:rPr>
                <a:t>Cermatilah larik atau syair tersebut. Tentukan jenis rima dalam syair tesebut.</a:t>
              </a:r>
            </a:p>
            <a:p>
              <a:pPr marL="361950" indent="-361950" algn="just">
                <a:buFont typeface="+mj-lt"/>
                <a:buAutoNum type="arabicPeriod"/>
              </a:pPr>
              <a:r>
                <a:rPr lang="id-ID" sz="2000" dirty="0">
                  <a:solidFill>
                    <a:schemeClr val="bg1"/>
                  </a:solidFill>
                </a:rPr>
                <a:t>Sampaikan kembali isi media audio tersebut menggunakan bahasa yang mudah dipahami.</a:t>
              </a:r>
            </a:p>
          </p:txBody>
        </p:sp>
      </p:grpSp>
    </p:spTree>
    <p:extLst>
      <p:ext uri="{BB962C8B-B14F-4D97-AF65-F5344CB8AC3E}">
        <p14:creationId xmlns:p14="http://schemas.microsoft.com/office/powerpoint/2010/main" val="3252074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2" name="Vertical Scroll 1"/>
          <p:cNvSpPr/>
          <p:nvPr/>
        </p:nvSpPr>
        <p:spPr>
          <a:xfrm>
            <a:off x="609600" y="419550"/>
            <a:ext cx="4368600" cy="3600000"/>
          </a:xfrm>
          <a:prstGeom prst="verticalScroll">
            <a:avLst/>
          </a:prstGeom>
          <a:solidFill>
            <a:srgbClr val="00868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algn="ctr"/>
            <a:r>
              <a:rPr lang="en-US" sz="2000" b="1" dirty="0" err="1">
                <a:solidFill>
                  <a:schemeClr val="bg1"/>
                </a:solidFill>
              </a:rPr>
              <a:t>Suwe</a:t>
            </a:r>
            <a:r>
              <a:rPr lang="en-US" sz="2000" b="1" dirty="0">
                <a:solidFill>
                  <a:schemeClr val="bg1"/>
                </a:solidFill>
              </a:rPr>
              <a:t> </a:t>
            </a:r>
            <a:r>
              <a:rPr lang="en-US" sz="2000" b="1" dirty="0" err="1">
                <a:solidFill>
                  <a:schemeClr val="bg1"/>
                </a:solidFill>
              </a:rPr>
              <a:t>Ora</a:t>
            </a:r>
            <a:r>
              <a:rPr lang="en-US" sz="2000" b="1" dirty="0">
                <a:solidFill>
                  <a:schemeClr val="bg1"/>
                </a:solidFill>
              </a:rPr>
              <a:t> </a:t>
            </a:r>
            <a:r>
              <a:rPr lang="en-US" sz="2000" b="1" dirty="0" err="1">
                <a:solidFill>
                  <a:schemeClr val="bg1"/>
                </a:solidFill>
              </a:rPr>
              <a:t>Jamu</a:t>
            </a:r>
            <a:endParaRPr lang="id-ID" sz="2000" dirty="0">
              <a:solidFill>
                <a:schemeClr val="bg1"/>
              </a:solidFill>
            </a:endParaRPr>
          </a:p>
          <a:p>
            <a:pPr marL="57150" algn="ctr"/>
            <a:r>
              <a:rPr lang="en-US" sz="2000" dirty="0" err="1">
                <a:solidFill>
                  <a:schemeClr val="bg1"/>
                </a:solidFill>
              </a:rPr>
              <a:t>Ciptaan</a:t>
            </a:r>
            <a:r>
              <a:rPr lang="en-US" sz="2000" dirty="0">
                <a:solidFill>
                  <a:schemeClr val="bg1"/>
                </a:solidFill>
              </a:rPr>
              <a:t>: R.C. </a:t>
            </a:r>
            <a:r>
              <a:rPr lang="en-US" sz="2000" dirty="0" err="1">
                <a:solidFill>
                  <a:schemeClr val="bg1"/>
                </a:solidFill>
              </a:rPr>
              <a:t>Hardjosubroto</a:t>
            </a:r>
            <a:endParaRPr lang="id-ID" sz="2000" dirty="0">
              <a:solidFill>
                <a:schemeClr val="bg1"/>
              </a:solidFill>
            </a:endParaRPr>
          </a:p>
          <a:p>
            <a:pPr marL="57150"/>
            <a:r>
              <a:rPr lang="en-US" sz="2000" dirty="0"/>
              <a:t> </a:t>
            </a:r>
            <a:endParaRPr lang="id-ID" sz="2000" dirty="0"/>
          </a:p>
          <a:p>
            <a:pPr marL="57150"/>
            <a:r>
              <a:rPr lang="en-US" sz="2000" dirty="0" err="1"/>
              <a:t>Suwé</a:t>
            </a:r>
            <a:r>
              <a:rPr lang="en-US" sz="2000" dirty="0"/>
              <a:t> </a:t>
            </a:r>
            <a:r>
              <a:rPr lang="en-US" sz="2000" dirty="0" err="1"/>
              <a:t>ora</a:t>
            </a:r>
            <a:r>
              <a:rPr lang="en-US" sz="2000" dirty="0"/>
              <a:t> </a:t>
            </a:r>
            <a:r>
              <a:rPr lang="en-US" sz="2000" dirty="0" err="1"/>
              <a:t>jamu</a:t>
            </a:r>
            <a:r>
              <a:rPr lang="en-US" sz="2000" dirty="0"/>
              <a:t> (a)</a:t>
            </a:r>
            <a:endParaRPr lang="id-ID" sz="2000" dirty="0"/>
          </a:p>
          <a:p>
            <a:pPr marL="57150"/>
            <a:r>
              <a:rPr lang="en-US" sz="2000" dirty="0" err="1"/>
              <a:t>Jamu</a:t>
            </a:r>
            <a:r>
              <a:rPr lang="en-US" sz="2000" dirty="0"/>
              <a:t> </a:t>
            </a:r>
            <a:r>
              <a:rPr lang="en-US" sz="2000" dirty="0" err="1"/>
              <a:t>godhong</a:t>
            </a:r>
            <a:r>
              <a:rPr lang="en-US" sz="2000" dirty="0"/>
              <a:t> </a:t>
            </a:r>
            <a:r>
              <a:rPr lang="en-US" sz="2000" dirty="0" err="1"/>
              <a:t>téla</a:t>
            </a:r>
            <a:r>
              <a:rPr lang="en-US" sz="2000" dirty="0"/>
              <a:t>,(b) </a:t>
            </a:r>
            <a:endParaRPr lang="id-ID" sz="2000" dirty="0"/>
          </a:p>
          <a:p>
            <a:pPr marL="57150"/>
            <a:r>
              <a:rPr lang="en-US" sz="2000" dirty="0" err="1"/>
              <a:t>Suwé</a:t>
            </a:r>
            <a:r>
              <a:rPr lang="en-US" sz="2000" dirty="0"/>
              <a:t> </a:t>
            </a:r>
            <a:r>
              <a:rPr lang="en-US" sz="2000" dirty="0" err="1"/>
              <a:t>ora</a:t>
            </a:r>
            <a:r>
              <a:rPr lang="en-US" sz="2000" dirty="0"/>
              <a:t> </a:t>
            </a:r>
            <a:r>
              <a:rPr lang="en-US" sz="2000" dirty="0" err="1"/>
              <a:t>ketemu</a:t>
            </a:r>
            <a:r>
              <a:rPr lang="en-US" sz="2000" dirty="0"/>
              <a:t> (a)</a:t>
            </a:r>
            <a:endParaRPr lang="id-ID" sz="2000" dirty="0"/>
          </a:p>
          <a:p>
            <a:pPr marL="57150"/>
            <a:r>
              <a:rPr lang="en-US" sz="2000" dirty="0" err="1"/>
              <a:t>Ketemu</a:t>
            </a:r>
            <a:r>
              <a:rPr lang="en-US" sz="2000" dirty="0"/>
              <a:t> </a:t>
            </a:r>
            <a:r>
              <a:rPr lang="en-US" sz="2000" dirty="0" err="1"/>
              <a:t>pisan</a:t>
            </a:r>
            <a:r>
              <a:rPr lang="en-US" sz="2000" dirty="0"/>
              <a:t> </a:t>
            </a:r>
            <a:r>
              <a:rPr lang="en-US" sz="2000" dirty="0" err="1"/>
              <a:t>gawé</a:t>
            </a:r>
            <a:r>
              <a:rPr lang="en-US" sz="2000" dirty="0"/>
              <a:t> </a:t>
            </a:r>
            <a:r>
              <a:rPr lang="en-US" sz="2000" dirty="0" err="1"/>
              <a:t>gela</a:t>
            </a:r>
            <a:r>
              <a:rPr lang="en-US" sz="2000" dirty="0"/>
              <a:t> (b)</a:t>
            </a:r>
            <a:endParaRPr lang="id-ID" sz="2000" dirty="0"/>
          </a:p>
        </p:txBody>
      </p:sp>
      <p:cxnSp>
        <p:nvCxnSpPr>
          <p:cNvPr id="7" name="Straight Arrow Connector 6"/>
          <p:cNvCxnSpPr/>
          <p:nvPr/>
        </p:nvCxnSpPr>
        <p:spPr>
          <a:xfrm flipV="1">
            <a:off x="3978075" y="2190750"/>
            <a:ext cx="1432125" cy="304800"/>
          </a:xfrm>
          <a:prstGeom prst="straightConnector1">
            <a:avLst/>
          </a:prstGeom>
          <a:ln w="76200">
            <a:solidFill>
              <a:srgbClr val="8CD48E"/>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14999" y="1200150"/>
            <a:ext cx="2709673" cy="1631216"/>
          </a:xfrm>
          <a:prstGeom prst="rect">
            <a:avLst/>
          </a:prstGeom>
          <a:noFill/>
          <a:ln w="28575">
            <a:solidFill>
              <a:srgbClr val="008680"/>
            </a:solidFill>
            <a:prstDash val="lgDash"/>
          </a:ln>
        </p:spPr>
        <p:txBody>
          <a:bodyPr wrap="square" rtlCol="0">
            <a:spAutoFit/>
          </a:bodyPr>
          <a:lstStyle/>
          <a:p>
            <a:r>
              <a:rPr lang="en-US" sz="2000" dirty="0" err="1"/>
              <a:t>Syair</a:t>
            </a:r>
            <a:r>
              <a:rPr lang="en-US" sz="2000" dirty="0"/>
              <a:t> </a:t>
            </a:r>
            <a:r>
              <a:rPr lang="en-US" sz="2000" dirty="0" err="1"/>
              <a:t>lagu</a:t>
            </a:r>
            <a:r>
              <a:rPr lang="en-US" sz="2000" dirty="0"/>
              <a:t> </a:t>
            </a:r>
            <a:r>
              <a:rPr lang="en-US" sz="2000" dirty="0" err="1"/>
              <a:t>tersebut</a:t>
            </a:r>
            <a:r>
              <a:rPr lang="en-US" sz="2000" dirty="0"/>
              <a:t> </a:t>
            </a:r>
            <a:r>
              <a:rPr lang="en-US" sz="2000" dirty="0" err="1"/>
              <a:t>memiliki</a:t>
            </a:r>
            <a:r>
              <a:rPr lang="en-US" sz="2000" dirty="0"/>
              <a:t> </a:t>
            </a:r>
            <a:r>
              <a:rPr lang="en-US" sz="2000" dirty="0" err="1"/>
              <a:t>rima</a:t>
            </a:r>
            <a:r>
              <a:rPr lang="en-US" sz="2000" dirty="0"/>
              <a:t> a-b-a-b. </a:t>
            </a:r>
            <a:r>
              <a:rPr lang="en-US" sz="2000" dirty="0" err="1"/>
              <a:t>Lagu</a:t>
            </a:r>
            <a:r>
              <a:rPr lang="en-US" sz="2000" dirty="0"/>
              <a:t> “</a:t>
            </a:r>
            <a:r>
              <a:rPr lang="en-US" sz="2000" dirty="0" err="1"/>
              <a:t>Suwe</a:t>
            </a:r>
            <a:r>
              <a:rPr lang="en-US" sz="2000" dirty="0"/>
              <a:t> </a:t>
            </a:r>
            <a:r>
              <a:rPr lang="en-US" sz="2000" dirty="0" err="1"/>
              <a:t>Ora</a:t>
            </a:r>
            <a:r>
              <a:rPr lang="en-US" sz="2000" dirty="0"/>
              <a:t> </a:t>
            </a:r>
            <a:r>
              <a:rPr lang="en-US" sz="2000" dirty="0" err="1"/>
              <a:t>Jamu</a:t>
            </a:r>
            <a:r>
              <a:rPr lang="en-US" sz="2000" dirty="0"/>
              <a:t>” </a:t>
            </a:r>
            <a:r>
              <a:rPr lang="en-US" sz="2000" dirty="0" err="1"/>
              <a:t>merupakan</a:t>
            </a:r>
            <a:r>
              <a:rPr lang="en-US" sz="2000" dirty="0"/>
              <a:t> </a:t>
            </a:r>
            <a:r>
              <a:rPr lang="en-US" sz="2000" dirty="0" err="1"/>
              <a:t>lagu</a:t>
            </a:r>
            <a:r>
              <a:rPr lang="en-US" sz="2000" dirty="0"/>
              <a:t> </a:t>
            </a:r>
            <a:r>
              <a:rPr lang="en-US" sz="2000" dirty="0" err="1"/>
              <a:t>daerah</a:t>
            </a:r>
            <a:r>
              <a:rPr lang="en-US" sz="2000" dirty="0"/>
              <a:t> </a:t>
            </a:r>
            <a:r>
              <a:rPr lang="en-US" sz="2000" dirty="0" err="1"/>
              <a:t>Jawa</a:t>
            </a:r>
            <a:r>
              <a:rPr lang="en-US" sz="2000" dirty="0"/>
              <a:t> Tengah. </a:t>
            </a:r>
            <a:endParaRPr lang="id-ID" sz="2000" dirty="0"/>
          </a:p>
        </p:txBody>
      </p:sp>
    </p:spTree>
    <p:extLst>
      <p:ext uri="{BB962C8B-B14F-4D97-AF65-F5344CB8AC3E}">
        <p14:creationId xmlns:p14="http://schemas.microsoft.com/office/powerpoint/2010/main" val="28165627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05000" y="1352550"/>
            <a:ext cx="6751638" cy="3997325"/>
            <a:chOff x="1905000" y="1352550"/>
            <a:chExt cx="6751638" cy="3997325"/>
          </a:xfrm>
        </p:grpSpPr>
        <p:pic>
          <p:nvPicPr>
            <p:cNvPr id="7" name="Picture 4" descr="E:\ELISA\PPT ESPS\2016\ESPS edisi kurnas\PERINTILAN ESPS KURNAS\papan tulis kecil.png">
              <a:extLst>
                <a:ext uri="{FF2B5EF4-FFF2-40B4-BE49-F238E27FC236}">
                  <a16:creationId xmlns:a16="http://schemas.microsoft.com/office/drawing/2014/main" id="{81386D72-BB38-8ACD-96EE-A4EF758C9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52550"/>
              <a:ext cx="51689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9">
              <a:extLst>
                <a:ext uri="{FF2B5EF4-FFF2-40B4-BE49-F238E27FC236}">
                  <a16:creationId xmlns:a16="http://schemas.microsoft.com/office/drawing/2014/main" id="{BDA1F86C-F762-15B3-1598-0E4696807CEC}"/>
                </a:ext>
              </a:extLst>
            </p:cNvPr>
            <p:cNvGrpSpPr>
              <a:grpSpLocks/>
            </p:cNvGrpSpPr>
            <p:nvPr/>
          </p:nvGrpSpPr>
          <p:grpSpPr bwMode="auto">
            <a:xfrm>
              <a:off x="6432550" y="1504950"/>
              <a:ext cx="2224088" cy="3844925"/>
              <a:chOff x="3601351" y="544266"/>
              <a:chExt cx="2223101" cy="3845214"/>
            </a:xfrm>
          </p:grpSpPr>
          <p:sp>
            <p:nvSpPr>
              <p:cNvPr id="10" name="Oval 9">
                <a:extLst>
                  <a:ext uri="{FF2B5EF4-FFF2-40B4-BE49-F238E27FC236}">
                    <a16:creationId xmlns:a16="http://schemas.microsoft.com/office/drawing/2014/main" id="{830ED28B-FC85-E86C-114F-F833B4FE1D76}"/>
                  </a:ext>
                </a:extLst>
              </p:cNvPr>
              <p:cNvSpPr/>
              <p:nvPr/>
            </p:nvSpPr>
            <p:spPr>
              <a:xfrm>
                <a:off x="4038600" y="3824915"/>
                <a:ext cx="1785852" cy="564565"/>
              </a:xfrm>
              <a:prstGeom prst="ellipse">
                <a:avLst/>
              </a:prstGeom>
              <a:solidFill>
                <a:schemeClr val="bg1">
                  <a:lumMod val="8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endParaRPr lang="id-ID" altLang="id-ID">
                  <a:solidFill>
                    <a:srgbClr val="FFFFFF"/>
                  </a:solidFill>
                </a:endParaRPr>
              </a:p>
            </p:txBody>
          </p:sp>
          <p:pic>
            <p:nvPicPr>
              <p:cNvPr id="12" name="Picture 12" descr="E:\ELISA\PPT ESPS\ibu guru.png">
                <a:extLst>
                  <a:ext uri="{FF2B5EF4-FFF2-40B4-BE49-F238E27FC236}">
                    <a16:creationId xmlns:a16="http://schemas.microsoft.com/office/drawing/2014/main" id="{59D71E82-BB8E-CF08-EB97-AB07DD1AE1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4471" t="6506" r="25594"/>
              <a:stretch>
                <a:fillRect/>
              </a:stretch>
            </p:blipFill>
            <p:spPr bwMode="auto">
              <a:xfrm>
                <a:off x="3601351" y="544266"/>
                <a:ext cx="1920735" cy="365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3" name="TextBox 2"/>
          <p:cNvSpPr txBox="1"/>
          <p:nvPr/>
        </p:nvSpPr>
        <p:spPr>
          <a:xfrm>
            <a:off x="2362200" y="1733550"/>
            <a:ext cx="4212000" cy="2308324"/>
          </a:xfrm>
          <a:prstGeom prst="rect">
            <a:avLst/>
          </a:prstGeom>
          <a:noFill/>
        </p:spPr>
        <p:txBody>
          <a:bodyPr wrap="square" rtlCol="0">
            <a:spAutoFit/>
          </a:bodyPr>
          <a:lstStyle/>
          <a:p>
            <a:pPr algn="ctr"/>
            <a:r>
              <a:rPr lang="id-ID" sz="2400" dirty="0">
                <a:solidFill>
                  <a:schemeClr val="bg1"/>
                </a:solidFill>
              </a:rPr>
              <a:t>Informasi tidak hanya didapat dari teks, tetapi </a:t>
            </a:r>
            <a:r>
              <a:rPr lang="en-US" sz="2400" dirty="0" err="1">
                <a:solidFill>
                  <a:schemeClr val="bg1"/>
                </a:solidFill>
              </a:rPr>
              <a:t>juga</a:t>
            </a:r>
            <a:r>
              <a:rPr lang="en-US" sz="2400" dirty="0">
                <a:solidFill>
                  <a:schemeClr val="bg1"/>
                </a:solidFill>
              </a:rPr>
              <a:t> </a:t>
            </a:r>
            <a:r>
              <a:rPr lang="id-ID" sz="2400" dirty="0">
                <a:solidFill>
                  <a:schemeClr val="bg1"/>
                </a:solidFill>
              </a:rPr>
              <a:t>dari gambar. Mengidentifikasi informasi berarti menjelaskan hal</a:t>
            </a:r>
            <a:r>
              <a:rPr lang="en-US" sz="2400" dirty="0">
                <a:solidFill>
                  <a:schemeClr val="bg1"/>
                </a:solidFill>
              </a:rPr>
              <a:t>-</a:t>
            </a:r>
            <a:r>
              <a:rPr lang="id-ID" sz="2400" dirty="0">
                <a:solidFill>
                  <a:schemeClr val="bg1"/>
                </a:solidFill>
              </a:rPr>
              <a:t>hal tersurat dan tersirat dari teks atau gambar.</a:t>
            </a:r>
          </a:p>
        </p:txBody>
      </p:sp>
      <p:grpSp>
        <p:nvGrpSpPr>
          <p:cNvPr id="11" name="Group 10"/>
          <p:cNvGrpSpPr/>
          <p:nvPr/>
        </p:nvGrpSpPr>
        <p:grpSpPr>
          <a:xfrm>
            <a:off x="152400" y="267070"/>
            <a:ext cx="5943600" cy="587712"/>
            <a:chOff x="152400" y="267070"/>
            <a:chExt cx="5943600" cy="587712"/>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267070"/>
              <a:ext cx="5791200" cy="587712"/>
            </a:xfrm>
            <a:prstGeom prst="rect">
              <a:avLst/>
            </a:prstGeom>
          </p:spPr>
        </p:pic>
        <p:sp>
          <p:nvSpPr>
            <p:cNvPr id="14" name="Rectangle 13"/>
            <p:cNvSpPr/>
            <p:nvPr/>
          </p:nvSpPr>
          <p:spPr>
            <a:xfrm>
              <a:off x="533400" y="269282"/>
              <a:ext cx="5562600" cy="478272"/>
            </a:xfrm>
            <a:prstGeom prst="rect">
              <a:avLst/>
            </a:prstGeom>
          </p:spPr>
          <p:txBody>
            <a:bodyPr wrap="square">
              <a:spAutoFit/>
            </a:bodyPr>
            <a:lstStyle/>
            <a:p>
              <a:pPr marL="457200" indent="-457200">
                <a:lnSpc>
                  <a:spcPct val="110000"/>
                </a:lnSpc>
                <a:buSzPct val="100000"/>
                <a:buFont typeface="+mj-lt"/>
                <a:buAutoNum type="alphaUcPeriod" startAt="2"/>
              </a:pPr>
              <a:r>
                <a:rPr lang="id-ID" sz="2400" b="1" dirty="0">
                  <a:solidFill>
                    <a:schemeClr val="bg1"/>
                  </a:solidFill>
                  <a:latin typeface="+mj-lt"/>
                  <a:cs typeface="Arial" pitchFamily="34" charset="0"/>
                </a:rPr>
                <a:t>Informasi dalam Teks dan Gambar</a:t>
              </a:r>
              <a:endParaRPr lang="en-US" sz="2400" b="1" dirty="0">
                <a:solidFill>
                  <a:schemeClr val="bg1"/>
                </a:solidFill>
                <a:latin typeface="+mj-lt"/>
                <a:cs typeface="Arial" pitchFamily="34" charset="0"/>
              </a:endParaRPr>
            </a:p>
          </p:txBody>
        </p:sp>
      </p:grpSp>
    </p:spTree>
    <p:extLst>
      <p:ext uri="{BB962C8B-B14F-4D97-AF65-F5344CB8AC3E}">
        <p14:creationId xmlns:p14="http://schemas.microsoft.com/office/powerpoint/2010/main" val="42449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1962150"/>
            <a:ext cx="2969064" cy="32575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2" y="4293108"/>
            <a:ext cx="9144000" cy="8503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graphicFrame>
        <p:nvGraphicFramePr>
          <p:cNvPr id="6" name="Diagram 5"/>
          <p:cNvGraphicFramePr/>
          <p:nvPr>
            <p:extLst>
              <p:ext uri="{D42A27DB-BD31-4B8C-83A1-F6EECF244321}">
                <p14:modId xmlns:p14="http://schemas.microsoft.com/office/powerpoint/2010/main" val="2795656295"/>
              </p:ext>
            </p:extLst>
          </p:nvPr>
        </p:nvGraphicFramePr>
        <p:xfrm>
          <a:off x="457200" y="28575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079232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grpSp>
        <p:nvGrpSpPr>
          <p:cNvPr id="3" name="Group 2"/>
          <p:cNvGrpSpPr/>
          <p:nvPr/>
        </p:nvGrpSpPr>
        <p:grpSpPr>
          <a:xfrm>
            <a:off x="761553" y="377189"/>
            <a:ext cx="6652011" cy="4251961"/>
            <a:chOff x="761553" y="377189"/>
            <a:chExt cx="6652011" cy="4251961"/>
          </a:xfrm>
        </p:grpSpPr>
        <p:pic>
          <p:nvPicPr>
            <p:cNvPr id="6" name="Picture 4" descr="E:\ELISA\MEDIA ESPS IPS KELAS 4\BAB 4\Post it pink.png">
              <a:extLst>
                <a:ext uri="{FF2B5EF4-FFF2-40B4-BE49-F238E27FC236}">
                  <a16:creationId xmlns:a16="http://schemas.microsoft.com/office/drawing/2014/main" id="{1666DD56-2004-DABF-39EA-2A26C3BF6CF0}"/>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1553" y="377189"/>
              <a:ext cx="6652011" cy="425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66800" y="538699"/>
              <a:ext cx="6172200" cy="3477875"/>
            </a:xfrm>
            <a:prstGeom prst="rect">
              <a:avLst/>
            </a:prstGeom>
            <a:noFill/>
          </p:spPr>
          <p:txBody>
            <a:bodyPr wrap="square" rtlCol="0">
              <a:spAutoFit/>
            </a:bodyPr>
            <a:lstStyle/>
            <a:p>
              <a:r>
                <a:rPr lang="id-ID" sz="2000" dirty="0"/>
                <a:t>Berikut cara mengidentifikasi informasi dari teks atau gambar.</a:t>
              </a:r>
            </a:p>
            <a:p>
              <a:pPr marL="361950" indent="-361950">
                <a:buFont typeface="+mj-lt"/>
                <a:buAutoNum type="arabicPeriod"/>
              </a:pPr>
              <a:r>
                <a:rPr lang="id-ID" sz="2000" dirty="0"/>
                <a:t>Cermatilah teks yang dibaca atau didengar. Pada gambar, cermatilah setiap gambar yang disajikan.</a:t>
              </a:r>
            </a:p>
            <a:p>
              <a:pPr marL="361950" indent="-361950">
                <a:buFont typeface="+mj-lt"/>
                <a:buAutoNum type="arabicPeriod"/>
              </a:pPr>
              <a:r>
                <a:rPr lang="id-ID" sz="2000" dirty="0"/>
                <a:t>Catatlah gagasan pokok dan pendukung pada setiap paragraf. Pada gambar, jika lebih dari satu, kaitkan semua gambar.</a:t>
              </a:r>
            </a:p>
            <a:p>
              <a:pPr marL="361950" indent="-361950">
                <a:buFont typeface="+mj-lt"/>
                <a:buAutoNum type="arabicPeriod"/>
              </a:pPr>
              <a:r>
                <a:rPr lang="id-ID" sz="2000" dirty="0"/>
                <a:t>Temukan informasi tersirat dengan cara menyimpulkan keseluruhan</a:t>
              </a:r>
              <a:r>
                <a:rPr lang="en-US" sz="2000" dirty="0"/>
                <a:t> </a:t>
              </a:r>
              <a:r>
                <a:rPr lang="en-US" sz="2000" dirty="0" err="1"/>
                <a:t>isi</a:t>
              </a:r>
              <a:r>
                <a:rPr lang="id-ID" sz="2000" dirty="0"/>
                <a:t> teks atau gambar.</a:t>
              </a:r>
            </a:p>
            <a:p>
              <a:pPr marL="361950" indent="-361950">
                <a:buFont typeface="+mj-lt"/>
                <a:buAutoNum type="arabicPeriod"/>
              </a:pPr>
              <a:r>
                <a:rPr lang="id-ID" sz="2000" dirty="0"/>
                <a:t>Tulislah informasi yang diperoleh dengan bahasa yang runtut dan mudah dipahami</a:t>
              </a:r>
              <a:r>
                <a:rPr lang="en-US" sz="2000" dirty="0"/>
                <a:t>.</a:t>
              </a:r>
              <a:endParaRPr lang="id-ID" sz="2000" dirty="0"/>
            </a:p>
          </p:txBody>
        </p:sp>
      </p:grpSp>
      <p:grpSp>
        <p:nvGrpSpPr>
          <p:cNvPr id="16" name="Group 12">
            <a:extLst>
              <a:ext uri="{FF2B5EF4-FFF2-40B4-BE49-F238E27FC236}">
                <a16:creationId xmlns:a16="http://schemas.microsoft.com/office/drawing/2014/main" id="{F7745CC6-30D9-3E52-C55B-DC2AEA52C56D}"/>
              </a:ext>
            </a:extLst>
          </p:cNvPr>
          <p:cNvGrpSpPr>
            <a:grpSpLocks/>
          </p:cNvGrpSpPr>
          <p:nvPr/>
        </p:nvGrpSpPr>
        <p:grpSpPr bwMode="auto">
          <a:xfrm>
            <a:off x="6939600" y="1105350"/>
            <a:ext cx="2052000" cy="3600000"/>
            <a:chOff x="5522086" y="455336"/>
            <a:chExt cx="2322234" cy="4128779"/>
          </a:xfrm>
        </p:grpSpPr>
        <p:sp>
          <p:nvSpPr>
            <p:cNvPr id="17" name="Oval 16">
              <a:extLst>
                <a:ext uri="{FF2B5EF4-FFF2-40B4-BE49-F238E27FC236}">
                  <a16:creationId xmlns:a16="http://schemas.microsoft.com/office/drawing/2014/main" id="{A67B8FC9-4016-2B91-20AA-76B221EE3F5C}"/>
                </a:ext>
              </a:extLst>
            </p:cNvPr>
            <p:cNvSpPr/>
            <p:nvPr/>
          </p:nvSpPr>
          <p:spPr>
            <a:xfrm>
              <a:off x="6058468" y="4019550"/>
              <a:ext cx="1785852" cy="564565"/>
            </a:xfrm>
            <a:prstGeom prst="ellipse">
              <a:avLst/>
            </a:prstGeom>
            <a:solidFill>
              <a:schemeClr val="bg1">
                <a:lumMod val="8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endParaRPr lang="id-ID" altLang="id-ID">
                <a:solidFill>
                  <a:srgbClr val="FFFFFF"/>
                </a:solidFill>
              </a:endParaRPr>
            </a:p>
          </p:txBody>
        </p:sp>
        <p:pic>
          <p:nvPicPr>
            <p:cNvPr id="18" name="Picture 2" descr="C:\Users\P1846\Desktop\4.14 ibu guru berkata.png">
              <a:extLst>
                <a:ext uri="{FF2B5EF4-FFF2-40B4-BE49-F238E27FC236}">
                  <a16:creationId xmlns:a16="http://schemas.microsoft.com/office/drawing/2014/main" id="{96173679-87AC-6171-7680-886514DDC4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2324" r="27933"/>
            <a:stretch>
              <a:fillRect/>
            </a:stretch>
          </p:blipFill>
          <p:spPr bwMode="auto">
            <a:xfrm>
              <a:off x="5522086" y="455336"/>
              <a:ext cx="2139955" cy="392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305580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grpSp>
        <p:nvGrpSpPr>
          <p:cNvPr id="3" name="Group 2"/>
          <p:cNvGrpSpPr/>
          <p:nvPr/>
        </p:nvGrpSpPr>
        <p:grpSpPr>
          <a:xfrm>
            <a:off x="761553" y="895350"/>
            <a:ext cx="5486847" cy="2782406"/>
            <a:chOff x="761553" y="895350"/>
            <a:chExt cx="6385951" cy="2782406"/>
          </a:xfrm>
        </p:grpSpPr>
        <p:pic>
          <p:nvPicPr>
            <p:cNvPr id="6" name="Picture 4" descr="E:\ELISA\MEDIA ESPS IPS KELAS 4\BAB 4\Post it pink.png">
              <a:extLst>
                <a:ext uri="{FF2B5EF4-FFF2-40B4-BE49-F238E27FC236}">
                  <a16:creationId xmlns:a16="http://schemas.microsoft.com/office/drawing/2014/main" id="{1666DD56-2004-DABF-39EA-2A26C3BF6CF0}"/>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1553" y="895350"/>
              <a:ext cx="6385951" cy="278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37218" y="1276350"/>
              <a:ext cx="5590164" cy="1815882"/>
            </a:xfrm>
            <a:prstGeom prst="rect">
              <a:avLst/>
            </a:prstGeom>
            <a:noFill/>
          </p:spPr>
          <p:txBody>
            <a:bodyPr wrap="square" rtlCol="0">
              <a:spAutoFit/>
            </a:bodyPr>
            <a:lstStyle/>
            <a:p>
              <a:pPr algn="ctr"/>
              <a:r>
                <a:rPr lang="en-US" sz="2800" dirty="0"/>
                <a:t>Agar </a:t>
              </a:r>
              <a:r>
                <a:rPr lang="en-US" sz="2800" dirty="0" err="1"/>
                <a:t>lebih</a:t>
              </a:r>
              <a:r>
                <a:rPr lang="en-US" sz="2800" dirty="0"/>
                <a:t> </a:t>
              </a:r>
              <a:r>
                <a:rPr lang="en-US" sz="2800" dirty="0" err="1"/>
                <a:t>memahami</a:t>
              </a:r>
              <a:r>
                <a:rPr lang="en-US" sz="2800" dirty="0"/>
                <a:t> </a:t>
              </a:r>
              <a:r>
                <a:rPr lang="id-ID" sz="2800" dirty="0"/>
                <a:t>cara mengidentifikasi informasi dari teks atau gambar</a:t>
              </a:r>
              <a:r>
                <a:rPr lang="en-US" sz="2800" dirty="0"/>
                <a:t>, </a:t>
              </a:r>
              <a:r>
                <a:rPr lang="en-US" sz="2800" dirty="0" err="1"/>
                <a:t>perhatikan</a:t>
              </a:r>
              <a:r>
                <a:rPr lang="en-US" sz="2800" dirty="0"/>
                <a:t> </a:t>
              </a:r>
              <a:r>
                <a:rPr lang="en-US" sz="2800" dirty="0" err="1"/>
                <a:t>tayangan</a:t>
              </a:r>
              <a:r>
                <a:rPr lang="en-US" sz="2800" dirty="0"/>
                <a:t> video </a:t>
              </a:r>
              <a:r>
                <a:rPr lang="en-US" sz="2800" dirty="0" err="1"/>
                <a:t>berikut</a:t>
              </a:r>
              <a:r>
                <a:rPr lang="en-US" sz="2800" dirty="0"/>
                <a:t>.</a:t>
              </a:r>
              <a:endParaRPr lang="id-ID" sz="2800" dirty="0"/>
            </a:p>
          </p:txBody>
        </p:sp>
      </p:grpSp>
      <p:grpSp>
        <p:nvGrpSpPr>
          <p:cNvPr id="16" name="Group 12">
            <a:extLst>
              <a:ext uri="{FF2B5EF4-FFF2-40B4-BE49-F238E27FC236}">
                <a16:creationId xmlns:a16="http://schemas.microsoft.com/office/drawing/2014/main" id="{F7745CC6-30D9-3E52-C55B-DC2AEA52C56D}"/>
              </a:ext>
            </a:extLst>
          </p:cNvPr>
          <p:cNvGrpSpPr>
            <a:grpSpLocks/>
          </p:cNvGrpSpPr>
          <p:nvPr/>
        </p:nvGrpSpPr>
        <p:grpSpPr bwMode="auto">
          <a:xfrm>
            <a:off x="7033673" y="1123950"/>
            <a:ext cx="2052000" cy="3600000"/>
            <a:chOff x="5522086" y="455336"/>
            <a:chExt cx="2322234" cy="4128779"/>
          </a:xfrm>
        </p:grpSpPr>
        <p:sp>
          <p:nvSpPr>
            <p:cNvPr id="17" name="Oval 16">
              <a:extLst>
                <a:ext uri="{FF2B5EF4-FFF2-40B4-BE49-F238E27FC236}">
                  <a16:creationId xmlns:a16="http://schemas.microsoft.com/office/drawing/2014/main" id="{A67B8FC9-4016-2B91-20AA-76B221EE3F5C}"/>
                </a:ext>
              </a:extLst>
            </p:cNvPr>
            <p:cNvSpPr/>
            <p:nvPr/>
          </p:nvSpPr>
          <p:spPr>
            <a:xfrm>
              <a:off x="6058468" y="4019550"/>
              <a:ext cx="1785852" cy="564565"/>
            </a:xfrm>
            <a:prstGeom prst="ellipse">
              <a:avLst/>
            </a:prstGeom>
            <a:solidFill>
              <a:schemeClr val="bg1">
                <a:lumMod val="8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endParaRPr lang="id-ID" altLang="id-ID">
                <a:solidFill>
                  <a:srgbClr val="FFFFFF"/>
                </a:solidFill>
              </a:endParaRPr>
            </a:p>
          </p:txBody>
        </p:sp>
        <p:pic>
          <p:nvPicPr>
            <p:cNvPr id="18" name="Picture 2" descr="C:\Users\P1846\Desktop\4.14 ibu guru berkata.png">
              <a:extLst>
                <a:ext uri="{FF2B5EF4-FFF2-40B4-BE49-F238E27FC236}">
                  <a16:creationId xmlns:a16="http://schemas.microsoft.com/office/drawing/2014/main" id="{96173679-87AC-6171-7680-886514DDC4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2324" r="27933"/>
            <a:stretch>
              <a:fillRect/>
            </a:stretch>
          </p:blipFill>
          <p:spPr bwMode="auto">
            <a:xfrm>
              <a:off x="5522086" y="455336"/>
              <a:ext cx="2139955" cy="392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53820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598</TotalTime>
  <Words>712</Words>
  <Application>Microsoft Office PowerPoint</Application>
  <PresentationFormat>On-screen Show (16:9)</PresentationFormat>
  <Paragraphs>68</Paragraphs>
  <Slides>16</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Aulia Dwiningtyas Putri</dc:creator>
  <cp:lastModifiedBy>08_points ZeroEight Points</cp:lastModifiedBy>
  <cp:revision>50</cp:revision>
  <dcterms:created xsi:type="dcterms:W3CDTF">2022-01-17T01:37:52Z</dcterms:created>
  <dcterms:modified xsi:type="dcterms:W3CDTF">2023-03-17T05:35:56Z</dcterms:modified>
</cp:coreProperties>
</file>