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2" r:id="rId4"/>
    <p:sldId id="283" r:id="rId5"/>
    <p:sldId id="296" r:id="rId6"/>
    <p:sldId id="297" r:id="rId7"/>
    <p:sldId id="301" r:id="rId8"/>
    <p:sldId id="303" r:id="rId9"/>
    <p:sldId id="302" r:id="rId10"/>
    <p:sldId id="299" r:id="rId11"/>
    <p:sldId id="300" r:id="rId12"/>
    <p:sldId id="284" r:id="rId13"/>
    <p:sldId id="28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6A"/>
    <a:srgbClr val="E8465A"/>
    <a:srgbClr val="FE7388"/>
    <a:srgbClr val="FFFF66"/>
    <a:srgbClr val="C76361"/>
    <a:srgbClr val="87C43B"/>
    <a:srgbClr val="BFD101"/>
    <a:srgbClr val="B2D34E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0" autoAdjust="0"/>
    <p:restoredTop sz="88856" autoAdjust="0"/>
  </p:normalViewPr>
  <p:slideViewPr>
    <p:cSldViewPr>
      <p:cViewPr varScale="1">
        <p:scale>
          <a:sx n="86" d="100"/>
          <a:sy n="86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ED645-9B89-4FD1-BF26-26E8048B127A}" type="doc">
      <dgm:prSet loTypeId="urn:microsoft.com/office/officeart/2005/8/layout/hList7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5167845-F5B9-4CBF-9723-7D7FC3EEDC60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Berkumur</a:t>
          </a:r>
          <a:r>
            <a:rPr lang="en-US" dirty="0" smtClean="0"/>
            <a:t> 3 kali.</a:t>
          </a:r>
          <a:endParaRPr lang="en-US" dirty="0"/>
        </a:p>
      </dgm:t>
    </dgm:pt>
    <dgm:pt modelId="{9FCA95FD-62FB-424A-8693-84F6AD661A46}" type="parTrans" cxnId="{754811BC-F89E-4517-B24D-811BDCA22C6B}">
      <dgm:prSet/>
      <dgm:spPr/>
      <dgm:t>
        <a:bodyPr/>
        <a:lstStyle/>
        <a:p>
          <a:endParaRPr lang="en-US"/>
        </a:p>
      </dgm:t>
    </dgm:pt>
    <dgm:pt modelId="{7B2F1190-5A5E-4EE2-B767-FBD58D20A2E2}" type="sibTrans" cxnId="{754811BC-F89E-4517-B24D-811BDCA22C6B}">
      <dgm:prSet/>
      <dgm:spPr/>
      <dgm:t>
        <a:bodyPr/>
        <a:lstStyle/>
        <a:p>
          <a:endParaRPr lang="en-US"/>
        </a:p>
      </dgm:t>
    </dgm:pt>
    <dgm:pt modelId="{31D8A091-1D7C-4812-B778-22ADC54AA5DB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3. </a:t>
          </a:r>
          <a:r>
            <a:rPr lang="en-US" dirty="0" err="1" smtClean="0"/>
            <a:t>Membersihkan</a:t>
          </a:r>
          <a:r>
            <a:rPr lang="en-US" dirty="0" smtClean="0"/>
            <a:t> </a:t>
          </a:r>
          <a:r>
            <a:rPr lang="en-US" dirty="0" err="1" smtClean="0"/>
            <a:t>lubang</a:t>
          </a:r>
          <a:r>
            <a:rPr lang="en-US" dirty="0" smtClean="0"/>
            <a:t> </a:t>
          </a:r>
          <a:r>
            <a:rPr lang="en-US" dirty="0" err="1" smtClean="0"/>
            <a:t>hidung</a:t>
          </a:r>
          <a:r>
            <a:rPr lang="en-US" dirty="0" smtClean="0"/>
            <a:t> 3 kali.</a:t>
          </a:r>
          <a:endParaRPr lang="en-US" dirty="0"/>
        </a:p>
      </dgm:t>
    </dgm:pt>
    <dgm:pt modelId="{69C463E1-8E1A-4905-88D4-EBB9911F6E9A}" type="parTrans" cxnId="{E50219E9-17AB-4C2B-998C-D8536499D81A}">
      <dgm:prSet/>
      <dgm:spPr/>
      <dgm:t>
        <a:bodyPr/>
        <a:lstStyle/>
        <a:p>
          <a:endParaRPr lang="en-US"/>
        </a:p>
      </dgm:t>
    </dgm:pt>
    <dgm:pt modelId="{EDAC30E9-95BC-4022-9F18-765D58C0ABFA}" type="sibTrans" cxnId="{E50219E9-17AB-4C2B-998C-D8536499D81A}">
      <dgm:prSet/>
      <dgm:spPr/>
      <dgm:t>
        <a:bodyPr/>
        <a:lstStyle/>
        <a:p>
          <a:endParaRPr lang="en-US"/>
        </a:p>
      </dgm:t>
    </dgm:pt>
    <dgm:pt modelId="{6CDB824B-0770-43C1-BA28-D857D867EAF2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1. </a:t>
          </a:r>
          <a:r>
            <a:rPr lang="en-US" dirty="0" err="1" smtClean="0"/>
            <a:t>Membaca</a:t>
          </a:r>
          <a:r>
            <a:rPr lang="en-US" dirty="0" smtClean="0"/>
            <a:t> </a:t>
          </a:r>
          <a:r>
            <a:rPr lang="en-US" dirty="0" err="1" smtClean="0"/>
            <a:t>basmalah</a:t>
          </a:r>
          <a:r>
            <a:rPr lang="en-US" dirty="0" smtClean="0"/>
            <a:t> sambal </a:t>
          </a:r>
          <a:r>
            <a:rPr lang="en-US" dirty="0" err="1" smtClean="0"/>
            <a:t>mencuci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endParaRPr lang="en-US" dirty="0"/>
        </a:p>
      </dgm:t>
    </dgm:pt>
    <dgm:pt modelId="{C18BD8A1-8362-4654-91E5-8F8BE25FC549}" type="parTrans" cxnId="{612882DD-93C0-4095-BCED-79CD4E6EAAB9}">
      <dgm:prSet/>
      <dgm:spPr/>
      <dgm:t>
        <a:bodyPr/>
        <a:lstStyle/>
        <a:p>
          <a:endParaRPr lang="en-US"/>
        </a:p>
      </dgm:t>
    </dgm:pt>
    <dgm:pt modelId="{0B3FC8A2-3882-4E18-AAA9-AF8E348D7C0C}" type="sibTrans" cxnId="{612882DD-93C0-4095-BCED-79CD4E6EAAB9}">
      <dgm:prSet/>
      <dgm:spPr/>
      <dgm:t>
        <a:bodyPr/>
        <a:lstStyle/>
        <a:p>
          <a:endParaRPr lang="en-US"/>
        </a:p>
      </dgm:t>
    </dgm:pt>
    <dgm:pt modelId="{10286AA8-79AC-403A-9D63-A8BCD3294CF9}" type="pres">
      <dgm:prSet presAssocID="{BE5ED645-9B89-4FD1-BF26-26E8048B1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CC15A-7B40-434A-8502-082A4B21FD68}" type="pres">
      <dgm:prSet presAssocID="{BE5ED645-9B89-4FD1-BF26-26E8048B127A}" presName="fgShape" presStyleLbl="fgShp" presStyleIdx="0" presStyleCnt="1"/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D8A04A19-981F-48C5-AC47-39A598C00CFD}" type="pres">
      <dgm:prSet presAssocID="{BE5ED645-9B89-4FD1-BF26-26E8048B127A}" presName="linComp" presStyleCnt="0"/>
      <dgm:spPr/>
    </dgm:pt>
    <dgm:pt modelId="{08736554-132A-4FEB-94DC-A93A9423FC7C}" type="pres">
      <dgm:prSet presAssocID="{6CDB824B-0770-43C1-BA28-D857D867EAF2}" presName="compNode" presStyleCnt="0"/>
      <dgm:spPr/>
    </dgm:pt>
    <dgm:pt modelId="{C8A0C808-EAF5-4415-86E0-A7B0600971CB}" type="pres">
      <dgm:prSet presAssocID="{6CDB824B-0770-43C1-BA28-D857D867EAF2}" presName="bkgdShape" presStyleLbl="node1" presStyleIdx="0" presStyleCnt="3"/>
      <dgm:spPr/>
      <dgm:t>
        <a:bodyPr/>
        <a:lstStyle/>
        <a:p>
          <a:endParaRPr lang="en-US"/>
        </a:p>
      </dgm:t>
    </dgm:pt>
    <dgm:pt modelId="{BF8C287A-B1B2-407F-AE8D-AC9685FD25F1}" type="pres">
      <dgm:prSet presAssocID="{6CDB824B-0770-43C1-BA28-D857D867EAF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503C0-526F-432A-B602-78751A29FB72}" type="pres">
      <dgm:prSet presAssocID="{6CDB824B-0770-43C1-BA28-D857D867EAF2}" presName="invisiNode" presStyleLbl="node1" presStyleIdx="0" presStyleCnt="3"/>
      <dgm:spPr/>
    </dgm:pt>
    <dgm:pt modelId="{F91EBE7B-9299-4316-B625-02A14CB3AD2D}" type="pres">
      <dgm:prSet presAssocID="{6CDB824B-0770-43C1-BA28-D857D867EAF2}" presName="imagNode" presStyleLbl="fgImgPlace1" presStyleIdx="0" presStyleCnt="3" custScaleX="138487" custScaleY="112319" custLinFactNeighborX="1817" custLinFactNeighborY="275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1C9AC3-3431-40B4-B2DB-A86121F537ED}" type="pres">
      <dgm:prSet presAssocID="{0B3FC8A2-3882-4E18-AAA9-AF8E348D7C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124116-72DC-4EF3-B944-B55652233C11}" type="pres">
      <dgm:prSet presAssocID="{05167845-F5B9-4CBF-9723-7D7FC3EEDC60}" presName="compNode" presStyleCnt="0"/>
      <dgm:spPr/>
    </dgm:pt>
    <dgm:pt modelId="{7512CE5A-D90F-453E-8D41-90F0F15E9DE3}" type="pres">
      <dgm:prSet presAssocID="{05167845-F5B9-4CBF-9723-7D7FC3EEDC60}" presName="bkgdShape" presStyleLbl="node1" presStyleIdx="1" presStyleCnt="3" custLinFactNeighborX="331"/>
      <dgm:spPr/>
      <dgm:t>
        <a:bodyPr/>
        <a:lstStyle/>
        <a:p>
          <a:endParaRPr lang="en-US"/>
        </a:p>
      </dgm:t>
    </dgm:pt>
    <dgm:pt modelId="{A84D33CE-844E-4078-AD79-7ACB0005F810}" type="pres">
      <dgm:prSet presAssocID="{05167845-F5B9-4CBF-9723-7D7FC3EEDC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DB026-F16B-40B4-A85D-70405015633B}" type="pres">
      <dgm:prSet presAssocID="{05167845-F5B9-4CBF-9723-7D7FC3EEDC60}" presName="invisiNode" presStyleLbl="node1" presStyleIdx="1" presStyleCnt="3"/>
      <dgm:spPr/>
    </dgm:pt>
    <dgm:pt modelId="{CC4DCDF2-9129-4606-9CB8-15B1281996E4}" type="pres">
      <dgm:prSet presAssocID="{05167845-F5B9-4CBF-9723-7D7FC3EEDC60}" presName="imagNode" presStyleLbl="fgImgPlace1" presStyleIdx="1" presStyleCnt="3" custScaleX="138885" custScaleY="111120" custLinFactNeighborX="4799" custLinFactNeighborY="270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3D7E-221D-4E8B-901E-6649E11248B9}" type="pres">
      <dgm:prSet presAssocID="{7B2F1190-5A5E-4EE2-B767-FBD58D20A2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16628B-F767-4453-9C99-3CFF39F0237D}" type="pres">
      <dgm:prSet presAssocID="{31D8A091-1D7C-4812-B778-22ADC54AA5DB}" presName="compNode" presStyleCnt="0"/>
      <dgm:spPr/>
    </dgm:pt>
    <dgm:pt modelId="{2B4A87BB-DA20-4C87-832C-61FEF552BF9C}" type="pres">
      <dgm:prSet presAssocID="{31D8A091-1D7C-4812-B778-22ADC54AA5DB}" presName="bkgdShape" presStyleLbl="node1" presStyleIdx="2" presStyleCnt="3" custLinFactNeighborX="64" custLinFactNeighborY="882"/>
      <dgm:spPr/>
      <dgm:t>
        <a:bodyPr/>
        <a:lstStyle/>
        <a:p>
          <a:endParaRPr lang="en-US"/>
        </a:p>
      </dgm:t>
    </dgm:pt>
    <dgm:pt modelId="{2A659D29-BB1F-42FE-B003-F8FD916EE95F}" type="pres">
      <dgm:prSet presAssocID="{31D8A091-1D7C-4812-B778-22ADC54AA5D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2046C-ED11-4824-A349-8CF1C2028341}" type="pres">
      <dgm:prSet presAssocID="{31D8A091-1D7C-4812-B778-22ADC54AA5DB}" presName="invisiNode" presStyleLbl="node1" presStyleIdx="2" presStyleCnt="3"/>
      <dgm:spPr/>
    </dgm:pt>
    <dgm:pt modelId="{4847E762-A4FA-4A76-99FD-9AD21B12ABD9}" type="pres">
      <dgm:prSet presAssocID="{31D8A091-1D7C-4812-B778-22ADC54AA5DB}" presName="imagNode" presStyleLbl="fgImgPlace1" presStyleIdx="2" presStyleCnt="3" custScaleX="121533" custScaleY="110011" custLinFactNeighborX="-8080" custLinFactNeighborY="276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B9C90B4-C3DE-480A-808B-AE434DB64BA2}" type="presOf" srcId="{7B2F1190-5A5E-4EE2-B767-FBD58D20A2E2}" destId="{050B3D7E-221D-4E8B-901E-6649E11248B9}" srcOrd="0" destOrd="0" presId="urn:microsoft.com/office/officeart/2005/8/layout/hList7"/>
    <dgm:cxn modelId="{9EBE470C-4F1F-4A47-9D72-8867C9D22356}" type="presOf" srcId="{6CDB824B-0770-43C1-BA28-D857D867EAF2}" destId="{C8A0C808-EAF5-4415-86E0-A7B0600971CB}" srcOrd="0" destOrd="0" presId="urn:microsoft.com/office/officeart/2005/8/layout/hList7"/>
    <dgm:cxn modelId="{754811BC-F89E-4517-B24D-811BDCA22C6B}" srcId="{BE5ED645-9B89-4FD1-BF26-26E8048B127A}" destId="{05167845-F5B9-4CBF-9723-7D7FC3EEDC60}" srcOrd="1" destOrd="0" parTransId="{9FCA95FD-62FB-424A-8693-84F6AD661A46}" sibTransId="{7B2F1190-5A5E-4EE2-B767-FBD58D20A2E2}"/>
    <dgm:cxn modelId="{481011E2-1997-4781-A8A6-7F921033B003}" type="presOf" srcId="{31D8A091-1D7C-4812-B778-22ADC54AA5DB}" destId="{2A659D29-BB1F-42FE-B003-F8FD916EE95F}" srcOrd="1" destOrd="0" presId="urn:microsoft.com/office/officeart/2005/8/layout/hList7"/>
    <dgm:cxn modelId="{4131F2C0-1952-4D1B-B8A0-C79B7FC0743D}" type="presOf" srcId="{6CDB824B-0770-43C1-BA28-D857D867EAF2}" destId="{BF8C287A-B1B2-407F-AE8D-AC9685FD25F1}" srcOrd="1" destOrd="0" presId="urn:microsoft.com/office/officeart/2005/8/layout/hList7"/>
    <dgm:cxn modelId="{D723F3A3-1606-4E09-94C4-089C2DF98592}" type="presOf" srcId="{0B3FC8A2-3882-4E18-AAA9-AF8E348D7C0C}" destId="{041C9AC3-3431-40B4-B2DB-A86121F537ED}" srcOrd="0" destOrd="0" presId="urn:microsoft.com/office/officeart/2005/8/layout/hList7"/>
    <dgm:cxn modelId="{612882DD-93C0-4095-BCED-79CD4E6EAAB9}" srcId="{BE5ED645-9B89-4FD1-BF26-26E8048B127A}" destId="{6CDB824B-0770-43C1-BA28-D857D867EAF2}" srcOrd="0" destOrd="0" parTransId="{C18BD8A1-8362-4654-91E5-8F8BE25FC549}" sibTransId="{0B3FC8A2-3882-4E18-AAA9-AF8E348D7C0C}"/>
    <dgm:cxn modelId="{3A33F0D8-AABA-4542-98D3-8ED2E88593FA}" type="presOf" srcId="{05167845-F5B9-4CBF-9723-7D7FC3EEDC60}" destId="{7512CE5A-D90F-453E-8D41-90F0F15E9DE3}" srcOrd="0" destOrd="0" presId="urn:microsoft.com/office/officeart/2005/8/layout/hList7"/>
    <dgm:cxn modelId="{6D205402-2DFE-4E06-943D-83BEBCE0922B}" type="presOf" srcId="{05167845-F5B9-4CBF-9723-7D7FC3EEDC60}" destId="{A84D33CE-844E-4078-AD79-7ACB0005F810}" srcOrd="1" destOrd="0" presId="urn:microsoft.com/office/officeart/2005/8/layout/hList7"/>
    <dgm:cxn modelId="{E50219E9-17AB-4C2B-998C-D8536499D81A}" srcId="{BE5ED645-9B89-4FD1-BF26-26E8048B127A}" destId="{31D8A091-1D7C-4812-B778-22ADC54AA5DB}" srcOrd="2" destOrd="0" parTransId="{69C463E1-8E1A-4905-88D4-EBB9911F6E9A}" sibTransId="{EDAC30E9-95BC-4022-9F18-765D58C0ABFA}"/>
    <dgm:cxn modelId="{4B7B3A5A-3BAA-44FC-8CDD-63D807AAEE5C}" type="presOf" srcId="{BE5ED645-9B89-4FD1-BF26-26E8048B127A}" destId="{10286AA8-79AC-403A-9D63-A8BCD3294CF9}" srcOrd="0" destOrd="0" presId="urn:microsoft.com/office/officeart/2005/8/layout/hList7"/>
    <dgm:cxn modelId="{AF0A55C2-8E23-48C3-A5F6-9E2560342ED4}" type="presOf" srcId="{31D8A091-1D7C-4812-B778-22ADC54AA5DB}" destId="{2B4A87BB-DA20-4C87-832C-61FEF552BF9C}" srcOrd="0" destOrd="0" presId="urn:microsoft.com/office/officeart/2005/8/layout/hList7"/>
    <dgm:cxn modelId="{677779B9-212B-4880-9F53-274D81C0C265}" type="presParOf" srcId="{10286AA8-79AC-403A-9D63-A8BCD3294CF9}" destId="{0B4CC15A-7B40-434A-8502-082A4B21FD68}" srcOrd="0" destOrd="0" presId="urn:microsoft.com/office/officeart/2005/8/layout/hList7"/>
    <dgm:cxn modelId="{15E34BD2-30E3-4C53-A6B1-C545A4473F0B}" type="presParOf" srcId="{10286AA8-79AC-403A-9D63-A8BCD3294CF9}" destId="{D8A04A19-981F-48C5-AC47-39A598C00CFD}" srcOrd="1" destOrd="0" presId="urn:microsoft.com/office/officeart/2005/8/layout/hList7"/>
    <dgm:cxn modelId="{982390C2-32E8-428E-86D2-3C5BDF576ADE}" type="presParOf" srcId="{D8A04A19-981F-48C5-AC47-39A598C00CFD}" destId="{08736554-132A-4FEB-94DC-A93A9423FC7C}" srcOrd="0" destOrd="0" presId="urn:microsoft.com/office/officeart/2005/8/layout/hList7"/>
    <dgm:cxn modelId="{C37EEFB6-DF0F-4EDE-AB6A-61E145BAC9B3}" type="presParOf" srcId="{08736554-132A-4FEB-94DC-A93A9423FC7C}" destId="{C8A0C808-EAF5-4415-86E0-A7B0600971CB}" srcOrd="0" destOrd="0" presId="urn:microsoft.com/office/officeart/2005/8/layout/hList7"/>
    <dgm:cxn modelId="{7AFAC8A4-E634-45D6-A8D7-31F94AAB734B}" type="presParOf" srcId="{08736554-132A-4FEB-94DC-A93A9423FC7C}" destId="{BF8C287A-B1B2-407F-AE8D-AC9685FD25F1}" srcOrd="1" destOrd="0" presId="urn:microsoft.com/office/officeart/2005/8/layout/hList7"/>
    <dgm:cxn modelId="{5DA9F2B7-7C92-4BC5-AAA2-4268EA2A0AD8}" type="presParOf" srcId="{08736554-132A-4FEB-94DC-A93A9423FC7C}" destId="{C3E503C0-526F-432A-B602-78751A29FB72}" srcOrd="2" destOrd="0" presId="urn:microsoft.com/office/officeart/2005/8/layout/hList7"/>
    <dgm:cxn modelId="{6E5E55A3-2DC5-4B30-8EA4-8379B4C30D6B}" type="presParOf" srcId="{08736554-132A-4FEB-94DC-A93A9423FC7C}" destId="{F91EBE7B-9299-4316-B625-02A14CB3AD2D}" srcOrd="3" destOrd="0" presId="urn:microsoft.com/office/officeart/2005/8/layout/hList7"/>
    <dgm:cxn modelId="{5B2A0BCD-8C18-438D-8A96-24D8A7D298C4}" type="presParOf" srcId="{D8A04A19-981F-48C5-AC47-39A598C00CFD}" destId="{041C9AC3-3431-40B4-B2DB-A86121F537ED}" srcOrd="1" destOrd="0" presId="urn:microsoft.com/office/officeart/2005/8/layout/hList7"/>
    <dgm:cxn modelId="{8E174D4C-D8D3-4C1C-BC98-B639E4713742}" type="presParOf" srcId="{D8A04A19-981F-48C5-AC47-39A598C00CFD}" destId="{A0124116-72DC-4EF3-B944-B55652233C11}" srcOrd="2" destOrd="0" presId="urn:microsoft.com/office/officeart/2005/8/layout/hList7"/>
    <dgm:cxn modelId="{E920C575-AE33-4863-8C04-84D2799367E6}" type="presParOf" srcId="{A0124116-72DC-4EF3-B944-B55652233C11}" destId="{7512CE5A-D90F-453E-8D41-90F0F15E9DE3}" srcOrd="0" destOrd="0" presId="urn:microsoft.com/office/officeart/2005/8/layout/hList7"/>
    <dgm:cxn modelId="{B8B96D11-8908-4745-A44C-F3F7EE48E8D8}" type="presParOf" srcId="{A0124116-72DC-4EF3-B944-B55652233C11}" destId="{A84D33CE-844E-4078-AD79-7ACB0005F810}" srcOrd="1" destOrd="0" presId="urn:microsoft.com/office/officeart/2005/8/layout/hList7"/>
    <dgm:cxn modelId="{6324500B-2049-471D-8F3C-182331BDFEDC}" type="presParOf" srcId="{A0124116-72DC-4EF3-B944-B55652233C11}" destId="{D31DB026-F16B-40B4-A85D-70405015633B}" srcOrd="2" destOrd="0" presId="urn:microsoft.com/office/officeart/2005/8/layout/hList7"/>
    <dgm:cxn modelId="{56F21140-903F-479D-B0F1-F789160109D5}" type="presParOf" srcId="{A0124116-72DC-4EF3-B944-B55652233C11}" destId="{CC4DCDF2-9129-4606-9CB8-15B1281996E4}" srcOrd="3" destOrd="0" presId="urn:microsoft.com/office/officeart/2005/8/layout/hList7"/>
    <dgm:cxn modelId="{2C9635C0-8C6F-48D6-B1ED-131FC175E87F}" type="presParOf" srcId="{D8A04A19-981F-48C5-AC47-39A598C00CFD}" destId="{050B3D7E-221D-4E8B-901E-6649E11248B9}" srcOrd="3" destOrd="0" presId="urn:microsoft.com/office/officeart/2005/8/layout/hList7"/>
    <dgm:cxn modelId="{542565DD-6087-45ED-8FDD-E9FBF3E17192}" type="presParOf" srcId="{D8A04A19-981F-48C5-AC47-39A598C00CFD}" destId="{6016628B-F767-4453-9C99-3CFF39F0237D}" srcOrd="4" destOrd="0" presId="urn:microsoft.com/office/officeart/2005/8/layout/hList7"/>
    <dgm:cxn modelId="{07F36120-7ECE-4344-949E-B6F48500EA0B}" type="presParOf" srcId="{6016628B-F767-4453-9C99-3CFF39F0237D}" destId="{2B4A87BB-DA20-4C87-832C-61FEF552BF9C}" srcOrd="0" destOrd="0" presId="urn:microsoft.com/office/officeart/2005/8/layout/hList7"/>
    <dgm:cxn modelId="{AC49C7C4-D2C0-4A6C-A980-68F6091C1AEB}" type="presParOf" srcId="{6016628B-F767-4453-9C99-3CFF39F0237D}" destId="{2A659D29-BB1F-42FE-B003-F8FD916EE95F}" srcOrd="1" destOrd="0" presId="urn:microsoft.com/office/officeart/2005/8/layout/hList7"/>
    <dgm:cxn modelId="{87A793C5-0855-4D16-B606-942F07113FA0}" type="presParOf" srcId="{6016628B-F767-4453-9C99-3CFF39F0237D}" destId="{B972046C-ED11-4824-A349-8CF1C2028341}" srcOrd="2" destOrd="0" presId="urn:microsoft.com/office/officeart/2005/8/layout/hList7"/>
    <dgm:cxn modelId="{0D00109A-4007-4824-9F26-CF87F786D010}" type="presParOf" srcId="{6016628B-F767-4453-9C99-3CFF39F0237D}" destId="{4847E762-A4FA-4A76-99FD-9AD21B12AB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ED645-9B89-4FD1-BF26-26E8048B127A}" type="doc">
      <dgm:prSet loTypeId="urn:microsoft.com/office/officeart/2005/8/layout/hList7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B91E0CC-5FB3-4DDC-8483-300F2155AA8E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Membasuh</a:t>
          </a:r>
          <a:r>
            <a:rPr lang="en-US" dirty="0" smtClean="0"/>
            <a:t> </a:t>
          </a:r>
          <a:r>
            <a:rPr lang="en-US" dirty="0" err="1" smtClean="0"/>
            <a:t>muka</a:t>
          </a:r>
          <a:r>
            <a:rPr lang="en-US" dirty="0" smtClean="0"/>
            <a:t> 3 kali </a:t>
          </a:r>
          <a:r>
            <a:rPr lang="en-US" dirty="0" err="1" smtClean="0"/>
            <a:t>sambil</a:t>
          </a:r>
          <a:r>
            <a:rPr lang="en-US" dirty="0" smtClean="0"/>
            <a:t> </a:t>
          </a:r>
          <a:r>
            <a:rPr lang="en-US" dirty="0" err="1" smtClean="0"/>
            <a:t>berniat</a:t>
          </a:r>
          <a:r>
            <a:rPr lang="en-US" dirty="0" smtClean="0"/>
            <a:t> wudu.</a:t>
          </a:r>
          <a:endParaRPr lang="en-US" dirty="0"/>
        </a:p>
      </dgm:t>
    </dgm:pt>
    <dgm:pt modelId="{F89268B9-35CF-44F4-A901-260C5A4D2B27}" type="parTrans" cxnId="{3FE2F75B-1535-4428-9E13-D216617E075F}">
      <dgm:prSet/>
      <dgm:spPr/>
      <dgm:t>
        <a:bodyPr/>
        <a:lstStyle/>
        <a:p>
          <a:endParaRPr lang="en-US"/>
        </a:p>
      </dgm:t>
    </dgm:pt>
    <dgm:pt modelId="{C564C621-2581-44CF-8AC3-C23381E7405C}" type="sibTrans" cxnId="{3FE2F75B-1535-4428-9E13-D216617E075F}">
      <dgm:prSet/>
      <dgm:spPr/>
      <dgm:t>
        <a:bodyPr/>
        <a:lstStyle/>
        <a:p>
          <a:endParaRPr lang="en-US"/>
        </a:p>
      </dgm:t>
    </dgm:pt>
    <dgm:pt modelId="{915B0BDF-45B8-4CAB-92FE-A0C2BACDDEEA}">
      <dgm:prSet phldrT="[Tex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Membasuh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siku</a:t>
          </a:r>
          <a:r>
            <a:rPr lang="en-US" dirty="0" smtClean="0"/>
            <a:t> 3 kali.</a:t>
          </a:r>
          <a:endParaRPr lang="en-US" dirty="0"/>
        </a:p>
      </dgm:t>
    </dgm:pt>
    <dgm:pt modelId="{294FF126-820E-4C79-AB0A-B5C8D91BB5C4}" type="parTrans" cxnId="{B7E14340-1A82-4DBE-8242-7297CB98F814}">
      <dgm:prSet/>
      <dgm:spPr/>
      <dgm:t>
        <a:bodyPr/>
        <a:lstStyle/>
        <a:p>
          <a:endParaRPr lang="en-US"/>
        </a:p>
      </dgm:t>
    </dgm:pt>
    <dgm:pt modelId="{08679DE9-E8DE-48B0-85FA-72AA24AFEB1C}" type="sibTrans" cxnId="{B7E14340-1A82-4DBE-8242-7297CB98F814}">
      <dgm:prSet/>
      <dgm:spPr/>
      <dgm:t>
        <a:bodyPr/>
        <a:lstStyle/>
        <a:p>
          <a:endParaRPr lang="en-US"/>
        </a:p>
      </dgm:t>
    </dgm:pt>
    <dgm:pt modelId="{CA57F0B4-EFE2-4406-8321-B7F9EC3F6678}">
      <dgm:prSet phldrT="[Tex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Mengusap</a:t>
          </a:r>
          <a:r>
            <a:rPr lang="en-US" dirty="0" smtClean="0"/>
            <a:t> </a:t>
          </a:r>
          <a:r>
            <a:rPr lang="en-US" dirty="0" err="1" smtClean="0"/>
            <a:t>sebagian</a:t>
          </a:r>
          <a:r>
            <a:rPr lang="en-US" dirty="0" smtClean="0"/>
            <a:t> </a:t>
          </a:r>
          <a:r>
            <a:rPr lang="en-US" dirty="0" err="1" smtClean="0"/>
            <a:t>kepala</a:t>
          </a:r>
          <a:r>
            <a:rPr lang="en-US" dirty="0" smtClean="0"/>
            <a:t> 3 kali</a:t>
          </a:r>
          <a:endParaRPr lang="en-US" dirty="0"/>
        </a:p>
      </dgm:t>
    </dgm:pt>
    <dgm:pt modelId="{9E4C7B60-2C1F-47DE-A11C-74FE55179F23}" type="parTrans" cxnId="{729327AF-ACFF-4AFA-9C43-F7693D5EA68B}">
      <dgm:prSet/>
      <dgm:spPr/>
      <dgm:t>
        <a:bodyPr/>
        <a:lstStyle/>
        <a:p>
          <a:endParaRPr lang="en-US"/>
        </a:p>
      </dgm:t>
    </dgm:pt>
    <dgm:pt modelId="{48502D2C-F1A7-4680-946E-54135AD49186}" type="sibTrans" cxnId="{729327AF-ACFF-4AFA-9C43-F7693D5EA68B}">
      <dgm:prSet/>
      <dgm:spPr/>
      <dgm:t>
        <a:bodyPr/>
        <a:lstStyle/>
        <a:p>
          <a:endParaRPr lang="en-US"/>
        </a:p>
      </dgm:t>
    </dgm:pt>
    <dgm:pt modelId="{DC0F2796-0997-445D-9DDC-FF1053BC0D3E}" type="pres">
      <dgm:prSet presAssocID="{BE5ED645-9B89-4FD1-BF26-26E8048B1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9B453-21ED-42A4-9F69-659DD6607DE3}" type="pres">
      <dgm:prSet presAssocID="{BE5ED645-9B89-4FD1-BF26-26E8048B127A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6161E5E-FCE7-4266-AAF2-55B7F97F2D65}" type="pres">
      <dgm:prSet presAssocID="{BE5ED645-9B89-4FD1-BF26-26E8048B127A}" presName="linComp" presStyleCnt="0"/>
      <dgm:spPr/>
      <dgm:t>
        <a:bodyPr/>
        <a:lstStyle/>
        <a:p>
          <a:endParaRPr lang="en-US"/>
        </a:p>
      </dgm:t>
    </dgm:pt>
    <dgm:pt modelId="{205A5CFC-F620-49C0-BD33-3466570E653F}" type="pres">
      <dgm:prSet presAssocID="{CB91E0CC-5FB3-4DDC-8483-300F2155AA8E}" presName="compNode" presStyleCnt="0"/>
      <dgm:spPr/>
      <dgm:t>
        <a:bodyPr/>
        <a:lstStyle/>
        <a:p>
          <a:endParaRPr lang="en-US"/>
        </a:p>
      </dgm:t>
    </dgm:pt>
    <dgm:pt modelId="{51BF5372-12BB-4817-B041-93ECFA19A590}" type="pres">
      <dgm:prSet presAssocID="{CB91E0CC-5FB3-4DDC-8483-300F2155AA8E}" presName="bkgdShape" presStyleLbl="node1" presStyleIdx="0" presStyleCnt="3"/>
      <dgm:spPr/>
      <dgm:t>
        <a:bodyPr/>
        <a:lstStyle/>
        <a:p>
          <a:endParaRPr lang="en-US"/>
        </a:p>
      </dgm:t>
    </dgm:pt>
    <dgm:pt modelId="{71641216-8827-4E5F-93EE-B390B84BB83E}" type="pres">
      <dgm:prSet presAssocID="{CB91E0CC-5FB3-4DDC-8483-300F2155AA8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3FF4-65C7-4041-9E7F-391C481ABC95}" type="pres">
      <dgm:prSet presAssocID="{CB91E0CC-5FB3-4DDC-8483-300F2155AA8E}" presName="invisiNode" presStyleLbl="node1" presStyleIdx="0" presStyleCnt="3"/>
      <dgm:spPr/>
      <dgm:t>
        <a:bodyPr/>
        <a:lstStyle/>
        <a:p>
          <a:endParaRPr lang="en-US"/>
        </a:p>
      </dgm:t>
    </dgm:pt>
    <dgm:pt modelId="{96FF2015-14AC-43E0-ADFA-1D0D051A3EEA}" type="pres">
      <dgm:prSet presAssocID="{CB91E0CC-5FB3-4DDC-8483-300F2155AA8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C9E7F2-5148-445D-8E11-6D7A414762E5}" type="pres">
      <dgm:prSet presAssocID="{C564C621-2581-44CF-8AC3-C23381E740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1C60F8-984D-42A9-940D-D379F888E890}" type="pres">
      <dgm:prSet presAssocID="{915B0BDF-45B8-4CAB-92FE-A0C2BACDDEEA}" presName="compNode" presStyleCnt="0"/>
      <dgm:spPr/>
      <dgm:t>
        <a:bodyPr/>
        <a:lstStyle/>
        <a:p>
          <a:endParaRPr lang="en-US"/>
        </a:p>
      </dgm:t>
    </dgm:pt>
    <dgm:pt modelId="{C39206A5-F41D-402F-8951-53D326E30D81}" type="pres">
      <dgm:prSet presAssocID="{915B0BDF-45B8-4CAB-92FE-A0C2BACDDEEA}" presName="bkgdShape" presStyleLbl="node1" presStyleIdx="1" presStyleCnt="3"/>
      <dgm:spPr/>
      <dgm:t>
        <a:bodyPr/>
        <a:lstStyle/>
        <a:p>
          <a:endParaRPr lang="en-US"/>
        </a:p>
      </dgm:t>
    </dgm:pt>
    <dgm:pt modelId="{1140B4DE-C26D-4026-A9D4-86DE90D385FC}" type="pres">
      <dgm:prSet presAssocID="{915B0BDF-45B8-4CAB-92FE-A0C2BACDDEE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B0C89-CA70-4610-967E-A8D09A1C6992}" type="pres">
      <dgm:prSet presAssocID="{915B0BDF-45B8-4CAB-92FE-A0C2BACDDEEA}" presName="invisiNode" presStyleLbl="node1" presStyleIdx="1" presStyleCnt="3"/>
      <dgm:spPr/>
      <dgm:t>
        <a:bodyPr/>
        <a:lstStyle/>
        <a:p>
          <a:endParaRPr lang="en-US"/>
        </a:p>
      </dgm:t>
    </dgm:pt>
    <dgm:pt modelId="{BFFB2B18-76BA-43F4-87E5-910DADFE0867}" type="pres">
      <dgm:prSet presAssocID="{915B0BDF-45B8-4CAB-92FE-A0C2BACDDEE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809811-C39B-4B69-9CC1-4E43E5B2E6A1}" type="pres">
      <dgm:prSet presAssocID="{08679DE9-E8DE-48B0-85FA-72AA24AFEB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8E7462-B2C5-4241-8D5E-F7131E43A503}" type="pres">
      <dgm:prSet presAssocID="{CA57F0B4-EFE2-4406-8321-B7F9EC3F6678}" presName="compNode" presStyleCnt="0"/>
      <dgm:spPr/>
      <dgm:t>
        <a:bodyPr/>
        <a:lstStyle/>
        <a:p>
          <a:endParaRPr lang="en-US"/>
        </a:p>
      </dgm:t>
    </dgm:pt>
    <dgm:pt modelId="{2BBC518D-5C1D-48FE-B222-0E8BB98A9304}" type="pres">
      <dgm:prSet presAssocID="{CA57F0B4-EFE2-4406-8321-B7F9EC3F6678}" presName="bkgdShape" presStyleLbl="node1" presStyleIdx="2" presStyleCnt="3"/>
      <dgm:spPr/>
      <dgm:t>
        <a:bodyPr/>
        <a:lstStyle/>
        <a:p>
          <a:endParaRPr lang="en-US"/>
        </a:p>
      </dgm:t>
    </dgm:pt>
    <dgm:pt modelId="{918764D3-0E10-4318-A1F7-5853597D9ADD}" type="pres">
      <dgm:prSet presAssocID="{CA57F0B4-EFE2-4406-8321-B7F9EC3F66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ECDEC-91F4-4ABA-AD4A-5983EC3029CC}" type="pres">
      <dgm:prSet presAssocID="{CA57F0B4-EFE2-4406-8321-B7F9EC3F6678}" presName="invisiNode" presStyleLbl="node1" presStyleIdx="2" presStyleCnt="3"/>
      <dgm:spPr/>
      <dgm:t>
        <a:bodyPr/>
        <a:lstStyle/>
        <a:p>
          <a:endParaRPr lang="en-US"/>
        </a:p>
      </dgm:t>
    </dgm:pt>
    <dgm:pt modelId="{F8346E5D-9719-4310-8A0A-EF25BB74C75F}" type="pres">
      <dgm:prSet presAssocID="{CA57F0B4-EFE2-4406-8321-B7F9EC3F667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7E14340-1A82-4DBE-8242-7297CB98F814}" srcId="{BE5ED645-9B89-4FD1-BF26-26E8048B127A}" destId="{915B0BDF-45B8-4CAB-92FE-A0C2BACDDEEA}" srcOrd="1" destOrd="0" parTransId="{294FF126-820E-4C79-AB0A-B5C8D91BB5C4}" sibTransId="{08679DE9-E8DE-48B0-85FA-72AA24AFEB1C}"/>
    <dgm:cxn modelId="{D3B96FEB-8EBB-4126-9ADE-8FA10F6AB452}" type="presOf" srcId="{C564C621-2581-44CF-8AC3-C23381E7405C}" destId="{32C9E7F2-5148-445D-8E11-6D7A414762E5}" srcOrd="0" destOrd="0" presId="urn:microsoft.com/office/officeart/2005/8/layout/hList7"/>
    <dgm:cxn modelId="{8A1C14B9-B1D6-46AF-83E7-265C9D4EA4F3}" type="presOf" srcId="{CA57F0B4-EFE2-4406-8321-B7F9EC3F6678}" destId="{918764D3-0E10-4318-A1F7-5853597D9ADD}" srcOrd="1" destOrd="0" presId="urn:microsoft.com/office/officeart/2005/8/layout/hList7"/>
    <dgm:cxn modelId="{2AACE6D4-BF29-47CA-BBA0-81DF71AFB417}" type="presOf" srcId="{08679DE9-E8DE-48B0-85FA-72AA24AFEB1C}" destId="{03809811-C39B-4B69-9CC1-4E43E5B2E6A1}" srcOrd="0" destOrd="0" presId="urn:microsoft.com/office/officeart/2005/8/layout/hList7"/>
    <dgm:cxn modelId="{99A06EB3-25B0-41F1-BBFB-0CC87DC5450A}" type="presOf" srcId="{BE5ED645-9B89-4FD1-BF26-26E8048B127A}" destId="{DC0F2796-0997-445D-9DDC-FF1053BC0D3E}" srcOrd="0" destOrd="0" presId="urn:microsoft.com/office/officeart/2005/8/layout/hList7"/>
    <dgm:cxn modelId="{70F4DC28-7E00-4D4E-8983-8259D0494389}" type="presOf" srcId="{915B0BDF-45B8-4CAB-92FE-A0C2BACDDEEA}" destId="{1140B4DE-C26D-4026-A9D4-86DE90D385FC}" srcOrd="1" destOrd="0" presId="urn:microsoft.com/office/officeart/2005/8/layout/hList7"/>
    <dgm:cxn modelId="{648AC1BE-36D4-41AD-8967-3113B9A1503E}" type="presOf" srcId="{CA57F0B4-EFE2-4406-8321-B7F9EC3F6678}" destId="{2BBC518D-5C1D-48FE-B222-0E8BB98A9304}" srcOrd="0" destOrd="0" presId="urn:microsoft.com/office/officeart/2005/8/layout/hList7"/>
    <dgm:cxn modelId="{729327AF-ACFF-4AFA-9C43-F7693D5EA68B}" srcId="{BE5ED645-9B89-4FD1-BF26-26E8048B127A}" destId="{CA57F0B4-EFE2-4406-8321-B7F9EC3F6678}" srcOrd="2" destOrd="0" parTransId="{9E4C7B60-2C1F-47DE-A11C-74FE55179F23}" sibTransId="{48502D2C-F1A7-4680-946E-54135AD49186}"/>
    <dgm:cxn modelId="{51166BCE-4DA2-44B6-92B5-B68F011015CE}" type="presOf" srcId="{CB91E0CC-5FB3-4DDC-8483-300F2155AA8E}" destId="{51BF5372-12BB-4817-B041-93ECFA19A590}" srcOrd="0" destOrd="0" presId="urn:microsoft.com/office/officeart/2005/8/layout/hList7"/>
    <dgm:cxn modelId="{3749D2D9-FD5D-4F9F-8FCF-9FF44968F0B1}" type="presOf" srcId="{915B0BDF-45B8-4CAB-92FE-A0C2BACDDEEA}" destId="{C39206A5-F41D-402F-8951-53D326E30D81}" srcOrd="0" destOrd="0" presId="urn:microsoft.com/office/officeart/2005/8/layout/hList7"/>
    <dgm:cxn modelId="{BA6ADC26-88E7-491F-A810-1E0649E9E6B7}" type="presOf" srcId="{CB91E0CC-5FB3-4DDC-8483-300F2155AA8E}" destId="{71641216-8827-4E5F-93EE-B390B84BB83E}" srcOrd="1" destOrd="0" presId="urn:microsoft.com/office/officeart/2005/8/layout/hList7"/>
    <dgm:cxn modelId="{3FE2F75B-1535-4428-9E13-D216617E075F}" srcId="{BE5ED645-9B89-4FD1-BF26-26E8048B127A}" destId="{CB91E0CC-5FB3-4DDC-8483-300F2155AA8E}" srcOrd="0" destOrd="0" parTransId="{F89268B9-35CF-44F4-A901-260C5A4D2B27}" sibTransId="{C564C621-2581-44CF-8AC3-C23381E7405C}"/>
    <dgm:cxn modelId="{5E432A32-2B27-41B9-9651-76A09DB7E404}" type="presParOf" srcId="{DC0F2796-0997-445D-9DDC-FF1053BC0D3E}" destId="{9089B453-21ED-42A4-9F69-659DD6607DE3}" srcOrd="0" destOrd="0" presId="urn:microsoft.com/office/officeart/2005/8/layout/hList7"/>
    <dgm:cxn modelId="{B10705A0-A6A1-49C7-8C24-573042E82183}" type="presParOf" srcId="{DC0F2796-0997-445D-9DDC-FF1053BC0D3E}" destId="{76161E5E-FCE7-4266-AAF2-55B7F97F2D65}" srcOrd="1" destOrd="0" presId="urn:microsoft.com/office/officeart/2005/8/layout/hList7"/>
    <dgm:cxn modelId="{F8FFAA20-8C61-45E4-B9EF-6FD729F15C22}" type="presParOf" srcId="{76161E5E-FCE7-4266-AAF2-55B7F97F2D65}" destId="{205A5CFC-F620-49C0-BD33-3466570E653F}" srcOrd="0" destOrd="0" presId="urn:microsoft.com/office/officeart/2005/8/layout/hList7"/>
    <dgm:cxn modelId="{68FE0DB9-1F93-4A8B-864D-E0F59A78EEA0}" type="presParOf" srcId="{205A5CFC-F620-49C0-BD33-3466570E653F}" destId="{51BF5372-12BB-4817-B041-93ECFA19A590}" srcOrd="0" destOrd="0" presId="urn:microsoft.com/office/officeart/2005/8/layout/hList7"/>
    <dgm:cxn modelId="{8BEF32E2-6013-4256-9D95-E0560D71F301}" type="presParOf" srcId="{205A5CFC-F620-49C0-BD33-3466570E653F}" destId="{71641216-8827-4E5F-93EE-B390B84BB83E}" srcOrd="1" destOrd="0" presId="urn:microsoft.com/office/officeart/2005/8/layout/hList7"/>
    <dgm:cxn modelId="{2D2873F6-962F-4ACE-AE2C-9A3FC3819698}" type="presParOf" srcId="{205A5CFC-F620-49C0-BD33-3466570E653F}" destId="{B9903FF4-65C7-4041-9E7F-391C481ABC95}" srcOrd="2" destOrd="0" presId="urn:microsoft.com/office/officeart/2005/8/layout/hList7"/>
    <dgm:cxn modelId="{CC85E40C-5451-4CE5-8154-C948C805DDEA}" type="presParOf" srcId="{205A5CFC-F620-49C0-BD33-3466570E653F}" destId="{96FF2015-14AC-43E0-ADFA-1D0D051A3EEA}" srcOrd="3" destOrd="0" presId="urn:microsoft.com/office/officeart/2005/8/layout/hList7"/>
    <dgm:cxn modelId="{8337FDAA-7B2F-4C7F-9860-6479A4C96700}" type="presParOf" srcId="{76161E5E-FCE7-4266-AAF2-55B7F97F2D65}" destId="{32C9E7F2-5148-445D-8E11-6D7A414762E5}" srcOrd="1" destOrd="0" presId="urn:microsoft.com/office/officeart/2005/8/layout/hList7"/>
    <dgm:cxn modelId="{7AB20970-8D59-46CD-B670-DC93BD7BB175}" type="presParOf" srcId="{76161E5E-FCE7-4266-AAF2-55B7F97F2D65}" destId="{721C60F8-984D-42A9-940D-D379F888E890}" srcOrd="2" destOrd="0" presId="urn:microsoft.com/office/officeart/2005/8/layout/hList7"/>
    <dgm:cxn modelId="{14A65208-4F26-4837-91D9-BA4354DEE4DE}" type="presParOf" srcId="{721C60F8-984D-42A9-940D-D379F888E890}" destId="{C39206A5-F41D-402F-8951-53D326E30D81}" srcOrd="0" destOrd="0" presId="urn:microsoft.com/office/officeart/2005/8/layout/hList7"/>
    <dgm:cxn modelId="{3D9B9D9D-478D-470A-923C-D69C4025C825}" type="presParOf" srcId="{721C60F8-984D-42A9-940D-D379F888E890}" destId="{1140B4DE-C26D-4026-A9D4-86DE90D385FC}" srcOrd="1" destOrd="0" presId="urn:microsoft.com/office/officeart/2005/8/layout/hList7"/>
    <dgm:cxn modelId="{A5C7C254-F7E2-43B3-9622-9BC874553D24}" type="presParOf" srcId="{721C60F8-984D-42A9-940D-D379F888E890}" destId="{E38B0C89-CA70-4610-967E-A8D09A1C6992}" srcOrd="2" destOrd="0" presId="urn:microsoft.com/office/officeart/2005/8/layout/hList7"/>
    <dgm:cxn modelId="{2411FBB1-4BF4-4B23-BA83-01B9D3E3BBA1}" type="presParOf" srcId="{721C60F8-984D-42A9-940D-D379F888E890}" destId="{BFFB2B18-76BA-43F4-87E5-910DADFE0867}" srcOrd="3" destOrd="0" presId="urn:microsoft.com/office/officeart/2005/8/layout/hList7"/>
    <dgm:cxn modelId="{8C32B76C-991E-4D5D-9FBD-2399F9AFAA0D}" type="presParOf" srcId="{76161E5E-FCE7-4266-AAF2-55B7F97F2D65}" destId="{03809811-C39B-4B69-9CC1-4E43E5B2E6A1}" srcOrd="3" destOrd="0" presId="urn:microsoft.com/office/officeart/2005/8/layout/hList7"/>
    <dgm:cxn modelId="{BE402453-E0FB-41FB-ABFF-427D718E71CB}" type="presParOf" srcId="{76161E5E-FCE7-4266-AAF2-55B7F97F2D65}" destId="{518E7462-B2C5-4241-8D5E-F7131E43A503}" srcOrd="4" destOrd="0" presId="urn:microsoft.com/office/officeart/2005/8/layout/hList7"/>
    <dgm:cxn modelId="{03F1A610-FC42-4D4F-B142-7516ECACE9D1}" type="presParOf" srcId="{518E7462-B2C5-4241-8D5E-F7131E43A503}" destId="{2BBC518D-5C1D-48FE-B222-0E8BB98A9304}" srcOrd="0" destOrd="0" presId="urn:microsoft.com/office/officeart/2005/8/layout/hList7"/>
    <dgm:cxn modelId="{9D3C3A99-61F9-469C-B1BC-8B94F59B34E2}" type="presParOf" srcId="{518E7462-B2C5-4241-8D5E-F7131E43A503}" destId="{918764D3-0E10-4318-A1F7-5853597D9ADD}" srcOrd="1" destOrd="0" presId="urn:microsoft.com/office/officeart/2005/8/layout/hList7"/>
    <dgm:cxn modelId="{030D553E-3C95-4CE7-9D4C-42ADF7275C8E}" type="presParOf" srcId="{518E7462-B2C5-4241-8D5E-F7131E43A503}" destId="{423ECDEC-91F4-4ABA-AD4A-5983EC3029CC}" srcOrd="2" destOrd="0" presId="urn:microsoft.com/office/officeart/2005/8/layout/hList7"/>
    <dgm:cxn modelId="{E059BE9A-E31F-4FA7-A7B5-09D6A04E6276}" type="presParOf" srcId="{518E7462-B2C5-4241-8D5E-F7131E43A503}" destId="{F8346E5D-9719-4310-8A0A-EF25BB74C7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ED645-9B89-4FD1-BF26-26E8048B127A}" type="doc">
      <dgm:prSet loTypeId="urn:microsoft.com/office/officeart/2005/8/layout/hList7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B28BB0A-ADB5-4E17-AAF8-CE841CDE880E}">
      <dgm:prSet phldrT="[Text]"/>
      <dgm:spPr/>
      <dgm:t>
        <a:bodyPr/>
        <a:lstStyle/>
        <a:p>
          <a:r>
            <a:rPr lang="en-US" dirty="0" smtClean="0"/>
            <a:t>7. </a:t>
          </a:r>
          <a:r>
            <a:rPr lang="en-US" dirty="0" err="1" smtClean="0"/>
            <a:t>Membasuh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telinga</a:t>
          </a:r>
          <a:r>
            <a:rPr lang="en-US" dirty="0" smtClean="0"/>
            <a:t> 3 kali.</a:t>
          </a:r>
          <a:endParaRPr lang="en-US" dirty="0"/>
        </a:p>
      </dgm:t>
    </dgm:pt>
    <dgm:pt modelId="{9AFA8D4C-7D35-4015-99D5-C8076E07B0DE}" type="parTrans" cxnId="{25A8D3F7-E194-401C-BF6A-26BA11F1DAEA}">
      <dgm:prSet/>
      <dgm:spPr/>
      <dgm:t>
        <a:bodyPr/>
        <a:lstStyle/>
        <a:p>
          <a:endParaRPr lang="en-US"/>
        </a:p>
      </dgm:t>
    </dgm:pt>
    <dgm:pt modelId="{9708CAF1-72C2-4183-AE90-33E2B1EBEAC9}" type="sibTrans" cxnId="{25A8D3F7-E194-401C-BF6A-26BA11F1DAEA}">
      <dgm:prSet/>
      <dgm:spPr/>
      <dgm:t>
        <a:bodyPr/>
        <a:lstStyle/>
        <a:p>
          <a:endParaRPr lang="en-US"/>
        </a:p>
      </dgm:t>
    </dgm:pt>
    <dgm:pt modelId="{1CAAE868-B136-46A5-A7EA-B9581EABF99E}">
      <dgm:prSet phldrT="[Tex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Membasuh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kaki </a:t>
          </a:r>
          <a:r>
            <a:rPr lang="en-US" dirty="0" err="1" smtClean="0"/>
            <a:t>hingga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kaki 3 kali.</a:t>
          </a:r>
          <a:endParaRPr lang="en-US" dirty="0"/>
        </a:p>
      </dgm:t>
    </dgm:pt>
    <dgm:pt modelId="{E2506127-CA1B-49CC-8840-0F54B76464B1}" type="parTrans" cxnId="{D39D372B-5AE2-4EC2-B1CA-4704A766F9D2}">
      <dgm:prSet/>
      <dgm:spPr/>
      <dgm:t>
        <a:bodyPr/>
        <a:lstStyle/>
        <a:p>
          <a:endParaRPr lang="en-US"/>
        </a:p>
      </dgm:t>
    </dgm:pt>
    <dgm:pt modelId="{1C437152-1C83-4058-AF1D-B3AF79472E9D}" type="sibTrans" cxnId="{D39D372B-5AE2-4EC2-B1CA-4704A766F9D2}">
      <dgm:prSet/>
      <dgm:spPr/>
      <dgm:t>
        <a:bodyPr/>
        <a:lstStyle/>
        <a:p>
          <a:endParaRPr lang="en-US"/>
        </a:p>
      </dgm:t>
    </dgm:pt>
    <dgm:pt modelId="{3FCDD5B7-2176-42CC-9DAE-2CB3469C9F30}">
      <dgm:prSet phldrT="[Text]"/>
      <dgm:spPr/>
      <dgm:t>
        <a:bodyPr/>
        <a:lstStyle/>
        <a:p>
          <a:r>
            <a:rPr lang="en-US" dirty="0" smtClean="0"/>
            <a:t>9. </a:t>
          </a:r>
          <a:r>
            <a:rPr lang="en-US" dirty="0" err="1" smtClean="0"/>
            <a:t>Membaca</a:t>
          </a:r>
          <a:r>
            <a:rPr lang="en-US" dirty="0" smtClean="0"/>
            <a:t> </a:t>
          </a:r>
          <a:r>
            <a:rPr lang="en-US" dirty="0" err="1" smtClean="0"/>
            <a:t>doa</a:t>
          </a:r>
          <a:r>
            <a:rPr lang="en-US" dirty="0" smtClean="0"/>
            <a:t>.</a:t>
          </a:r>
          <a:endParaRPr lang="en-US" dirty="0"/>
        </a:p>
      </dgm:t>
    </dgm:pt>
    <dgm:pt modelId="{CCA50537-ACEC-4D79-BD10-78144AA49CC1}" type="parTrans" cxnId="{E27264B3-4EB9-4B29-B76C-53A8CAFDD8EC}">
      <dgm:prSet/>
      <dgm:spPr/>
      <dgm:t>
        <a:bodyPr/>
        <a:lstStyle/>
        <a:p>
          <a:endParaRPr lang="en-US"/>
        </a:p>
      </dgm:t>
    </dgm:pt>
    <dgm:pt modelId="{12DAA278-53FA-408D-BE6B-D34A2E01AED1}" type="sibTrans" cxnId="{E27264B3-4EB9-4B29-B76C-53A8CAFDD8EC}">
      <dgm:prSet/>
      <dgm:spPr/>
      <dgm:t>
        <a:bodyPr/>
        <a:lstStyle/>
        <a:p>
          <a:endParaRPr lang="en-US"/>
        </a:p>
      </dgm:t>
    </dgm:pt>
    <dgm:pt modelId="{A4D0D762-D2BD-4772-B15A-105C878C0EE3}" type="pres">
      <dgm:prSet presAssocID="{BE5ED645-9B89-4FD1-BF26-26E8048B1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C7F9F-6F09-4EB6-BCD1-0C5541A74B4D}" type="pres">
      <dgm:prSet presAssocID="{BE5ED645-9B89-4FD1-BF26-26E8048B127A}" presName="fgShape" presStyleLbl="fgShp" presStyleIdx="0" presStyleCnt="1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73878E15-7441-4696-B668-0327C26F57E8}" type="pres">
      <dgm:prSet presAssocID="{BE5ED645-9B89-4FD1-BF26-26E8048B127A}" presName="linComp" presStyleCnt="0"/>
      <dgm:spPr/>
      <dgm:t>
        <a:bodyPr/>
        <a:lstStyle/>
        <a:p>
          <a:endParaRPr lang="en-US"/>
        </a:p>
      </dgm:t>
    </dgm:pt>
    <dgm:pt modelId="{B54D78A6-9FD6-4739-AA91-265EE360E7DA}" type="pres">
      <dgm:prSet presAssocID="{DB28BB0A-ADB5-4E17-AAF8-CE841CDE880E}" presName="compNode" presStyleCnt="0"/>
      <dgm:spPr/>
      <dgm:t>
        <a:bodyPr/>
        <a:lstStyle/>
        <a:p>
          <a:endParaRPr lang="en-US"/>
        </a:p>
      </dgm:t>
    </dgm:pt>
    <dgm:pt modelId="{DB170859-F8A8-448F-8892-A914E24C8AAF}" type="pres">
      <dgm:prSet presAssocID="{DB28BB0A-ADB5-4E17-AAF8-CE841CDE880E}" presName="bkgdShape" presStyleLbl="node1" presStyleIdx="0" presStyleCnt="3"/>
      <dgm:spPr/>
      <dgm:t>
        <a:bodyPr/>
        <a:lstStyle/>
        <a:p>
          <a:endParaRPr lang="en-US"/>
        </a:p>
      </dgm:t>
    </dgm:pt>
    <dgm:pt modelId="{F124BBDA-51D2-430F-921D-D53050D4DEC4}" type="pres">
      <dgm:prSet presAssocID="{DB28BB0A-ADB5-4E17-AAF8-CE841CDE88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C6041-99DB-4590-92A1-63F2BDA178A0}" type="pres">
      <dgm:prSet presAssocID="{DB28BB0A-ADB5-4E17-AAF8-CE841CDE880E}" presName="invisiNode" presStyleLbl="node1" presStyleIdx="0" presStyleCnt="3"/>
      <dgm:spPr/>
      <dgm:t>
        <a:bodyPr/>
        <a:lstStyle/>
        <a:p>
          <a:endParaRPr lang="en-US"/>
        </a:p>
      </dgm:t>
    </dgm:pt>
    <dgm:pt modelId="{5092DB08-80CD-44E9-9B8F-3360935815F1}" type="pres">
      <dgm:prSet presAssocID="{DB28BB0A-ADB5-4E17-AAF8-CE841CDE880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66E3B9-BE4D-435F-B862-C385F95D134B}" type="pres">
      <dgm:prSet presAssocID="{9708CAF1-72C2-4183-AE90-33E2B1EBEA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A5627E-D999-43F2-B32D-98A6C6F1E564}" type="pres">
      <dgm:prSet presAssocID="{1CAAE868-B136-46A5-A7EA-B9581EABF99E}" presName="compNode" presStyleCnt="0"/>
      <dgm:spPr/>
      <dgm:t>
        <a:bodyPr/>
        <a:lstStyle/>
        <a:p>
          <a:endParaRPr lang="en-US"/>
        </a:p>
      </dgm:t>
    </dgm:pt>
    <dgm:pt modelId="{0885F2D7-DF7E-4D3C-BAA1-DD09C8915CD2}" type="pres">
      <dgm:prSet presAssocID="{1CAAE868-B136-46A5-A7EA-B9581EABF99E}" presName="bkgdShape" presStyleLbl="node1" presStyleIdx="1" presStyleCnt="3"/>
      <dgm:spPr/>
      <dgm:t>
        <a:bodyPr/>
        <a:lstStyle/>
        <a:p>
          <a:endParaRPr lang="en-US"/>
        </a:p>
      </dgm:t>
    </dgm:pt>
    <dgm:pt modelId="{86CC1A88-A995-42B5-8017-0DDE90B2F7DC}" type="pres">
      <dgm:prSet presAssocID="{1CAAE868-B136-46A5-A7EA-B9581EABF99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7A6DC-5C38-45BC-958E-487D566008F9}" type="pres">
      <dgm:prSet presAssocID="{1CAAE868-B136-46A5-A7EA-B9581EABF99E}" presName="invisiNode" presStyleLbl="node1" presStyleIdx="1" presStyleCnt="3"/>
      <dgm:spPr/>
      <dgm:t>
        <a:bodyPr/>
        <a:lstStyle/>
        <a:p>
          <a:endParaRPr lang="en-US"/>
        </a:p>
      </dgm:t>
    </dgm:pt>
    <dgm:pt modelId="{6CBFA70A-B78E-4F41-9634-6EEB1E46AF35}" type="pres">
      <dgm:prSet presAssocID="{1CAAE868-B136-46A5-A7EA-B9581EABF99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1620DC-5256-46E1-9A4F-AEECE0008114}" type="pres">
      <dgm:prSet presAssocID="{1C437152-1C83-4058-AF1D-B3AF79472E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E5A59F-656D-4AA2-AE3B-4170A74ECFD7}" type="pres">
      <dgm:prSet presAssocID="{3FCDD5B7-2176-42CC-9DAE-2CB3469C9F30}" presName="compNode" presStyleCnt="0"/>
      <dgm:spPr/>
      <dgm:t>
        <a:bodyPr/>
        <a:lstStyle/>
        <a:p>
          <a:endParaRPr lang="en-US"/>
        </a:p>
      </dgm:t>
    </dgm:pt>
    <dgm:pt modelId="{C90405EB-CF17-4228-A69F-787754DE2379}" type="pres">
      <dgm:prSet presAssocID="{3FCDD5B7-2176-42CC-9DAE-2CB3469C9F30}" presName="bkgdShape" presStyleLbl="node1" presStyleIdx="2" presStyleCnt="3"/>
      <dgm:spPr/>
      <dgm:t>
        <a:bodyPr/>
        <a:lstStyle/>
        <a:p>
          <a:endParaRPr lang="en-US"/>
        </a:p>
      </dgm:t>
    </dgm:pt>
    <dgm:pt modelId="{5084EB7F-EBFC-4B5F-A254-165C0141CF09}" type="pres">
      <dgm:prSet presAssocID="{3FCDD5B7-2176-42CC-9DAE-2CB3469C9F3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AD87C-482E-46D7-91D4-A60E650FEC1D}" type="pres">
      <dgm:prSet presAssocID="{3FCDD5B7-2176-42CC-9DAE-2CB3469C9F30}" presName="invisiNode" presStyleLbl="node1" presStyleIdx="2" presStyleCnt="3"/>
      <dgm:spPr/>
      <dgm:t>
        <a:bodyPr/>
        <a:lstStyle/>
        <a:p>
          <a:endParaRPr lang="en-US"/>
        </a:p>
      </dgm:t>
    </dgm:pt>
    <dgm:pt modelId="{08A3C752-FF5B-4D70-BE0C-8921E61FCA1A}" type="pres">
      <dgm:prSet presAssocID="{3FCDD5B7-2176-42CC-9DAE-2CB3469C9F3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19713A8-2ECF-436A-ADBC-31FE89CDDBE4}" type="presOf" srcId="{DB28BB0A-ADB5-4E17-AAF8-CE841CDE880E}" destId="{DB170859-F8A8-448F-8892-A914E24C8AAF}" srcOrd="0" destOrd="0" presId="urn:microsoft.com/office/officeart/2005/8/layout/hList7"/>
    <dgm:cxn modelId="{E27264B3-4EB9-4B29-B76C-53A8CAFDD8EC}" srcId="{BE5ED645-9B89-4FD1-BF26-26E8048B127A}" destId="{3FCDD5B7-2176-42CC-9DAE-2CB3469C9F30}" srcOrd="2" destOrd="0" parTransId="{CCA50537-ACEC-4D79-BD10-78144AA49CC1}" sibTransId="{12DAA278-53FA-408D-BE6B-D34A2E01AED1}"/>
    <dgm:cxn modelId="{FE6EF10F-3DE2-499F-9710-47ADB4093B6D}" type="presOf" srcId="{1CAAE868-B136-46A5-A7EA-B9581EABF99E}" destId="{0885F2D7-DF7E-4D3C-BAA1-DD09C8915CD2}" srcOrd="0" destOrd="0" presId="urn:microsoft.com/office/officeart/2005/8/layout/hList7"/>
    <dgm:cxn modelId="{F8F084BE-C508-4F3F-8904-798FEA2EA10A}" type="presOf" srcId="{9708CAF1-72C2-4183-AE90-33E2B1EBEAC9}" destId="{5066E3B9-BE4D-435F-B862-C385F95D134B}" srcOrd="0" destOrd="0" presId="urn:microsoft.com/office/officeart/2005/8/layout/hList7"/>
    <dgm:cxn modelId="{8410F24F-AEF7-4FEB-85BF-7F3AC8F950F7}" type="presOf" srcId="{3FCDD5B7-2176-42CC-9DAE-2CB3469C9F30}" destId="{5084EB7F-EBFC-4B5F-A254-165C0141CF09}" srcOrd="1" destOrd="0" presId="urn:microsoft.com/office/officeart/2005/8/layout/hList7"/>
    <dgm:cxn modelId="{4BF1DFBF-4099-49F2-B56B-853D53EA585D}" type="presOf" srcId="{DB28BB0A-ADB5-4E17-AAF8-CE841CDE880E}" destId="{F124BBDA-51D2-430F-921D-D53050D4DEC4}" srcOrd="1" destOrd="0" presId="urn:microsoft.com/office/officeart/2005/8/layout/hList7"/>
    <dgm:cxn modelId="{91C40037-FE97-44B3-8917-5827208CB6F4}" type="presOf" srcId="{1C437152-1C83-4058-AF1D-B3AF79472E9D}" destId="{F51620DC-5256-46E1-9A4F-AEECE0008114}" srcOrd="0" destOrd="0" presId="urn:microsoft.com/office/officeart/2005/8/layout/hList7"/>
    <dgm:cxn modelId="{25A8D3F7-E194-401C-BF6A-26BA11F1DAEA}" srcId="{BE5ED645-9B89-4FD1-BF26-26E8048B127A}" destId="{DB28BB0A-ADB5-4E17-AAF8-CE841CDE880E}" srcOrd="0" destOrd="0" parTransId="{9AFA8D4C-7D35-4015-99D5-C8076E07B0DE}" sibTransId="{9708CAF1-72C2-4183-AE90-33E2B1EBEAC9}"/>
    <dgm:cxn modelId="{E1CC0B87-84E4-47F2-A793-DA5F0CF571B4}" type="presOf" srcId="{3FCDD5B7-2176-42CC-9DAE-2CB3469C9F30}" destId="{C90405EB-CF17-4228-A69F-787754DE2379}" srcOrd="0" destOrd="0" presId="urn:microsoft.com/office/officeart/2005/8/layout/hList7"/>
    <dgm:cxn modelId="{D39D372B-5AE2-4EC2-B1CA-4704A766F9D2}" srcId="{BE5ED645-9B89-4FD1-BF26-26E8048B127A}" destId="{1CAAE868-B136-46A5-A7EA-B9581EABF99E}" srcOrd="1" destOrd="0" parTransId="{E2506127-CA1B-49CC-8840-0F54B76464B1}" sibTransId="{1C437152-1C83-4058-AF1D-B3AF79472E9D}"/>
    <dgm:cxn modelId="{7F3C6CAA-0612-416E-919F-3F139BC79A44}" type="presOf" srcId="{1CAAE868-B136-46A5-A7EA-B9581EABF99E}" destId="{86CC1A88-A995-42B5-8017-0DDE90B2F7DC}" srcOrd="1" destOrd="0" presId="urn:microsoft.com/office/officeart/2005/8/layout/hList7"/>
    <dgm:cxn modelId="{89C3FD56-3ECD-46C1-840F-757C77140ADE}" type="presOf" srcId="{BE5ED645-9B89-4FD1-BF26-26E8048B127A}" destId="{A4D0D762-D2BD-4772-B15A-105C878C0EE3}" srcOrd="0" destOrd="0" presId="urn:microsoft.com/office/officeart/2005/8/layout/hList7"/>
    <dgm:cxn modelId="{03A94520-BB0D-42E3-964A-56A5F7C399F8}" type="presParOf" srcId="{A4D0D762-D2BD-4772-B15A-105C878C0EE3}" destId="{D6FC7F9F-6F09-4EB6-BCD1-0C5541A74B4D}" srcOrd="0" destOrd="0" presId="urn:microsoft.com/office/officeart/2005/8/layout/hList7"/>
    <dgm:cxn modelId="{C040BF0F-A3B1-4EB2-BAC8-076232079D00}" type="presParOf" srcId="{A4D0D762-D2BD-4772-B15A-105C878C0EE3}" destId="{73878E15-7441-4696-B668-0327C26F57E8}" srcOrd="1" destOrd="0" presId="urn:microsoft.com/office/officeart/2005/8/layout/hList7"/>
    <dgm:cxn modelId="{FEA425C9-3348-4D76-B02F-63CB2CBB7ABB}" type="presParOf" srcId="{73878E15-7441-4696-B668-0327C26F57E8}" destId="{B54D78A6-9FD6-4739-AA91-265EE360E7DA}" srcOrd="0" destOrd="0" presId="urn:microsoft.com/office/officeart/2005/8/layout/hList7"/>
    <dgm:cxn modelId="{853A67EA-78AA-4639-9F9F-00CB1541B9DC}" type="presParOf" srcId="{B54D78A6-9FD6-4739-AA91-265EE360E7DA}" destId="{DB170859-F8A8-448F-8892-A914E24C8AAF}" srcOrd="0" destOrd="0" presId="urn:microsoft.com/office/officeart/2005/8/layout/hList7"/>
    <dgm:cxn modelId="{8732C206-4C59-4703-8A97-96802F453938}" type="presParOf" srcId="{B54D78A6-9FD6-4739-AA91-265EE360E7DA}" destId="{F124BBDA-51D2-430F-921D-D53050D4DEC4}" srcOrd="1" destOrd="0" presId="urn:microsoft.com/office/officeart/2005/8/layout/hList7"/>
    <dgm:cxn modelId="{02554305-72DC-4FD2-8F8E-2DD70457E8B4}" type="presParOf" srcId="{B54D78A6-9FD6-4739-AA91-265EE360E7DA}" destId="{619C6041-99DB-4590-92A1-63F2BDA178A0}" srcOrd="2" destOrd="0" presId="urn:microsoft.com/office/officeart/2005/8/layout/hList7"/>
    <dgm:cxn modelId="{A7026B46-DB1B-4461-9EE9-06CC318239E1}" type="presParOf" srcId="{B54D78A6-9FD6-4739-AA91-265EE360E7DA}" destId="{5092DB08-80CD-44E9-9B8F-3360935815F1}" srcOrd="3" destOrd="0" presId="urn:microsoft.com/office/officeart/2005/8/layout/hList7"/>
    <dgm:cxn modelId="{4DB5B5D3-0372-416C-9926-0BB14E6CD672}" type="presParOf" srcId="{73878E15-7441-4696-B668-0327C26F57E8}" destId="{5066E3B9-BE4D-435F-B862-C385F95D134B}" srcOrd="1" destOrd="0" presId="urn:microsoft.com/office/officeart/2005/8/layout/hList7"/>
    <dgm:cxn modelId="{F738CF9B-D578-48B1-B4EC-CEA94EBE6E67}" type="presParOf" srcId="{73878E15-7441-4696-B668-0327C26F57E8}" destId="{51A5627E-D999-43F2-B32D-98A6C6F1E564}" srcOrd="2" destOrd="0" presId="urn:microsoft.com/office/officeart/2005/8/layout/hList7"/>
    <dgm:cxn modelId="{DD87AC5F-D780-401D-8F3D-89D0E32E4E1B}" type="presParOf" srcId="{51A5627E-D999-43F2-B32D-98A6C6F1E564}" destId="{0885F2D7-DF7E-4D3C-BAA1-DD09C8915CD2}" srcOrd="0" destOrd="0" presId="urn:microsoft.com/office/officeart/2005/8/layout/hList7"/>
    <dgm:cxn modelId="{88919D41-A23E-46C7-9C5C-4007F268FAE6}" type="presParOf" srcId="{51A5627E-D999-43F2-B32D-98A6C6F1E564}" destId="{86CC1A88-A995-42B5-8017-0DDE90B2F7DC}" srcOrd="1" destOrd="0" presId="urn:microsoft.com/office/officeart/2005/8/layout/hList7"/>
    <dgm:cxn modelId="{B01131DD-3D81-4351-A929-BD03F17E217C}" type="presParOf" srcId="{51A5627E-D999-43F2-B32D-98A6C6F1E564}" destId="{06C7A6DC-5C38-45BC-958E-487D566008F9}" srcOrd="2" destOrd="0" presId="urn:microsoft.com/office/officeart/2005/8/layout/hList7"/>
    <dgm:cxn modelId="{53AE47D1-138B-4B5C-86A0-BD0A31AB0FFD}" type="presParOf" srcId="{51A5627E-D999-43F2-B32D-98A6C6F1E564}" destId="{6CBFA70A-B78E-4F41-9634-6EEB1E46AF35}" srcOrd="3" destOrd="0" presId="urn:microsoft.com/office/officeart/2005/8/layout/hList7"/>
    <dgm:cxn modelId="{8C1C9877-0011-441C-8EC4-007DB5FC2124}" type="presParOf" srcId="{73878E15-7441-4696-B668-0327C26F57E8}" destId="{F51620DC-5256-46E1-9A4F-AEECE0008114}" srcOrd="3" destOrd="0" presId="urn:microsoft.com/office/officeart/2005/8/layout/hList7"/>
    <dgm:cxn modelId="{C62DCAAE-F375-442C-A183-839D70D00AFA}" type="presParOf" srcId="{73878E15-7441-4696-B668-0327C26F57E8}" destId="{C1E5A59F-656D-4AA2-AE3B-4170A74ECFD7}" srcOrd="4" destOrd="0" presId="urn:microsoft.com/office/officeart/2005/8/layout/hList7"/>
    <dgm:cxn modelId="{D56D3F3B-F1E9-41D1-8EFB-CB4694B5E010}" type="presParOf" srcId="{C1E5A59F-656D-4AA2-AE3B-4170A74ECFD7}" destId="{C90405EB-CF17-4228-A69F-787754DE2379}" srcOrd="0" destOrd="0" presId="urn:microsoft.com/office/officeart/2005/8/layout/hList7"/>
    <dgm:cxn modelId="{4BDED3A4-2DB8-4792-97CD-34BD28FCDB1E}" type="presParOf" srcId="{C1E5A59F-656D-4AA2-AE3B-4170A74ECFD7}" destId="{5084EB7F-EBFC-4B5F-A254-165C0141CF09}" srcOrd="1" destOrd="0" presId="urn:microsoft.com/office/officeart/2005/8/layout/hList7"/>
    <dgm:cxn modelId="{D067DBAA-3BEC-414C-9E80-75795B66D7F5}" type="presParOf" srcId="{C1E5A59F-656D-4AA2-AE3B-4170A74ECFD7}" destId="{B88AD87C-482E-46D7-91D4-A60E650FEC1D}" srcOrd="2" destOrd="0" presId="urn:microsoft.com/office/officeart/2005/8/layout/hList7"/>
    <dgm:cxn modelId="{14E2D3C2-D354-4C68-8FC5-E402F9D6849C}" type="presParOf" srcId="{C1E5A59F-656D-4AA2-AE3B-4170A74ECFD7}" destId="{08A3C752-FF5B-4D70-BE0C-8921E61FCA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0C808-EAF5-4415-86E0-A7B0600971CB}">
      <dsp:nvSpPr>
        <dsp:cNvPr id="0" name=""/>
        <dsp:cNvSpPr/>
      </dsp:nvSpPr>
      <dsp:spPr>
        <a:xfrm>
          <a:off x="1532" y="0"/>
          <a:ext cx="2384581" cy="30008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</a:t>
          </a:r>
          <a:r>
            <a:rPr lang="en-US" sz="1700" kern="1200" dirty="0" err="1" smtClean="0"/>
            <a:t>Membaca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basmalah</a:t>
          </a:r>
          <a:r>
            <a:rPr lang="en-US" sz="1700" kern="1200" dirty="0" smtClean="0"/>
            <a:t> sambal </a:t>
          </a:r>
          <a:r>
            <a:rPr lang="en-US" sz="1700" kern="1200" dirty="0" err="1" smtClean="0"/>
            <a:t>mencuci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tangan</a:t>
          </a:r>
          <a:endParaRPr lang="en-US" sz="1700" kern="1200" dirty="0"/>
        </a:p>
      </dsp:txBody>
      <dsp:txXfrm>
        <a:off x="1532" y="1200328"/>
        <a:ext cx="2384581" cy="1200328"/>
      </dsp:txXfrm>
    </dsp:sp>
    <dsp:sp modelId="{F91EBE7B-9299-4316-B625-02A14CB3AD2D}">
      <dsp:nvSpPr>
        <dsp:cNvPr id="0" name=""/>
        <dsp:cNvSpPr/>
      </dsp:nvSpPr>
      <dsp:spPr>
        <a:xfrm>
          <a:off x="520048" y="393858"/>
          <a:ext cx="1383864" cy="11223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CE5A-D90F-453E-8D41-90F0F15E9DE3}">
      <dsp:nvSpPr>
        <dsp:cNvPr id="0" name=""/>
        <dsp:cNvSpPr/>
      </dsp:nvSpPr>
      <dsp:spPr>
        <a:xfrm>
          <a:off x="2465545" y="0"/>
          <a:ext cx="2384581" cy="30008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</a:t>
          </a:r>
          <a:r>
            <a:rPr lang="en-US" sz="1700" kern="1200" dirty="0" err="1" smtClean="0"/>
            <a:t>Berkumur</a:t>
          </a:r>
          <a:r>
            <a:rPr lang="en-US" sz="1700" kern="1200" dirty="0" smtClean="0"/>
            <a:t> 3 kali.</a:t>
          </a:r>
          <a:endParaRPr lang="en-US" sz="1700" kern="1200" dirty="0"/>
        </a:p>
      </dsp:txBody>
      <dsp:txXfrm>
        <a:off x="2465545" y="1200328"/>
        <a:ext cx="2384581" cy="1200328"/>
      </dsp:txXfrm>
    </dsp:sp>
    <dsp:sp modelId="{CC4DCDF2-9129-4606-9CB8-15B1281996E4}">
      <dsp:nvSpPr>
        <dsp:cNvPr id="0" name=""/>
        <dsp:cNvSpPr/>
      </dsp:nvSpPr>
      <dsp:spPr>
        <a:xfrm>
          <a:off x="3003977" y="394843"/>
          <a:ext cx="1387841" cy="11103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A87BB-DA20-4C87-832C-61FEF552BF9C}">
      <dsp:nvSpPr>
        <dsp:cNvPr id="0" name=""/>
        <dsp:cNvSpPr/>
      </dsp:nvSpPr>
      <dsp:spPr>
        <a:xfrm>
          <a:off x="4915297" y="0"/>
          <a:ext cx="2384581" cy="30008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</a:t>
          </a:r>
          <a:r>
            <a:rPr lang="en-US" sz="1700" kern="1200" dirty="0" err="1" smtClean="0"/>
            <a:t>Membersihkan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lubang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hidung</a:t>
          </a:r>
          <a:r>
            <a:rPr lang="en-US" sz="1700" kern="1200" dirty="0" smtClean="0"/>
            <a:t> 3 kali.</a:t>
          </a:r>
          <a:endParaRPr lang="en-US" sz="1700" kern="1200" dirty="0"/>
        </a:p>
      </dsp:txBody>
      <dsp:txXfrm>
        <a:off x="4915297" y="1200328"/>
        <a:ext cx="2384581" cy="1200328"/>
      </dsp:txXfrm>
    </dsp:sp>
    <dsp:sp modelId="{4847E762-A4FA-4A76-99FD-9AD21B12ABD9}">
      <dsp:nvSpPr>
        <dsp:cNvPr id="0" name=""/>
        <dsp:cNvSpPr/>
      </dsp:nvSpPr>
      <dsp:spPr>
        <a:xfrm>
          <a:off x="5418097" y="405930"/>
          <a:ext cx="1214447" cy="10993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CC15A-7B40-434A-8502-082A4B21FD68}">
      <dsp:nvSpPr>
        <dsp:cNvPr id="0" name=""/>
        <dsp:cNvSpPr/>
      </dsp:nvSpPr>
      <dsp:spPr>
        <a:xfrm>
          <a:off x="291995" y="2400657"/>
          <a:ext cx="6715895" cy="450123"/>
        </a:xfrm>
        <a:prstGeom prst="strip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F5372-12BB-4817-B041-93ECFA19A590}">
      <dsp:nvSpPr>
        <dsp:cNvPr id="0" name=""/>
        <dsp:cNvSpPr/>
      </dsp:nvSpPr>
      <dsp:spPr>
        <a:xfrm>
          <a:off x="1567" y="0"/>
          <a:ext cx="2439367" cy="3098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4. </a:t>
          </a:r>
          <a:r>
            <a:rPr lang="en-US" sz="2200" kern="1200" dirty="0" err="1" smtClean="0"/>
            <a:t>Membasuh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muka</a:t>
          </a:r>
          <a:r>
            <a:rPr lang="en-US" sz="2200" kern="1200" dirty="0" smtClean="0"/>
            <a:t> 3 kali </a:t>
          </a:r>
          <a:r>
            <a:rPr lang="en-US" sz="2200" kern="1200" dirty="0" err="1" smtClean="0"/>
            <a:t>sambil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berniat</a:t>
          </a:r>
          <a:r>
            <a:rPr lang="en-US" sz="2200" kern="1200" dirty="0" smtClean="0"/>
            <a:t> wudu.</a:t>
          </a:r>
          <a:endParaRPr lang="en-US" sz="2200" kern="1200" dirty="0"/>
        </a:p>
      </dsp:txBody>
      <dsp:txXfrm>
        <a:off x="1567" y="1239520"/>
        <a:ext cx="2439367" cy="1239520"/>
      </dsp:txXfrm>
    </dsp:sp>
    <dsp:sp modelId="{96FF2015-14AC-43E0-ADFA-1D0D051A3EEA}">
      <dsp:nvSpPr>
        <dsp:cNvPr id="0" name=""/>
        <dsp:cNvSpPr/>
      </dsp:nvSpPr>
      <dsp:spPr>
        <a:xfrm>
          <a:off x="705301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06A5-F41D-402F-8951-53D326E30D81}">
      <dsp:nvSpPr>
        <dsp:cNvPr id="0" name=""/>
        <dsp:cNvSpPr/>
      </dsp:nvSpPr>
      <dsp:spPr>
        <a:xfrm>
          <a:off x="2514116" y="0"/>
          <a:ext cx="2439367" cy="3098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5. </a:t>
          </a:r>
          <a:r>
            <a:rPr lang="en-US" sz="2200" kern="1200" dirty="0" err="1" smtClean="0"/>
            <a:t>Membasuh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kedua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sampai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siku</a:t>
          </a:r>
          <a:r>
            <a:rPr lang="en-US" sz="2200" kern="1200" dirty="0" smtClean="0"/>
            <a:t> 3 kali.</a:t>
          </a:r>
          <a:endParaRPr lang="en-US" sz="2200" kern="1200" dirty="0"/>
        </a:p>
      </dsp:txBody>
      <dsp:txXfrm>
        <a:off x="2514116" y="1239520"/>
        <a:ext cx="2439367" cy="1239520"/>
      </dsp:txXfrm>
    </dsp:sp>
    <dsp:sp modelId="{BFFB2B18-76BA-43F4-87E5-910DADFE0867}">
      <dsp:nvSpPr>
        <dsp:cNvPr id="0" name=""/>
        <dsp:cNvSpPr/>
      </dsp:nvSpPr>
      <dsp:spPr>
        <a:xfrm>
          <a:off x="3217849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C518D-5C1D-48FE-B222-0E8BB98A9304}">
      <dsp:nvSpPr>
        <dsp:cNvPr id="0" name=""/>
        <dsp:cNvSpPr/>
      </dsp:nvSpPr>
      <dsp:spPr>
        <a:xfrm>
          <a:off x="5026664" y="0"/>
          <a:ext cx="2439367" cy="3098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6. </a:t>
          </a:r>
          <a:r>
            <a:rPr lang="en-US" sz="2200" kern="1200" dirty="0" err="1" smtClean="0"/>
            <a:t>Mengusap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sebagian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kepala</a:t>
          </a:r>
          <a:r>
            <a:rPr lang="en-US" sz="2200" kern="1200" dirty="0" smtClean="0"/>
            <a:t> 3 kali</a:t>
          </a:r>
          <a:endParaRPr lang="en-US" sz="2200" kern="1200" dirty="0"/>
        </a:p>
      </dsp:txBody>
      <dsp:txXfrm>
        <a:off x="5026664" y="1239520"/>
        <a:ext cx="2439367" cy="1239520"/>
      </dsp:txXfrm>
    </dsp:sp>
    <dsp:sp modelId="{F8346E5D-9719-4310-8A0A-EF25BB74C75F}">
      <dsp:nvSpPr>
        <dsp:cNvPr id="0" name=""/>
        <dsp:cNvSpPr/>
      </dsp:nvSpPr>
      <dsp:spPr>
        <a:xfrm>
          <a:off x="5730398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9B453-21ED-42A4-9F69-659DD6607DE3}">
      <dsp:nvSpPr>
        <dsp:cNvPr id="0" name=""/>
        <dsp:cNvSpPr/>
      </dsp:nvSpPr>
      <dsp:spPr>
        <a:xfrm>
          <a:off x="298703" y="2479040"/>
          <a:ext cx="6870192" cy="46482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70859-F8A8-448F-8892-A914E24C8AAF}">
      <dsp:nvSpPr>
        <dsp:cNvPr id="0" name=""/>
        <dsp:cNvSpPr/>
      </dsp:nvSpPr>
      <dsp:spPr>
        <a:xfrm>
          <a:off x="1567" y="0"/>
          <a:ext cx="2439367" cy="30988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7. </a:t>
          </a:r>
          <a:r>
            <a:rPr lang="en-US" sz="2200" kern="1200" dirty="0" err="1" smtClean="0"/>
            <a:t>Membasuh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kedua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telinga</a:t>
          </a:r>
          <a:r>
            <a:rPr lang="en-US" sz="2200" kern="1200" dirty="0" smtClean="0"/>
            <a:t> 3 kali.</a:t>
          </a:r>
          <a:endParaRPr lang="en-US" sz="2200" kern="1200" dirty="0"/>
        </a:p>
      </dsp:txBody>
      <dsp:txXfrm>
        <a:off x="1567" y="1239520"/>
        <a:ext cx="2439367" cy="1239520"/>
      </dsp:txXfrm>
    </dsp:sp>
    <dsp:sp modelId="{5092DB08-80CD-44E9-9B8F-3360935815F1}">
      <dsp:nvSpPr>
        <dsp:cNvPr id="0" name=""/>
        <dsp:cNvSpPr/>
      </dsp:nvSpPr>
      <dsp:spPr>
        <a:xfrm>
          <a:off x="705301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5F2D7-DF7E-4D3C-BAA1-DD09C8915CD2}">
      <dsp:nvSpPr>
        <dsp:cNvPr id="0" name=""/>
        <dsp:cNvSpPr/>
      </dsp:nvSpPr>
      <dsp:spPr>
        <a:xfrm>
          <a:off x="2514116" y="0"/>
          <a:ext cx="2439367" cy="30988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8. </a:t>
          </a:r>
          <a:r>
            <a:rPr lang="en-US" sz="2200" kern="1200" dirty="0" err="1" smtClean="0"/>
            <a:t>Membasuh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kedua</a:t>
          </a:r>
          <a:r>
            <a:rPr lang="en-US" sz="2200" kern="1200" dirty="0" smtClean="0"/>
            <a:t> kaki </a:t>
          </a:r>
          <a:r>
            <a:rPr lang="en-US" sz="2200" kern="1200" dirty="0" err="1" smtClean="0"/>
            <a:t>hingga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mata</a:t>
          </a:r>
          <a:r>
            <a:rPr lang="en-US" sz="2200" kern="1200" dirty="0" smtClean="0"/>
            <a:t> kaki 3 kali.</a:t>
          </a:r>
          <a:endParaRPr lang="en-US" sz="2200" kern="1200" dirty="0"/>
        </a:p>
      </dsp:txBody>
      <dsp:txXfrm>
        <a:off x="2514116" y="1239520"/>
        <a:ext cx="2439367" cy="1239520"/>
      </dsp:txXfrm>
    </dsp:sp>
    <dsp:sp modelId="{6CBFA70A-B78E-4F41-9634-6EEB1E46AF35}">
      <dsp:nvSpPr>
        <dsp:cNvPr id="0" name=""/>
        <dsp:cNvSpPr/>
      </dsp:nvSpPr>
      <dsp:spPr>
        <a:xfrm>
          <a:off x="3217849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405EB-CF17-4228-A69F-787754DE2379}">
      <dsp:nvSpPr>
        <dsp:cNvPr id="0" name=""/>
        <dsp:cNvSpPr/>
      </dsp:nvSpPr>
      <dsp:spPr>
        <a:xfrm>
          <a:off x="5026664" y="0"/>
          <a:ext cx="2439367" cy="30988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9. </a:t>
          </a:r>
          <a:r>
            <a:rPr lang="en-US" sz="2200" kern="1200" dirty="0" err="1" smtClean="0"/>
            <a:t>Membaca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doa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5026664" y="1239520"/>
        <a:ext cx="2439367" cy="1239520"/>
      </dsp:txXfrm>
    </dsp:sp>
    <dsp:sp modelId="{08A3C752-FF5B-4D70-BE0C-8921E61FCA1A}">
      <dsp:nvSpPr>
        <dsp:cNvPr id="0" name=""/>
        <dsp:cNvSpPr/>
      </dsp:nvSpPr>
      <dsp:spPr>
        <a:xfrm>
          <a:off x="5730398" y="185928"/>
          <a:ext cx="1031900" cy="10319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7F9F-6F09-4EB6-BCD1-0C5541A74B4D}">
      <dsp:nvSpPr>
        <dsp:cNvPr id="0" name=""/>
        <dsp:cNvSpPr/>
      </dsp:nvSpPr>
      <dsp:spPr>
        <a:xfrm>
          <a:off x="298703" y="2479040"/>
          <a:ext cx="6870192" cy="46482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4800" y="1504950"/>
            <a:ext cx="4827261" cy="22703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bersih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Mandi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sabun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Menggosok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gigi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Berpakaian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bersih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Mencuci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tangan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Membersihkan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rumah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Membuang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sampah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tempatnya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Wash your hands concept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2449"/>
            <a:ext cx="3106723" cy="3106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3" name="Group 12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5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74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4800" y="2063303"/>
            <a:ext cx="5302405" cy="2394012"/>
            <a:chOff x="152400" y="1894989"/>
            <a:chExt cx="5302405" cy="2394012"/>
          </a:xfrm>
        </p:grpSpPr>
        <p:pic>
          <p:nvPicPr>
            <p:cNvPr id="5122" name="Picture 2" descr="Organic Brushes Grunge Paint Stripe Distressed Stock Vector (Royalty Free)  1039249951 | Shutterstoc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" t="25711" r="1538" b="31432"/>
            <a:stretch/>
          </p:blipFill>
          <p:spPr bwMode="auto">
            <a:xfrm>
              <a:off x="152400" y="1894989"/>
              <a:ext cx="5302405" cy="239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38200" y="2269860"/>
              <a:ext cx="44642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</a:rPr>
                <a:t>Disukai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oleh</a:t>
              </a:r>
              <a:r>
                <a:rPr lang="en-US" dirty="0" smtClean="0">
                  <a:solidFill>
                    <a:schemeClr val="bg1"/>
                  </a:solidFill>
                </a:rPr>
                <a:t> Allah </a:t>
              </a:r>
              <a:r>
                <a:rPr lang="en-US" dirty="0" err="1" smtClean="0">
                  <a:solidFill>
                    <a:schemeClr val="bg1"/>
                  </a:solidFill>
                </a:rPr>
                <a:t>Swt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</a:rPr>
                <a:t>Disenangi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sesama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manusia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</a:rPr>
                <a:t>Badan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menjadi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sehat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bersih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</a:rPr>
                <a:t>Terhindar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dari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berbagai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penyakit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</a:rPr>
                <a:t>Hidup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terasa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nyaman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5791200" y="408206"/>
            <a:ext cx="3124200" cy="1447800"/>
          </a:xfrm>
          <a:prstGeom prst="wedgeEllipseCallout">
            <a:avLst/>
          </a:prstGeom>
          <a:noFill/>
          <a:ln>
            <a:solidFill>
              <a:srgbClr val="00C06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hikmah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hidup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bersih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6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>
          <a:xfrm>
            <a:off x="5807927" y="2512069"/>
            <a:ext cx="2636402" cy="18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5951" y="299349"/>
            <a:ext cx="4826129" cy="523220"/>
            <a:chOff x="-2034734" y="-16002"/>
            <a:chExt cx="4826129" cy="523220"/>
          </a:xfrm>
        </p:grpSpPr>
        <p:sp>
          <p:nvSpPr>
            <p:cNvPr id="4" name="Rectangle 3"/>
            <p:cNvSpPr/>
            <p:nvPr/>
          </p:nvSpPr>
          <p:spPr>
            <a:xfrm>
              <a:off x="-2034734" y="-16002"/>
              <a:ext cx="48261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 err="1" smtClean="0">
                  <a:solidFill>
                    <a:srgbClr val="E8465A"/>
                  </a:solidFill>
                  <a:latin typeface="Calibri" panose="020F0502020204030204" pitchFamily="34" charset="0"/>
                </a:rPr>
                <a:t>Rangkuman</a:t>
              </a:r>
              <a:endParaRPr lang="id-ID" sz="2800" b="1" dirty="0">
                <a:solidFill>
                  <a:srgbClr val="E8465A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926722" y="507218"/>
              <a:ext cx="4718117" cy="0"/>
            </a:xfrm>
            <a:prstGeom prst="line">
              <a:avLst/>
            </a:prstGeom>
            <a:ln>
              <a:solidFill>
                <a:srgbClr val="E8465A"/>
              </a:solidFill>
              <a:headEnd type="oval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400092" y="796488"/>
            <a:ext cx="3521672" cy="3160502"/>
            <a:chOff x="5736111" y="1694660"/>
            <a:chExt cx="3521672" cy="31605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94"/>
            <a:stretch/>
          </p:blipFill>
          <p:spPr>
            <a:xfrm flipH="1">
              <a:off x="6316468" y="1694660"/>
              <a:ext cx="2232248" cy="27559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36111" y="4639718"/>
              <a:ext cx="35216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5951" y="1123950"/>
            <a:ext cx="50536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cs typeface="Adobe Arabic" panose="02040503050201020203" pitchFamily="18" charset="-78"/>
              </a:rPr>
              <a:t>Bersuci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artinya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membersihkan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diri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cs typeface="Adobe Arabic" panose="02040503050201020203" pitchFamily="18" charset="-78"/>
              </a:rPr>
              <a:t>Bersuci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disebut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dengan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taharah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Adobe Arabic" panose="02040503050201020203" pitchFamily="18" charset="-78"/>
              </a:rPr>
              <a:t>Sebelum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salat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harus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berwudu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terlebih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dahulu</a:t>
            </a:r>
            <a:endParaRPr lang="en-US" dirty="0">
              <a:cs typeface="Adobe Arabic" panose="02040503050201020203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Adobe Arabic" panose="02040503050201020203" pitchFamily="18" charset="-78"/>
              </a:rPr>
              <a:t>Jika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tidak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ada</a:t>
            </a:r>
            <a:r>
              <a:rPr lang="en-US" dirty="0">
                <a:cs typeface="Adobe Arabic" panose="02040503050201020203" pitchFamily="18" charset="-78"/>
              </a:rPr>
              <a:t> air, </a:t>
            </a:r>
            <a:r>
              <a:rPr lang="en-US" dirty="0" err="1">
                <a:cs typeface="Adobe Arabic" panose="02040503050201020203" pitchFamily="18" charset="-78"/>
              </a:rPr>
              <a:t>boleh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mengganti</a:t>
            </a:r>
            <a:r>
              <a:rPr lang="en-US" dirty="0">
                <a:cs typeface="Adobe Arabic" panose="02040503050201020203" pitchFamily="18" charset="-78"/>
              </a:rPr>
              <a:t> wudu </a:t>
            </a:r>
            <a:r>
              <a:rPr lang="en-US" dirty="0" err="1">
                <a:cs typeface="Adobe Arabic" panose="02040503050201020203" pitchFamily="18" charset="-78"/>
              </a:rPr>
              <a:t>dengan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tayamum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Adobe Arabic" panose="02040503050201020203" pitchFamily="18" charset="-78"/>
              </a:rPr>
              <a:t>Tayamum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adalah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cara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bersuci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dengan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debu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Adobe Arabic" panose="02040503050201020203" pitchFamily="18" charset="-78"/>
              </a:rPr>
              <a:t>Kita </a:t>
            </a:r>
            <a:r>
              <a:rPr lang="en-US" dirty="0" err="1">
                <a:cs typeface="Adobe Arabic" panose="02040503050201020203" pitchFamily="18" charset="-78"/>
              </a:rPr>
              <a:t>harus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menerapkan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perilaku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hidup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bersih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Adobe Arabic" panose="02040503050201020203" pitchFamily="18" charset="-78"/>
              </a:rPr>
              <a:t>Menerapkan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hidup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bersih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membuat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badan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sehat</a:t>
            </a:r>
            <a:r>
              <a:rPr lang="en-US" dirty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Adobe Arabic" panose="02040503050201020203" pitchFamily="18" charset="-78"/>
              </a:rPr>
              <a:t>Menerapkan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hidup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bersih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akan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terhindar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dari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berbagai</a:t>
            </a:r>
            <a:r>
              <a:rPr lang="en-US" dirty="0">
                <a:cs typeface="Adobe Arabic" panose="02040503050201020203" pitchFamily="18" charset="-78"/>
              </a:rPr>
              <a:t> </a:t>
            </a:r>
            <a:r>
              <a:rPr lang="en-US" dirty="0" err="1">
                <a:cs typeface="Adobe Arabic" panose="02040503050201020203" pitchFamily="18" charset="-78"/>
              </a:rPr>
              <a:t>penyakit</a:t>
            </a:r>
            <a:r>
              <a:rPr lang="en-US" dirty="0">
                <a:cs typeface="Adobe Arabic" panose="02040503050201020203" pitchFamily="18" charset="-78"/>
              </a:rPr>
              <a:t>.</a:t>
            </a:r>
            <a:endParaRPr lang="id-ID" dirty="0" smtClean="0"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Muslim man doing ablution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2910" y="1072530"/>
            <a:ext cx="5292200" cy="38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4523" y="430350"/>
            <a:ext cx="5349850" cy="922178"/>
            <a:chOff x="1611544" y="3352296"/>
            <a:chExt cx="4976977" cy="711563"/>
          </a:xfrm>
        </p:grpSpPr>
        <p:sp>
          <p:nvSpPr>
            <p:cNvPr id="4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テキスト プレースホルダー 17"/>
            <p:cNvSpPr txBox="1">
              <a:spLocks/>
            </p:cNvSpPr>
            <p:nvPr/>
          </p:nvSpPr>
          <p:spPr>
            <a:xfrm>
              <a:off x="2172909" y="355920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sz="2800" b="1" dirty="0" smtClean="0">
                  <a:solidFill>
                    <a:schemeClr val="bg1"/>
                  </a:solidFill>
                </a:rPr>
                <a:t>Tata Cara Bersuci</a:t>
              </a:r>
              <a:endParaRPr lang="nn-N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直角三角形 28"/>
          <p:cNvSpPr/>
          <p:nvPr/>
        </p:nvSpPr>
        <p:spPr>
          <a:xfrm rot="2700000">
            <a:off x="366990" y="302359"/>
            <a:ext cx="1157922" cy="1157922"/>
          </a:xfrm>
          <a:prstGeom prst="rtTriangle">
            <a:avLst/>
          </a:prstGeom>
          <a:solidFill>
            <a:srgbClr val="C76361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8"/>
          <p:cNvSpPr/>
          <p:nvPr/>
        </p:nvSpPr>
        <p:spPr>
          <a:xfrm rot="2700000">
            <a:off x="536713" y="369212"/>
            <a:ext cx="1157922" cy="115792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052" y="382521"/>
            <a:ext cx="1002917" cy="1004306"/>
            <a:chOff x="2895601" y="-542991"/>
            <a:chExt cx="960519" cy="961848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 sticker template of hands with water tap isolate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92371"/>
            <a:ext cx="2634939" cy="3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/>
          <p:cNvSpPr/>
          <p:nvPr/>
        </p:nvSpPr>
        <p:spPr>
          <a:xfrm flipH="1">
            <a:off x="533400" y="1403569"/>
            <a:ext cx="5562600" cy="32289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Suci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artinya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bersih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Bersuci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artinya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membersihkan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diri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Bersuci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taharah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4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6801" y="1570878"/>
            <a:ext cx="3957999" cy="2905872"/>
            <a:chOff x="76200" y="1570878"/>
            <a:chExt cx="3957999" cy="2905872"/>
          </a:xfrm>
        </p:grpSpPr>
        <p:pic>
          <p:nvPicPr>
            <p:cNvPr id="2052" name="Picture 4" descr="Abstract pink halftone grunge background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" t="11551" r="11295" b="11881"/>
            <a:stretch/>
          </p:blipFill>
          <p:spPr bwMode="auto">
            <a:xfrm>
              <a:off x="76200" y="1570878"/>
              <a:ext cx="3957999" cy="2905872"/>
            </a:xfrm>
            <a:prstGeom prst="rect">
              <a:avLst/>
            </a:prstGeom>
            <a:solidFill>
              <a:srgbClr val="FE7388"/>
            </a:solidFill>
            <a:ln>
              <a:noFill/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945995" y="2571750"/>
              <a:ext cx="25908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Sebelum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beribadah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kita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harus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bersuci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257800" y="1136870"/>
            <a:ext cx="3429000" cy="908272"/>
          </a:xfrm>
          <a:prstGeom prst="roundRect">
            <a:avLst/>
          </a:prstGeom>
          <a:solidFill>
            <a:srgbClr val="FFFF66"/>
          </a:solidFill>
          <a:ln w="19050">
            <a:solidFill>
              <a:srgbClr val="FE73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bersuci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00720" y="3020921"/>
            <a:ext cx="3881437" cy="504146"/>
            <a:chOff x="4366528" y="2046456"/>
            <a:chExt cx="3881437" cy="504146"/>
          </a:xfrm>
        </p:grpSpPr>
        <p:grpSp>
          <p:nvGrpSpPr>
            <p:cNvPr id="18" name="Group 17"/>
            <p:cNvGrpSpPr/>
            <p:nvPr/>
          </p:nvGrpSpPr>
          <p:grpSpPr>
            <a:xfrm>
              <a:off x="4366528" y="2046456"/>
              <a:ext cx="582824" cy="502158"/>
              <a:chOff x="3850296" y="1280046"/>
              <a:chExt cx="576064" cy="502157"/>
            </a:xfrm>
          </p:grpSpPr>
          <p:grpSp>
            <p:nvGrpSpPr>
              <p:cNvPr id="21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23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4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2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en-US" sz="1800" dirty="0" smtClean="0"/>
                  <a:t>2</a:t>
                </a:r>
                <a:endParaRPr lang="en" sz="1800" dirty="0"/>
              </a:p>
            </p:txBody>
          </p:sp>
        </p:grpSp>
        <p:sp>
          <p:nvSpPr>
            <p:cNvPr id="19" name="Google Shape;1011;p34"/>
            <p:cNvSpPr txBox="1">
              <a:spLocks/>
            </p:cNvSpPr>
            <p:nvPr/>
          </p:nvSpPr>
          <p:spPr>
            <a:xfrm>
              <a:off x="5014545" y="2052001"/>
              <a:ext cx="3233420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600" b="1" dirty="0" err="1" smtClean="0"/>
                <a:t>Tayamum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90171" y="2372128"/>
            <a:ext cx="3874623" cy="526834"/>
            <a:chOff x="4355979" y="1397663"/>
            <a:chExt cx="3874623" cy="526834"/>
          </a:xfrm>
        </p:grpSpPr>
        <p:grpSp>
          <p:nvGrpSpPr>
            <p:cNvPr id="26" name="Group 25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28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30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31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9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en-US" sz="1800" dirty="0" smtClean="0"/>
                  <a:t>1</a:t>
                </a:r>
                <a:endParaRPr lang="en" sz="1800" dirty="0"/>
              </a:p>
            </p:txBody>
          </p:sp>
        </p:grpSp>
        <p:sp>
          <p:nvSpPr>
            <p:cNvPr id="27" name="Google Shape;1011;p34"/>
            <p:cNvSpPr txBox="1">
              <a:spLocks/>
            </p:cNvSpPr>
            <p:nvPr/>
          </p:nvSpPr>
          <p:spPr>
            <a:xfrm>
              <a:off x="4971925" y="1397663"/>
              <a:ext cx="3258677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600" b="1" dirty="0" err="1" smtClean="0"/>
                <a:t>Berwudu</a:t>
              </a:r>
              <a:endParaRPr lang="en-US" sz="16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33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49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mond shape golden pattern vector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644">
            <a:off x="7469187" y="-1535130"/>
            <a:ext cx="33496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7274044"/>
              </p:ext>
            </p:extLst>
          </p:nvPr>
        </p:nvGraphicFramePr>
        <p:xfrm>
          <a:off x="845857" y="1508124"/>
          <a:ext cx="7299886" cy="30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2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63551" y="651390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41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4CC15A-7B40-434A-8502-082A4B21F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B4CC15A-7B40-434A-8502-082A4B21F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EBE7B-9299-4316-B625-02A14CB3A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91EBE7B-9299-4316-B625-02A14CB3A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0C808-EAF5-4415-86E0-A7B06009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8A0C808-EAF5-4415-86E0-A7B060097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DCDF2-9129-4606-9CB8-15B12819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C4DCDF2-9129-4606-9CB8-15B128199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12CE5A-D90F-453E-8D41-90F0F15E9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512CE5A-D90F-453E-8D41-90F0F15E9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7E762-A4FA-4A76-99FD-9AD21B12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847E762-A4FA-4A76-99FD-9AD21B12A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4A87BB-DA20-4C87-832C-61FEF552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B4A87BB-DA20-4C87-832C-61FEF552B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7426265"/>
              </p:ext>
            </p:extLst>
          </p:nvPr>
        </p:nvGraphicFramePr>
        <p:xfrm>
          <a:off x="788675" y="1454150"/>
          <a:ext cx="74676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Diamond shape golden pattern vector background Free Vec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644">
            <a:off x="7469188" y="-1674813"/>
            <a:ext cx="33496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3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63551" y="651390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00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9B453-21ED-42A4-9F69-659DD6607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089B453-21ED-42A4-9F69-659DD6607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FF2015-14AC-43E0-ADFA-1D0D051A3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96FF2015-14AC-43E0-ADFA-1D0D051A3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BF5372-12BB-4817-B041-93ECFA19A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1BF5372-12BB-4817-B041-93ECFA19A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FB2B18-76BA-43F4-87E5-910DADFE0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FFB2B18-76BA-43F4-87E5-910DADFE0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206A5-F41D-402F-8951-53D326E3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39206A5-F41D-402F-8951-53D326E30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346E5D-9719-4310-8A0A-EF25BB74C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F8346E5D-9719-4310-8A0A-EF25BB74C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C518D-5C1D-48FE-B222-0E8BB98A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BBC518D-5C1D-48FE-B222-0E8BB98A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1395687"/>
            <a:ext cx="5791200" cy="2989695"/>
            <a:chOff x="1600200" y="1454590"/>
            <a:chExt cx="5791200" cy="2989695"/>
          </a:xfrm>
        </p:grpSpPr>
        <p:pic>
          <p:nvPicPr>
            <p:cNvPr id="2054" name="Picture 6" descr="Premium Vector | Colored quote speech bubble template. quotes form and  speech box on white. vector illus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2996" r="9595" b="18223"/>
            <a:stretch/>
          </p:blipFill>
          <p:spPr bwMode="auto">
            <a:xfrm>
              <a:off x="1600200" y="1454590"/>
              <a:ext cx="5791200" cy="29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752599" y="1664139"/>
              <a:ext cx="5486401" cy="2660211"/>
            </a:xfrm>
            <a:prstGeom prst="roundRect">
              <a:avLst/>
            </a:prstGeom>
            <a:noFill/>
            <a:ln w="57150">
              <a:noFill/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r>
                <a:rPr lang="ar-SA" sz="2800" dirty="0" smtClean="0">
                  <a:latin typeface="Adobe Naskh Medium" panose="01010101010101010101" pitchFamily="50" charset="-78"/>
                  <a:cs typeface="Adobe Naskh Medium" panose="01010101010101010101" pitchFamily="50" charset="-78"/>
                </a:rPr>
                <a:t>نَوَيْتُ الْوُضُوْءَ لِرَفْعِ الْحَدَثِ الْأَصْغَرِ فَرْضًا لِلَّهِ تَعَالَى</a:t>
              </a:r>
              <a:endParaRPr lang="en-US" sz="2800" dirty="0" smtClean="0">
                <a:latin typeface="Adobe Naskh Medium" panose="01010101010101010101" pitchFamily="50" charset="-78"/>
                <a:cs typeface="Adobe Naskh Medium" panose="01010101010101010101" pitchFamily="50" charset="-78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err="1" smtClean="0">
                  <a:cs typeface="Adobe Naskh Medium" panose="01010101010101010101" pitchFamily="50" charset="-78"/>
                </a:rPr>
                <a:t>Artinya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cs typeface="Adobe Naskh Medium" panose="01010101010101010101" pitchFamily="50" charset="-78"/>
                </a:rPr>
                <a:t>“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Aku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niat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berwudu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untuk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menghilangkan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hadas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kecil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fardu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karena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 Allah </a:t>
              </a:r>
              <a:r>
                <a:rPr lang="en-US" sz="1600" dirty="0" err="1" smtClean="0">
                  <a:cs typeface="Adobe Naskh Medium" panose="01010101010101010101" pitchFamily="50" charset="-78"/>
                </a:rPr>
                <a:t>Ta’ala</a:t>
              </a:r>
              <a:r>
                <a:rPr lang="en-US" sz="1600" dirty="0" smtClean="0">
                  <a:cs typeface="Adobe Naskh Medium" panose="01010101010101010101" pitchFamily="50" charset="-78"/>
                </a:rPr>
                <a:t>”</a:t>
              </a:r>
              <a:endParaRPr lang="en-US" sz="1600" dirty="0"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3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63551" y="651390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Arab muslim boy and girl in traditional clothing praying sitting position isolated on white background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0"/>
          <a:stretch/>
        </p:blipFill>
        <p:spPr bwMode="auto">
          <a:xfrm>
            <a:off x="6960401" y="1008464"/>
            <a:ext cx="2183599" cy="34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5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6658458"/>
              </p:ext>
            </p:extLst>
          </p:nvPr>
        </p:nvGraphicFramePr>
        <p:xfrm>
          <a:off x="788675" y="1454150"/>
          <a:ext cx="74676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Diamond shape golden pattern vector background Free Vec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644">
            <a:off x="7469188" y="-1674813"/>
            <a:ext cx="33496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3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4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FC7F9F-6F09-4EB6-BCD1-0C5541A74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6FC7F9F-6F09-4EB6-BCD1-0C5541A74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2DB08-80CD-44E9-9B8F-33609358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092DB08-80CD-44E9-9B8F-336093581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70859-F8A8-448F-8892-A914E24C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B170859-F8A8-448F-8892-A914E24C8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FA70A-B78E-4F41-9634-6EEB1E46A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6CBFA70A-B78E-4F41-9634-6EEB1E46A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5F2D7-DF7E-4D3C-BAA1-DD09C8915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885F2D7-DF7E-4D3C-BAA1-DD09C8915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3C752-FF5B-4D70-BE0C-8921E61FC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8A3C752-FF5B-4D70-BE0C-8921E61FC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405EB-CF17-4228-A69F-787754DE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90405EB-CF17-4228-A69F-787754DE2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15" name="Parallelogram 3"/>
          <p:cNvSpPr/>
          <p:nvPr/>
        </p:nvSpPr>
        <p:spPr>
          <a:xfrm>
            <a:off x="4761313" y="862015"/>
            <a:ext cx="4177334" cy="14811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A513"/>
              </a:buClr>
              <a:defRPr/>
            </a:pPr>
            <a:r>
              <a:rPr lang="nn-NO" b="1" dirty="0">
                <a:solidFill>
                  <a:schemeClr val="bg1"/>
                </a:solidFill>
              </a:rPr>
              <a:t>Tayamum adalah pengganti wudu.</a:t>
            </a:r>
          </a:p>
          <a:p>
            <a:pPr algn="ctr">
              <a:buClr>
                <a:srgbClr val="FFA513"/>
              </a:buClr>
              <a:defRPr/>
            </a:pPr>
            <a:r>
              <a:rPr lang="nn-NO" b="1" dirty="0">
                <a:solidFill>
                  <a:schemeClr val="bg1"/>
                </a:solidFill>
              </a:rPr>
              <a:t>Tayamum dilakukan menggunakan debu</a:t>
            </a:r>
            <a:r>
              <a:rPr lang="nn-NO" b="1" dirty="0" smtClean="0">
                <a:solidFill>
                  <a:schemeClr val="bg1"/>
                </a:solidFill>
              </a:rPr>
              <a:t>.</a:t>
            </a:r>
            <a:endParaRPr lang="nn-NO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4136" y="1380022"/>
            <a:ext cx="3069664" cy="3317217"/>
            <a:chOff x="664136" y="1380022"/>
            <a:chExt cx="3069664" cy="3317217"/>
          </a:xfrm>
        </p:grpSpPr>
        <p:pic>
          <p:nvPicPr>
            <p:cNvPr id="5122" name="Picture 2" descr="Note paper with white background Premium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0" t="5432" r="10596" b="8946"/>
            <a:stretch/>
          </p:blipFill>
          <p:spPr bwMode="auto">
            <a:xfrm>
              <a:off x="664136" y="1380022"/>
              <a:ext cx="3069664" cy="331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914400" y="2105773"/>
              <a:ext cx="2438400" cy="21328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r>
                <a:rPr lang="en-US" dirty="0" err="1" smtClean="0">
                  <a:solidFill>
                    <a:schemeClr val="tx1"/>
                  </a:solidFill>
                </a:rPr>
                <a:t>Mengambil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debu</a:t>
              </a:r>
              <a:r>
                <a:rPr lang="en-US" dirty="0" smtClean="0">
                  <a:solidFill>
                    <a:schemeClr val="tx1"/>
                  </a:solidFill>
                </a:rPr>
                <a:t> yang </a:t>
              </a:r>
              <a:r>
                <a:rPr lang="en-US" dirty="0" err="1" smtClean="0">
                  <a:solidFill>
                    <a:schemeClr val="tx1"/>
                  </a:solidFill>
                </a:rPr>
                <a:t>suci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dirty="0" err="1" smtClean="0">
                  <a:solidFill>
                    <a:schemeClr val="tx1"/>
                  </a:solidFill>
                </a:rPr>
                <a:t>Mengusap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wajah</a:t>
              </a:r>
              <a:r>
                <a:rPr lang="en-US" dirty="0" smtClean="0">
                  <a:solidFill>
                    <a:schemeClr val="tx1"/>
                  </a:solidFill>
                </a:rPr>
                <a:t> 1 kali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dirty="0" err="1" smtClean="0">
                  <a:solidFill>
                    <a:schemeClr val="tx1"/>
                  </a:solidFill>
                </a:rPr>
                <a:t>Mengambil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debu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lagi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kemudian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mengusap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tangan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sampai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siku</a:t>
              </a:r>
              <a:r>
                <a:rPr lang="en-US" dirty="0" smtClean="0">
                  <a:solidFill>
                    <a:schemeClr val="tx1"/>
                  </a:solidFill>
                </a:rPr>
                <a:t> 1 kali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78246" y="2593633"/>
            <a:ext cx="72008" cy="720080"/>
          </a:xfrm>
          <a:prstGeom prst="rect">
            <a:avLst/>
          </a:prstGeom>
          <a:solidFill>
            <a:srgbClr val="DF653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50254" y="2593633"/>
            <a:ext cx="72008" cy="1106254"/>
          </a:xfrm>
          <a:prstGeom prst="rect">
            <a:avLst/>
          </a:prstGeom>
          <a:solidFill>
            <a:srgbClr val="3BC2D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86756" y="2521625"/>
            <a:ext cx="3607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Lafal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tayamum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algn="r" rtl="1"/>
            <a:r>
              <a:rPr lang="ar-SA" sz="20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نَوَيْتُ التَّيَمُّمَ لِاسْتِبَاحَةِ الصَّلَاةِ فَرْضًا للهِ تَعَالَى</a:t>
            </a:r>
          </a:p>
          <a:p>
            <a:endParaRPr lang="ar-SA" dirty="0"/>
          </a:p>
          <a:p>
            <a:r>
              <a:rPr lang="en-US" dirty="0" smtClean="0"/>
              <a:t>“</a:t>
            </a:r>
            <a:r>
              <a:rPr lang="en-US" dirty="0" err="1" smtClean="0"/>
              <a:t>Artinya</a:t>
            </a:r>
            <a:r>
              <a:rPr lang="en-US" dirty="0" smtClean="0"/>
              <a:t>: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tayamum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salat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Allah </a:t>
            </a:r>
            <a:r>
              <a:rPr lang="en-US" dirty="0" err="1" smtClean="0"/>
              <a:t>Ta’ala</a:t>
            </a:r>
            <a:r>
              <a:rPr lang="en-US" dirty="0" smtClean="0"/>
              <a:t>.”</a:t>
            </a:r>
            <a:endParaRPr lang="id-ID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65410" y="218842"/>
            <a:ext cx="2984810" cy="378729"/>
            <a:chOff x="1611544" y="3352296"/>
            <a:chExt cx="4906562" cy="711563"/>
          </a:xfrm>
        </p:grpSpPr>
        <p:sp>
          <p:nvSpPr>
            <p:cNvPr id="17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solidFill>
              <a:srgbClr val="C76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102494" y="3563775"/>
              <a:ext cx="4415612" cy="288604"/>
            </a:xfrm>
            <a:prstGeom prst="round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Tata Cara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63551" y="684844"/>
            <a:ext cx="3213410" cy="341416"/>
            <a:chOff x="1611544" y="3352296"/>
            <a:chExt cx="4922614" cy="711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テキスト プレースホルダー 17"/>
            <p:cNvSpPr txBox="1">
              <a:spLocks/>
            </p:cNvSpPr>
            <p:nvPr/>
          </p:nvSpPr>
          <p:spPr>
            <a:xfrm>
              <a:off x="2118546" y="3495713"/>
              <a:ext cx="4415612" cy="288605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b="1" dirty="0" smtClean="0">
                  <a:solidFill>
                    <a:schemeClr val="bg1"/>
                  </a:solidFill>
                </a:rPr>
                <a:t>Pengertian Bersuci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75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360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Adobe Arabic</vt:lpstr>
      <vt:lpstr>Adobe Naskh Medium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69</cp:revision>
  <dcterms:created xsi:type="dcterms:W3CDTF">2022-01-17T01:37:52Z</dcterms:created>
  <dcterms:modified xsi:type="dcterms:W3CDTF">2022-06-05T10:58:10Z</dcterms:modified>
</cp:coreProperties>
</file>