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2"/>
    <p:sldId id="258" r:id="rId3"/>
    <p:sldId id="267" r:id="rId4"/>
    <p:sldId id="259" r:id="rId5"/>
    <p:sldId id="260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7CE0DB"/>
    <a:srgbClr val="FF7C80"/>
    <a:srgbClr val="FF00FF"/>
    <a:srgbClr val="B5EDEA"/>
    <a:srgbClr val="66FFCC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660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#2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041291-D635-4BE3-AC35-AB6E1E4DD57D}" type="doc">
      <dgm:prSet loTypeId="urn:microsoft.com/office/officeart/2005/8/layout/matrix2" loCatId="matrix" qsTypeId="urn:microsoft.com/office/officeart/2005/8/quickstyle/simple1#1" qsCatId="simple" csTypeId="urn:microsoft.com/office/officeart/2005/8/colors/colorful1#1" csCatId="accent1" phldr="1"/>
      <dgm:spPr/>
      <dgm:t>
        <a:bodyPr/>
        <a:lstStyle/>
        <a:p>
          <a:endParaRPr lang="en-US"/>
        </a:p>
      </dgm:t>
    </dgm:pt>
    <dgm:pt modelId="{4F093016-3D68-4793-B172-DD02F1715125}">
      <dgm:prSet phldrT="[Text]" phldr="0" custT="1"/>
      <dgm:spPr>
        <a:solidFill>
          <a:srgbClr val="92D050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dirty="0" err="1">
              <a:sym typeface="+mn-ea"/>
            </a:rPr>
            <a:t>Tempat</a:t>
          </a:r>
          <a:r>
            <a:rPr lang="en-ID" sz="2000" b="1" dirty="0">
              <a:sym typeface="+mn-ea"/>
            </a:rPr>
            <a:t> </a:t>
          </a:r>
          <a:r>
            <a:rPr lang="en-ID" sz="2000" b="1" dirty="0" err="1" smtClean="0">
              <a:sym typeface="+mn-ea"/>
            </a:rPr>
            <a:t>berdiskusi</a:t>
          </a:r>
          <a:r>
            <a:rPr lang="en-ID" sz="2000" b="1" dirty="0" smtClean="0">
              <a:sym typeface="+mn-ea"/>
            </a:rPr>
            <a:t>.</a:t>
          </a:r>
          <a:endParaRPr lang="en-ID" sz="2000" b="1" dirty="0">
            <a:sym typeface="+mn-ea"/>
          </a:endParaRPr>
        </a:p>
      </dgm:t>
    </dgm:pt>
    <dgm:pt modelId="{FD1EE703-4776-4158-92E8-29BD072D7D38}" type="parTrans" cxnId="{4B24EF34-B4CF-48F4-AB71-DE4F0001239D}">
      <dgm:prSet/>
      <dgm:spPr/>
      <dgm:t>
        <a:bodyPr/>
        <a:lstStyle/>
        <a:p>
          <a:endParaRPr lang="en-US"/>
        </a:p>
      </dgm:t>
    </dgm:pt>
    <dgm:pt modelId="{BD8698B2-45A9-4B36-9D66-470492BCADB9}" type="sibTrans" cxnId="{4B24EF34-B4CF-48F4-AB71-DE4F0001239D}">
      <dgm:prSet/>
      <dgm:spPr/>
      <dgm:t>
        <a:bodyPr/>
        <a:lstStyle/>
        <a:p>
          <a:endParaRPr lang="en-US"/>
        </a:p>
      </dgm:t>
    </dgm:pt>
    <dgm:pt modelId="{66B58038-7E39-4350-97EE-BC50B1C2BADD}">
      <dgm:prSet phldrT="[Text]" phldr="0" custT="1"/>
      <dgm:spPr>
        <a:solidFill>
          <a:srgbClr val="FF0066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dirty="0" err="1">
              <a:sym typeface="+mn-ea"/>
            </a:rPr>
            <a:t>Tempat</a:t>
          </a:r>
          <a:r>
            <a:rPr lang="en-ID" sz="2000" b="1" dirty="0">
              <a:sym typeface="+mn-ea"/>
            </a:rPr>
            <a:t> </a:t>
          </a:r>
          <a:r>
            <a:rPr lang="en-ID" sz="2000" b="1" dirty="0" err="1" smtClean="0">
              <a:sym typeface="+mn-ea"/>
            </a:rPr>
            <a:t>bermusyawarah</a:t>
          </a:r>
          <a:r>
            <a:rPr lang="en-ID" sz="2000" b="1" dirty="0" smtClean="0">
              <a:sym typeface="+mn-ea"/>
            </a:rPr>
            <a:t>.</a:t>
          </a:r>
          <a:endParaRPr lang="en-ID" sz="2000" b="1" dirty="0">
            <a:sym typeface="+mn-ea"/>
          </a:endParaRPr>
        </a:p>
      </dgm:t>
    </dgm:pt>
    <dgm:pt modelId="{63C89DD2-0104-4FBC-BAC0-619DFC355632}" type="parTrans" cxnId="{69924851-689F-4991-A2DB-6310AC7A5E13}">
      <dgm:prSet/>
      <dgm:spPr/>
      <dgm:t>
        <a:bodyPr/>
        <a:lstStyle/>
        <a:p>
          <a:endParaRPr lang="en-US"/>
        </a:p>
      </dgm:t>
    </dgm:pt>
    <dgm:pt modelId="{8340A1C5-6FE6-47AE-979C-5FC207462CC7}" type="sibTrans" cxnId="{69924851-689F-4991-A2DB-6310AC7A5E13}">
      <dgm:prSet/>
      <dgm:spPr/>
      <dgm:t>
        <a:bodyPr/>
        <a:lstStyle/>
        <a:p>
          <a:endParaRPr lang="en-US"/>
        </a:p>
      </dgm:t>
    </dgm:pt>
    <dgm:pt modelId="{8FBAB7DD-7892-49B8-A1A8-3FECC1DB42AD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dirty="0" err="1">
              <a:sym typeface="+mn-ea"/>
            </a:rPr>
            <a:t>Tempat</a:t>
          </a:r>
          <a:r>
            <a:rPr lang="en-ID" sz="2000" b="1" dirty="0">
              <a:sym typeface="+mn-ea"/>
            </a:rPr>
            <a:t> </a:t>
          </a:r>
          <a:r>
            <a:rPr lang="en-ID" sz="2000" b="1" dirty="0" err="1">
              <a:sym typeface="+mn-ea"/>
            </a:rPr>
            <a:t>tinggal</a:t>
          </a:r>
          <a:r>
            <a:rPr lang="en-ID" sz="2000" b="1" dirty="0">
              <a:sym typeface="+mn-ea"/>
            </a:rPr>
            <a:t> </a:t>
          </a:r>
          <a:r>
            <a:rPr lang="en-ID" sz="2000" b="1" dirty="0" err="1">
              <a:sym typeface="+mn-ea"/>
            </a:rPr>
            <a:t>Ahlus</a:t>
          </a:r>
          <a:r>
            <a:rPr lang="en-ID" sz="2000" b="1" dirty="0">
              <a:sym typeface="+mn-ea"/>
            </a:rPr>
            <a:t> </a:t>
          </a:r>
          <a:r>
            <a:rPr lang="en-ID" sz="2000" b="1" dirty="0" err="1" smtClean="0">
              <a:sym typeface="+mn-ea"/>
            </a:rPr>
            <a:t>Suffah</a:t>
          </a:r>
          <a:r>
            <a:rPr lang="en-ID" sz="2000" b="1" dirty="0" smtClean="0">
              <a:sym typeface="+mn-ea"/>
            </a:rPr>
            <a:t>.</a:t>
          </a:r>
          <a:endParaRPr lang="en-ID" sz="2000" b="1" dirty="0">
            <a:sym typeface="+mn-ea"/>
          </a:endParaRPr>
        </a:p>
      </dgm:t>
    </dgm:pt>
    <dgm:pt modelId="{C6DDC852-4F81-44A2-8AA2-2C6074A1BB00}" type="parTrans" cxnId="{6600D8ED-4275-4295-9562-7E4E5A38192C}">
      <dgm:prSet/>
      <dgm:spPr/>
      <dgm:t>
        <a:bodyPr/>
        <a:lstStyle/>
        <a:p>
          <a:endParaRPr lang="en-US"/>
        </a:p>
      </dgm:t>
    </dgm:pt>
    <dgm:pt modelId="{1B451D25-6E72-422E-89FF-100EC983836D}" type="sibTrans" cxnId="{6600D8ED-4275-4295-9562-7E4E5A38192C}">
      <dgm:prSet/>
      <dgm:spPr/>
      <dgm:t>
        <a:bodyPr/>
        <a:lstStyle/>
        <a:p>
          <a:endParaRPr lang="en-US"/>
        </a:p>
      </dgm:t>
    </dgm:pt>
    <dgm:pt modelId="{D53F752B-610F-429D-A472-9101931EE029}">
      <dgm:prSet phldrT="[Text]" phldr="0" custT="1"/>
      <dgm:spPr>
        <a:solidFill>
          <a:srgbClr val="7030A0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dirty="0" err="1">
              <a:sym typeface="+mn-ea"/>
            </a:rPr>
            <a:t>Balai</a:t>
          </a:r>
          <a:r>
            <a:rPr lang="en-ID" sz="2000" b="1" dirty="0">
              <a:sym typeface="+mn-ea"/>
            </a:rPr>
            <a:t> </a:t>
          </a:r>
          <a:r>
            <a:rPr lang="en-ID" sz="2000" b="1" dirty="0" err="1" smtClean="0">
              <a:sym typeface="+mn-ea"/>
            </a:rPr>
            <a:t>pertemuan</a:t>
          </a:r>
          <a:r>
            <a:rPr lang="en-ID" sz="2000" b="1" dirty="0" smtClean="0">
              <a:sym typeface="+mn-ea"/>
            </a:rPr>
            <a:t>.</a:t>
          </a:r>
          <a:endParaRPr lang="en-ID" sz="2000" b="1" dirty="0">
            <a:sym typeface="+mn-ea"/>
          </a:endParaRPr>
        </a:p>
      </dgm:t>
    </dgm:pt>
    <dgm:pt modelId="{015AB307-BE2E-4D9C-AB71-C46979A3E022}" type="parTrans" cxnId="{8B38A80B-D144-4EA3-A0B4-89C56D1EC319}">
      <dgm:prSet/>
      <dgm:spPr/>
      <dgm:t>
        <a:bodyPr/>
        <a:lstStyle/>
        <a:p>
          <a:endParaRPr lang="en-US"/>
        </a:p>
      </dgm:t>
    </dgm:pt>
    <dgm:pt modelId="{EA505F1C-9A9F-4E78-81A0-992A7B10F592}" type="sibTrans" cxnId="{8B38A80B-D144-4EA3-A0B4-89C56D1EC319}">
      <dgm:prSet/>
      <dgm:spPr/>
      <dgm:t>
        <a:bodyPr/>
        <a:lstStyle/>
        <a:p>
          <a:endParaRPr lang="en-US"/>
        </a:p>
      </dgm:t>
    </dgm:pt>
    <dgm:pt modelId="{1452221C-C0D0-436E-B600-CF1715C402B1}" type="pres">
      <dgm:prSet presAssocID="{26041291-D635-4BE3-AC35-AB6E1E4DD57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380329-DE0D-4E75-BDE5-FECB49DD4A0C}" type="pres">
      <dgm:prSet presAssocID="{26041291-D635-4BE3-AC35-AB6E1E4DD57D}" presName="axisShape" presStyleLbl="bgShp" presStyleIdx="0" presStyleCnt="1"/>
      <dgm:spPr/>
    </dgm:pt>
    <dgm:pt modelId="{B57255DA-6BEB-4C3A-A336-08DFB6A44E0E}" type="pres">
      <dgm:prSet presAssocID="{26041291-D635-4BE3-AC35-AB6E1E4DD57D}" presName="rect1" presStyleLbl="node1" presStyleIdx="0" presStyleCnt="4" custScaleX="111201" custLinFactNeighborX="-62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3864A5-2930-4565-8D60-52D0BFA1CD67}" type="pres">
      <dgm:prSet presAssocID="{26041291-D635-4BE3-AC35-AB6E1E4DD57D}" presName="rect2" presStyleLbl="node1" presStyleIdx="1" presStyleCnt="4" custScaleX="111268" custLinFactNeighborX="86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CFBEB-CAD6-4093-9908-0A80DECB2C27}" type="pres">
      <dgm:prSet presAssocID="{26041291-D635-4BE3-AC35-AB6E1E4DD57D}" presName="rect3" presStyleLbl="node1" presStyleIdx="2" presStyleCnt="4" custScaleX="116036" custLinFactNeighborX="-86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76F72-6C28-484D-8F59-FD8FE8BD531D}" type="pres">
      <dgm:prSet presAssocID="{26041291-D635-4BE3-AC35-AB6E1E4DD57D}" presName="rect4" presStyleLbl="node1" presStyleIdx="3" presStyleCnt="4" custScaleX="112835" custLinFactNeighborX="101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EC464C-FB4E-44CD-8725-1A7D56134FBB}" type="presOf" srcId="{D53F752B-610F-429D-A472-9101931EE029}" destId="{3D576F72-6C28-484D-8F59-FD8FE8BD531D}" srcOrd="0" destOrd="0" presId="urn:microsoft.com/office/officeart/2005/8/layout/matrix2"/>
    <dgm:cxn modelId="{B5C5DA56-BC38-45F7-A731-C8F81143E2FA}" type="presOf" srcId="{26041291-D635-4BE3-AC35-AB6E1E4DD57D}" destId="{1452221C-C0D0-436E-B600-CF1715C402B1}" srcOrd="0" destOrd="0" presId="urn:microsoft.com/office/officeart/2005/8/layout/matrix2"/>
    <dgm:cxn modelId="{D3D8E843-D2E4-4048-B21E-FEF9F14A4EAF}" type="presOf" srcId="{66B58038-7E39-4350-97EE-BC50B1C2BADD}" destId="{D33864A5-2930-4565-8D60-52D0BFA1CD67}" srcOrd="0" destOrd="0" presId="urn:microsoft.com/office/officeart/2005/8/layout/matrix2"/>
    <dgm:cxn modelId="{6600D8ED-4275-4295-9562-7E4E5A38192C}" srcId="{26041291-D635-4BE3-AC35-AB6E1E4DD57D}" destId="{8FBAB7DD-7892-49B8-A1A8-3FECC1DB42AD}" srcOrd="2" destOrd="0" parTransId="{C6DDC852-4F81-44A2-8AA2-2C6074A1BB00}" sibTransId="{1B451D25-6E72-422E-89FF-100EC983836D}"/>
    <dgm:cxn modelId="{4B24EF34-B4CF-48F4-AB71-DE4F0001239D}" srcId="{26041291-D635-4BE3-AC35-AB6E1E4DD57D}" destId="{4F093016-3D68-4793-B172-DD02F1715125}" srcOrd="0" destOrd="0" parTransId="{FD1EE703-4776-4158-92E8-29BD072D7D38}" sibTransId="{BD8698B2-45A9-4B36-9D66-470492BCADB9}"/>
    <dgm:cxn modelId="{8B38A80B-D144-4EA3-A0B4-89C56D1EC319}" srcId="{26041291-D635-4BE3-AC35-AB6E1E4DD57D}" destId="{D53F752B-610F-429D-A472-9101931EE029}" srcOrd="3" destOrd="0" parTransId="{015AB307-BE2E-4D9C-AB71-C46979A3E022}" sibTransId="{EA505F1C-9A9F-4E78-81A0-992A7B10F592}"/>
    <dgm:cxn modelId="{10DDAF98-BD46-412D-83A9-94B8C09D39A1}" type="presOf" srcId="{8FBAB7DD-7892-49B8-A1A8-3FECC1DB42AD}" destId="{7E4CFBEB-CAD6-4093-9908-0A80DECB2C27}" srcOrd="0" destOrd="0" presId="urn:microsoft.com/office/officeart/2005/8/layout/matrix2"/>
    <dgm:cxn modelId="{69924851-689F-4991-A2DB-6310AC7A5E13}" srcId="{26041291-D635-4BE3-AC35-AB6E1E4DD57D}" destId="{66B58038-7E39-4350-97EE-BC50B1C2BADD}" srcOrd="1" destOrd="0" parTransId="{63C89DD2-0104-4FBC-BAC0-619DFC355632}" sibTransId="{8340A1C5-6FE6-47AE-979C-5FC207462CC7}"/>
    <dgm:cxn modelId="{B8AFAA5E-8E34-4AE1-AF4B-C7C46675CE3C}" type="presOf" srcId="{4F093016-3D68-4793-B172-DD02F1715125}" destId="{B57255DA-6BEB-4C3A-A336-08DFB6A44E0E}" srcOrd="0" destOrd="0" presId="urn:microsoft.com/office/officeart/2005/8/layout/matrix2"/>
    <dgm:cxn modelId="{EE31662A-6B08-4EFB-8CA0-1DAA58F88CA3}" type="presParOf" srcId="{1452221C-C0D0-436E-B600-CF1715C402B1}" destId="{D7380329-DE0D-4E75-BDE5-FECB49DD4A0C}" srcOrd="0" destOrd="0" presId="urn:microsoft.com/office/officeart/2005/8/layout/matrix2"/>
    <dgm:cxn modelId="{01AE9002-5F87-4DB3-8E88-D477C2432967}" type="presParOf" srcId="{1452221C-C0D0-436E-B600-CF1715C402B1}" destId="{B57255DA-6BEB-4C3A-A336-08DFB6A44E0E}" srcOrd="1" destOrd="0" presId="urn:microsoft.com/office/officeart/2005/8/layout/matrix2"/>
    <dgm:cxn modelId="{494B2657-8ADF-4896-BF82-10D05C2D2CA7}" type="presParOf" srcId="{1452221C-C0D0-436E-B600-CF1715C402B1}" destId="{D33864A5-2930-4565-8D60-52D0BFA1CD67}" srcOrd="2" destOrd="0" presId="urn:microsoft.com/office/officeart/2005/8/layout/matrix2"/>
    <dgm:cxn modelId="{C8F9452B-0A78-4892-9A22-F3D69553DBAB}" type="presParOf" srcId="{1452221C-C0D0-436E-B600-CF1715C402B1}" destId="{7E4CFBEB-CAD6-4093-9908-0A80DECB2C27}" srcOrd="3" destOrd="0" presId="urn:microsoft.com/office/officeart/2005/8/layout/matrix2"/>
    <dgm:cxn modelId="{06A5CA63-2DD5-46AA-A975-AC00F4912318}" type="presParOf" srcId="{1452221C-C0D0-436E-B600-CF1715C402B1}" destId="{3D576F72-6C28-484D-8F59-FD8FE8BD531D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0EE499-D129-484D-B5C0-D0F3AC30E8B1}" type="doc">
      <dgm:prSet loTypeId="urn:microsoft.com/office/officeart/2005/8/layout/vList3" loCatId="list" qsTypeId="urn:microsoft.com/office/officeart/2005/8/quickstyle/simple1#2" qsCatId="simple" csTypeId="urn:microsoft.com/office/officeart/2005/8/colors/colorful4#1" csCatId="accent1" phldr="1"/>
      <dgm:spPr/>
    </dgm:pt>
    <dgm:pt modelId="{BEB4A0DE-FB16-4C4F-8DEA-03570694B93A}">
      <dgm:prSet phldrT="[Text]" phldr="0" custT="1"/>
      <dgm:spPr>
        <a:solidFill>
          <a:schemeClr val="accent4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dirty="0" err="1">
              <a:sym typeface="+mn-ea"/>
            </a:rPr>
            <a:t>Seorang</a:t>
          </a:r>
          <a:r>
            <a:rPr lang="en-ID" sz="2000" b="1" dirty="0">
              <a:sym typeface="+mn-ea"/>
            </a:rPr>
            <a:t> </a:t>
          </a:r>
          <a:r>
            <a:rPr lang="en-ID" sz="2000" b="1" dirty="0" err="1">
              <a:sym typeface="+mn-ea"/>
            </a:rPr>
            <a:t>mukmin</a:t>
          </a:r>
          <a:r>
            <a:rPr lang="en-ID" sz="2000" b="1" dirty="0">
              <a:sym typeface="+mn-ea"/>
            </a:rPr>
            <a:t> </a:t>
          </a:r>
          <a:r>
            <a:rPr lang="en-ID" sz="2000" b="1" dirty="0" err="1">
              <a:sym typeface="+mn-ea"/>
            </a:rPr>
            <a:t>tidak</a:t>
          </a:r>
          <a:r>
            <a:rPr lang="en-ID" sz="2000" b="1" dirty="0">
              <a:sym typeface="+mn-ea"/>
            </a:rPr>
            <a:t> </a:t>
          </a:r>
          <a:r>
            <a:rPr lang="en-ID" sz="2000" b="1" dirty="0" err="1">
              <a:sym typeface="+mn-ea"/>
            </a:rPr>
            <a:t>boleh</a:t>
          </a:r>
          <a:r>
            <a:rPr lang="en-ID" sz="2000" b="1" dirty="0">
              <a:sym typeface="+mn-ea"/>
            </a:rPr>
            <a:t> </a:t>
          </a:r>
          <a:r>
            <a:rPr lang="en-ID" sz="2000" b="1" dirty="0" err="1">
              <a:sym typeface="+mn-ea"/>
            </a:rPr>
            <a:t>mencelakai</a:t>
          </a:r>
          <a:r>
            <a:rPr lang="en-ID" sz="2000" b="1" dirty="0">
              <a:sym typeface="+mn-ea"/>
            </a:rPr>
            <a:t> orang </a:t>
          </a:r>
          <a:r>
            <a:rPr lang="en-ID" sz="2000" b="1" dirty="0" err="1">
              <a:sym typeface="+mn-ea"/>
            </a:rPr>
            <a:t>mukmin</a:t>
          </a:r>
          <a:r>
            <a:rPr lang="en-ID" sz="2000" b="1" dirty="0">
              <a:sym typeface="+mn-ea"/>
            </a:rPr>
            <a:t> </a:t>
          </a:r>
          <a:r>
            <a:rPr lang="en-ID" sz="2000" b="1" dirty="0" err="1">
              <a:sym typeface="+mn-ea"/>
            </a:rPr>
            <a:t>lainnya</a:t>
          </a:r>
          <a:r>
            <a:rPr lang="en-ID" sz="2000" b="1" dirty="0">
              <a:sym typeface="+mn-ea"/>
            </a:rPr>
            <a:t> </a:t>
          </a:r>
          <a:r>
            <a:rPr lang="en-ID" sz="2000" b="1" dirty="0" err="1">
              <a:sym typeface="+mn-ea"/>
            </a:rPr>
            <a:t>karena</a:t>
          </a:r>
          <a:r>
            <a:rPr lang="en-ID" sz="2000" b="1" dirty="0">
              <a:sym typeface="+mn-ea"/>
            </a:rPr>
            <a:t> </a:t>
          </a:r>
          <a:r>
            <a:rPr lang="en-ID" sz="2000" b="1" dirty="0" err="1">
              <a:sym typeface="+mn-ea"/>
            </a:rPr>
            <a:t>membela</a:t>
          </a:r>
          <a:r>
            <a:rPr lang="en-ID" sz="2000" b="1" dirty="0">
              <a:sym typeface="+mn-ea"/>
            </a:rPr>
            <a:t> orang </a:t>
          </a:r>
          <a:r>
            <a:rPr lang="en-ID" sz="2000" b="1" dirty="0" err="1" smtClean="0">
              <a:sym typeface="+mn-ea"/>
            </a:rPr>
            <a:t>kafir</a:t>
          </a:r>
          <a:r>
            <a:rPr lang="en-ID" sz="2000" b="1" dirty="0" smtClean="0">
              <a:sym typeface="+mn-ea"/>
            </a:rPr>
            <a:t>.</a:t>
          </a:r>
          <a:endParaRPr lang="en-US" sz="2000" dirty="0"/>
        </a:p>
      </dgm:t>
    </dgm:pt>
    <dgm:pt modelId="{A1CD0B47-03FC-4535-A972-2673574CE2F3}" type="parTrans" cxnId="{3E8D59B6-3609-43DE-A1DE-A40509FC1044}">
      <dgm:prSet/>
      <dgm:spPr/>
      <dgm:t>
        <a:bodyPr/>
        <a:lstStyle/>
        <a:p>
          <a:endParaRPr lang="en-US"/>
        </a:p>
      </dgm:t>
    </dgm:pt>
    <dgm:pt modelId="{66283CB7-69B8-41D5-A569-950515985F71}" type="sibTrans" cxnId="{3E8D59B6-3609-43DE-A1DE-A40509FC1044}">
      <dgm:prSet/>
      <dgm:spPr/>
      <dgm:t>
        <a:bodyPr/>
        <a:lstStyle/>
        <a:p>
          <a:endParaRPr lang="en-US"/>
        </a:p>
      </dgm:t>
    </dgm:pt>
    <dgm:pt modelId="{11A5EA0A-517A-463B-9BA8-5EB54D7D10F8}">
      <dgm:prSet phldrT="[Text]" phldr="0" custT="1"/>
      <dgm:spPr>
        <a:solidFill>
          <a:srgbClr val="FF0066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dirty="0" err="1">
              <a:sym typeface="+mn-ea"/>
            </a:rPr>
            <a:t>Seorang</a:t>
          </a:r>
          <a:r>
            <a:rPr lang="en-ID" sz="2000" b="1" dirty="0">
              <a:sym typeface="+mn-ea"/>
            </a:rPr>
            <a:t> </a:t>
          </a:r>
          <a:r>
            <a:rPr lang="en-ID" sz="2000" b="1" dirty="0" err="1">
              <a:sym typeface="+mn-ea"/>
            </a:rPr>
            <a:t>mukmin</a:t>
          </a:r>
          <a:r>
            <a:rPr lang="en-ID" sz="2000" b="1" dirty="0">
              <a:sym typeface="+mn-ea"/>
            </a:rPr>
            <a:t> </a:t>
          </a:r>
          <a:r>
            <a:rPr lang="en-ID" sz="2000" b="1" dirty="0" err="1">
              <a:sym typeface="+mn-ea"/>
            </a:rPr>
            <a:t>tidak</a:t>
          </a:r>
          <a:r>
            <a:rPr lang="en-ID" sz="2000" b="1" dirty="0">
              <a:sym typeface="+mn-ea"/>
            </a:rPr>
            <a:t> </a:t>
          </a:r>
          <a:r>
            <a:rPr lang="en-ID" sz="2000" b="1" dirty="0" err="1">
              <a:sym typeface="+mn-ea"/>
            </a:rPr>
            <a:t>boleh</a:t>
          </a:r>
          <a:r>
            <a:rPr lang="en-ID" sz="2000" b="1" dirty="0">
              <a:sym typeface="+mn-ea"/>
            </a:rPr>
            <a:t> </a:t>
          </a:r>
          <a:r>
            <a:rPr lang="en-ID" sz="2000" b="1" dirty="0" err="1">
              <a:sym typeface="+mn-ea"/>
            </a:rPr>
            <a:t>membantu</a:t>
          </a:r>
          <a:r>
            <a:rPr lang="en-ID" sz="2000" b="1" dirty="0">
              <a:sym typeface="+mn-ea"/>
            </a:rPr>
            <a:t> orang kafir </a:t>
          </a:r>
          <a:r>
            <a:rPr lang="en-ID" sz="2000" b="1" dirty="0" err="1">
              <a:sym typeface="+mn-ea"/>
            </a:rPr>
            <a:t>dengan</a:t>
          </a:r>
          <a:r>
            <a:rPr lang="en-ID" sz="2000" b="1" dirty="0">
              <a:sym typeface="+mn-ea"/>
            </a:rPr>
            <a:t> </a:t>
          </a:r>
          <a:r>
            <a:rPr lang="en-ID" sz="2000" b="1" dirty="0" err="1">
              <a:sym typeface="+mn-ea"/>
            </a:rPr>
            <a:t>mengabaikan</a:t>
          </a:r>
          <a:r>
            <a:rPr lang="en-ID" sz="2000" b="1" dirty="0">
              <a:sym typeface="+mn-ea"/>
            </a:rPr>
            <a:t> orang </a:t>
          </a:r>
          <a:r>
            <a:rPr lang="en-ID" sz="2000" b="1" dirty="0" err="1">
              <a:sym typeface="+mn-ea"/>
            </a:rPr>
            <a:t>mukmin</a:t>
          </a:r>
          <a:r>
            <a:rPr lang="en-ID" sz="2000" b="1" dirty="0">
              <a:sym typeface="+mn-ea"/>
            </a:rPr>
            <a:t> </a:t>
          </a:r>
          <a:r>
            <a:rPr lang="en-ID" sz="2000" b="1" dirty="0" err="1">
              <a:sym typeface="+mn-ea"/>
            </a:rPr>
            <a:t>lainnya</a:t>
          </a:r>
          <a:endParaRPr lang="en-US" sz="2000" dirty="0"/>
        </a:p>
      </dgm:t>
    </dgm:pt>
    <dgm:pt modelId="{E2B15CF1-464F-45CC-BFE4-6F0AA417C19E}" type="parTrans" cxnId="{4BF33491-A00B-479A-95D3-61E89910354B}">
      <dgm:prSet/>
      <dgm:spPr/>
      <dgm:t>
        <a:bodyPr/>
        <a:lstStyle/>
        <a:p>
          <a:endParaRPr lang="en-US"/>
        </a:p>
      </dgm:t>
    </dgm:pt>
    <dgm:pt modelId="{4EA87785-B7B3-4F48-BB13-D91C5DEA8DC1}" type="sibTrans" cxnId="{4BF33491-A00B-479A-95D3-61E89910354B}">
      <dgm:prSet/>
      <dgm:spPr/>
      <dgm:t>
        <a:bodyPr/>
        <a:lstStyle/>
        <a:p>
          <a:endParaRPr lang="en-US"/>
        </a:p>
      </dgm:t>
    </dgm:pt>
    <dgm:pt modelId="{25EF8B53-4C57-43A4-9FE1-40C318A0AD88}">
      <dgm:prSet phldrT="[Text]" phldr="0" custT="1"/>
      <dgm:spPr>
        <a:solidFill>
          <a:srgbClr val="7030A0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dirty="0" err="1">
              <a:sym typeface="+mn-ea"/>
            </a:rPr>
            <a:t>Semua</a:t>
          </a:r>
          <a:r>
            <a:rPr lang="en-ID" sz="2000" b="1" dirty="0">
              <a:sym typeface="+mn-ea"/>
            </a:rPr>
            <a:t> </a:t>
          </a:r>
          <a:r>
            <a:rPr lang="en-ID" sz="2000" b="1" dirty="0" err="1">
              <a:sym typeface="+mn-ea"/>
            </a:rPr>
            <a:t>hal</a:t>
          </a:r>
          <a:r>
            <a:rPr lang="en-ID" sz="2000" b="1" dirty="0">
              <a:sym typeface="+mn-ea"/>
            </a:rPr>
            <a:t> yang </a:t>
          </a:r>
          <a:r>
            <a:rPr lang="en-ID" sz="2000" b="1" dirty="0" err="1">
              <a:sym typeface="+mn-ea"/>
            </a:rPr>
            <a:t>diperselisihkan</a:t>
          </a:r>
          <a:r>
            <a:rPr lang="en-ID" sz="2000" b="1" dirty="0">
              <a:sym typeface="+mn-ea"/>
            </a:rPr>
            <a:t> </a:t>
          </a:r>
          <a:r>
            <a:rPr lang="en-ID" sz="2000" b="1" dirty="0" err="1">
              <a:sym typeface="+mn-ea"/>
            </a:rPr>
            <a:t>harus</a:t>
          </a:r>
          <a:r>
            <a:rPr lang="en-ID" sz="2000" b="1" dirty="0">
              <a:sym typeface="+mn-ea"/>
            </a:rPr>
            <a:t> </a:t>
          </a:r>
          <a:r>
            <a:rPr lang="en-ID" sz="2000" b="1" dirty="0" err="1">
              <a:sym typeface="+mn-ea"/>
            </a:rPr>
            <a:t>dikembalikan</a:t>
          </a:r>
          <a:r>
            <a:rPr lang="en-ID" sz="2000" b="1" dirty="0">
              <a:sym typeface="+mn-ea"/>
            </a:rPr>
            <a:t> </a:t>
          </a:r>
          <a:r>
            <a:rPr lang="en-ID" sz="2000" b="1" dirty="0" err="1">
              <a:sym typeface="+mn-ea"/>
            </a:rPr>
            <a:t>kepada</a:t>
          </a:r>
          <a:r>
            <a:rPr lang="en-ID" sz="2000" b="1" dirty="0">
              <a:sym typeface="+mn-ea"/>
            </a:rPr>
            <a:t> Allah </a:t>
          </a:r>
          <a:r>
            <a:rPr lang="en-ID" sz="2000" b="1" dirty="0" err="1">
              <a:sym typeface="+mn-ea"/>
            </a:rPr>
            <a:t>Swt</a:t>
          </a:r>
          <a:r>
            <a:rPr lang="en-ID" sz="2000" b="1" dirty="0">
              <a:sym typeface="+mn-ea"/>
            </a:rPr>
            <a:t>. dan Nabi Muhammad Saw.</a:t>
          </a:r>
          <a:endParaRPr lang="en-US" sz="2000" dirty="0"/>
        </a:p>
      </dgm:t>
    </dgm:pt>
    <dgm:pt modelId="{62CE1C4C-AE05-4247-9728-BCA5F5CA780A}" type="parTrans" cxnId="{D448031F-7311-4BC4-A8B3-92AEA6731DAA}">
      <dgm:prSet/>
      <dgm:spPr/>
      <dgm:t>
        <a:bodyPr/>
        <a:lstStyle/>
        <a:p>
          <a:endParaRPr lang="en-US"/>
        </a:p>
      </dgm:t>
    </dgm:pt>
    <dgm:pt modelId="{F463D266-32E5-414A-9781-DA46FFE60955}" type="sibTrans" cxnId="{D448031F-7311-4BC4-A8B3-92AEA6731DAA}">
      <dgm:prSet/>
      <dgm:spPr/>
      <dgm:t>
        <a:bodyPr/>
        <a:lstStyle/>
        <a:p>
          <a:endParaRPr lang="en-US"/>
        </a:p>
      </dgm:t>
    </dgm:pt>
    <dgm:pt modelId="{3A30B1D0-F146-41C6-9373-8CC849B0566C}" type="pres">
      <dgm:prSet presAssocID="{800EE499-D129-484D-B5C0-D0F3AC30E8B1}" presName="linearFlow" presStyleCnt="0">
        <dgm:presLayoutVars>
          <dgm:dir/>
          <dgm:resizeHandles val="exact"/>
        </dgm:presLayoutVars>
      </dgm:prSet>
      <dgm:spPr/>
    </dgm:pt>
    <dgm:pt modelId="{65AAD8D9-A2BB-4BC0-ADC4-32A3E0934999}" type="pres">
      <dgm:prSet presAssocID="{BEB4A0DE-FB16-4C4F-8DEA-03570694B93A}" presName="composite" presStyleCnt="0"/>
      <dgm:spPr/>
    </dgm:pt>
    <dgm:pt modelId="{F8DF891C-0D10-4055-A8A8-3FC34ADEDC5B}" type="pres">
      <dgm:prSet presAssocID="{BEB4A0DE-FB16-4C4F-8DEA-03570694B93A}" presName="imgShp" presStyleLbl="fgImgPlace1" presStyleIdx="0" presStyleCnt="3"/>
      <dgm:spPr>
        <a:solidFill>
          <a:schemeClr val="accent4"/>
        </a:solidFill>
      </dgm:spPr>
    </dgm:pt>
    <dgm:pt modelId="{5D3E6026-A697-4D8F-84B5-C5321A8528B3}" type="pres">
      <dgm:prSet presAssocID="{BEB4A0DE-FB16-4C4F-8DEA-03570694B93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33C7F-4C3C-42D3-8542-4BC345A10B4C}" type="pres">
      <dgm:prSet presAssocID="{66283CB7-69B8-41D5-A569-950515985F71}" presName="spacing" presStyleCnt="0"/>
      <dgm:spPr/>
      <dgm:t>
        <a:bodyPr/>
        <a:lstStyle/>
        <a:p>
          <a:endParaRPr lang="en-US"/>
        </a:p>
      </dgm:t>
    </dgm:pt>
    <dgm:pt modelId="{5373068E-DCEB-4D3C-BFF1-43C34CE727FD}" type="pres">
      <dgm:prSet presAssocID="{11A5EA0A-517A-463B-9BA8-5EB54D7D10F8}" presName="composite" presStyleCnt="0"/>
      <dgm:spPr/>
    </dgm:pt>
    <dgm:pt modelId="{48C23F44-CDC2-4998-B9C4-F737C51D3228}" type="pres">
      <dgm:prSet presAssocID="{11A5EA0A-517A-463B-9BA8-5EB54D7D10F8}" presName="imgShp" presStyleLbl="fgImgPlace1" presStyleIdx="1" presStyleCnt="3"/>
      <dgm:spPr>
        <a:solidFill>
          <a:srgbClr val="FF0066"/>
        </a:solidFill>
      </dgm:spPr>
    </dgm:pt>
    <dgm:pt modelId="{DC27DDA6-73A4-45AF-8B52-70E594C6E063}" type="pres">
      <dgm:prSet presAssocID="{11A5EA0A-517A-463B-9BA8-5EB54D7D10F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648EC-230D-47E1-A618-F93D265B0703}" type="pres">
      <dgm:prSet presAssocID="{4EA87785-B7B3-4F48-BB13-D91C5DEA8DC1}" presName="spacing" presStyleCnt="0"/>
      <dgm:spPr/>
      <dgm:t>
        <a:bodyPr/>
        <a:lstStyle/>
        <a:p>
          <a:endParaRPr lang="en-US"/>
        </a:p>
      </dgm:t>
    </dgm:pt>
    <dgm:pt modelId="{7D4A810A-A6D4-47BA-AF8D-AB4F73C04080}" type="pres">
      <dgm:prSet presAssocID="{25EF8B53-4C57-43A4-9FE1-40C318A0AD88}" presName="composite" presStyleCnt="0"/>
      <dgm:spPr/>
    </dgm:pt>
    <dgm:pt modelId="{69DE5637-6198-4292-ADFF-69DC2A063BC5}" type="pres">
      <dgm:prSet presAssocID="{25EF8B53-4C57-43A4-9FE1-40C318A0AD88}" presName="imgShp" presStyleLbl="fgImgPlace1" presStyleIdx="2" presStyleCnt="3"/>
      <dgm:spPr>
        <a:solidFill>
          <a:srgbClr val="7030A0"/>
        </a:solidFill>
      </dgm:spPr>
    </dgm:pt>
    <dgm:pt modelId="{00C34D87-B2DD-493A-BAA2-1A14EA17DEB1}" type="pres">
      <dgm:prSet presAssocID="{25EF8B53-4C57-43A4-9FE1-40C318A0AD8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4460EE-085C-4587-BBA4-CCFDBAFAB7B4}" type="presOf" srcId="{4EA87785-B7B3-4F48-BB13-D91C5DEA8DC1}" destId="{1BD648EC-230D-47E1-A618-F93D265B0703}" srcOrd="0" destOrd="0" presId="urn:microsoft.com/office/officeart/2005/8/layout/vList3"/>
    <dgm:cxn modelId="{3E8D59B6-3609-43DE-A1DE-A40509FC1044}" srcId="{800EE499-D129-484D-B5C0-D0F3AC30E8B1}" destId="{BEB4A0DE-FB16-4C4F-8DEA-03570694B93A}" srcOrd="0" destOrd="0" parTransId="{A1CD0B47-03FC-4535-A972-2673574CE2F3}" sibTransId="{66283CB7-69B8-41D5-A569-950515985F71}"/>
    <dgm:cxn modelId="{4BF33491-A00B-479A-95D3-61E89910354B}" srcId="{800EE499-D129-484D-B5C0-D0F3AC30E8B1}" destId="{11A5EA0A-517A-463B-9BA8-5EB54D7D10F8}" srcOrd="1" destOrd="0" parTransId="{E2B15CF1-464F-45CC-BFE4-6F0AA417C19E}" sibTransId="{4EA87785-B7B3-4F48-BB13-D91C5DEA8DC1}"/>
    <dgm:cxn modelId="{68CE30BC-D5EB-43E8-A1A6-C9E43B387913}" type="presOf" srcId="{25EF8B53-4C57-43A4-9FE1-40C318A0AD88}" destId="{00C34D87-B2DD-493A-BAA2-1A14EA17DEB1}" srcOrd="0" destOrd="0" presId="urn:microsoft.com/office/officeart/2005/8/layout/vList3"/>
    <dgm:cxn modelId="{C8C02B85-9EF8-4B18-B93A-FED201AF9AB2}" type="presOf" srcId="{66283CB7-69B8-41D5-A569-950515985F71}" destId="{01F33C7F-4C3C-42D3-8542-4BC345A10B4C}" srcOrd="0" destOrd="0" presId="urn:microsoft.com/office/officeart/2005/8/layout/vList3"/>
    <dgm:cxn modelId="{EBA08BFA-FB90-4BD8-B405-E245D63CA7BB}" type="presOf" srcId="{11A5EA0A-517A-463B-9BA8-5EB54D7D10F8}" destId="{DC27DDA6-73A4-45AF-8B52-70E594C6E063}" srcOrd="0" destOrd="0" presId="urn:microsoft.com/office/officeart/2005/8/layout/vList3"/>
    <dgm:cxn modelId="{42491073-E1F8-4EA1-BD1E-3E8045550FDE}" type="presOf" srcId="{800EE499-D129-484D-B5C0-D0F3AC30E8B1}" destId="{3A30B1D0-F146-41C6-9373-8CC849B0566C}" srcOrd="0" destOrd="0" presId="urn:microsoft.com/office/officeart/2005/8/layout/vList3"/>
    <dgm:cxn modelId="{D448031F-7311-4BC4-A8B3-92AEA6731DAA}" srcId="{800EE499-D129-484D-B5C0-D0F3AC30E8B1}" destId="{25EF8B53-4C57-43A4-9FE1-40C318A0AD88}" srcOrd="2" destOrd="0" parTransId="{62CE1C4C-AE05-4247-9728-BCA5F5CA780A}" sibTransId="{F463D266-32E5-414A-9781-DA46FFE60955}"/>
    <dgm:cxn modelId="{288A5D9A-F821-4EBB-B635-E37C2E679044}" type="presOf" srcId="{BEB4A0DE-FB16-4C4F-8DEA-03570694B93A}" destId="{5D3E6026-A697-4D8F-84B5-C5321A8528B3}" srcOrd="0" destOrd="0" presId="urn:microsoft.com/office/officeart/2005/8/layout/vList3"/>
    <dgm:cxn modelId="{97295CB2-AE5A-482E-8E4A-4A604D9FFCC9}" type="presParOf" srcId="{3A30B1D0-F146-41C6-9373-8CC849B0566C}" destId="{65AAD8D9-A2BB-4BC0-ADC4-32A3E0934999}" srcOrd="0" destOrd="0" presId="urn:microsoft.com/office/officeart/2005/8/layout/vList3"/>
    <dgm:cxn modelId="{ACF06A4C-1FB0-4AB1-89BD-3E8D5C56A31F}" type="presParOf" srcId="{65AAD8D9-A2BB-4BC0-ADC4-32A3E0934999}" destId="{F8DF891C-0D10-4055-A8A8-3FC34ADEDC5B}" srcOrd="0" destOrd="0" presId="urn:microsoft.com/office/officeart/2005/8/layout/vList3"/>
    <dgm:cxn modelId="{965FF9F5-8649-4FA2-AB15-F4DDD1BA5CA8}" type="presParOf" srcId="{65AAD8D9-A2BB-4BC0-ADC4-32A3E0934999}" destId="{5D3E6026-A697-4D8F-84B5-C5321A8528B3}" srcOrd="1" destOrd="0" presId="urn:microsoft.com/office/officeart/2005/8/layout/vList3"/>
    <dgm:cxn modelId="{B839CF5D-D50B-459B-A035-5A11010E4C72}" type="presParOf" srcId="{3A30B1D0-F146-41C6-9373-8CC849B0566C}" destId="{01F33C7F-4C3C-42D3-8542-4BC345A10B4C}" srcOrd="1" destOrd="0" presId="urn:microsoft.com/office/officeart/2005/8/layout/vList3"/>
    <dgm:cxn modelId="{87FACEAA-820C-4DE0-8955-EC1BABA0F4F3}" type="presParOf" srcId="{3A30B1D0-F146-41C6-9373-8CC849B0566C}" destId="{5373068E-DCEB-4D3C-BFF1-43C34CE727FD}" srcOrd="2" destOrd="0" presId="urn:microsoft.com/office/officeart/2005/8/layout/vList3"/>
    <dgm:cxn modelId="{6571159E-0267-4402-94FB-E53DF8E40D95}" type="presParOf" srcId="{5373068E-DCEB-4D3C-BFF1-43C34CE727FD}" destId="{48C23F44-CDC2-4998-B9C4-F737C51D3228}" srcOrd="0" destOrd="0" presId="urn:microsoft.com/office/officeart/2005/8/layout/vList3"/>
    <dgm:cxn modelId="{C5F37900-30C2-4F3A-A455-F3543685F55C}" type="presParOf" srcId="{5373068E-DCEB-4D3C-BFF1-43C34CE727FD}" destId="{DC27DDA6-73A4-45AF-8B52-70E594C6E063}" srcOrd="1" destOrd="0" presId="urn:microsoft.com/office/officeart/2005/8/layout/vList3"/>
    <dgm:cxn modelId="{199AFBB9-6B06-42CF-8D86-9EA630D4013C}" type="presParOf" srcId="{3A30B1D0-F146-41C6-9373-8CC849B0566C}" destId="{1BD648EC-230D-47E1-A618-F93D265B0703}" srcOrd="3" destOrd="0" presId="urn:microsoft.com/office/officeart/2005/8/layout/vList3"/>
    <dgm:cxn modelId="{8900D7A3-537C-4B43-8798-93451FFF4093}" type="presParOf" srcId="{3A30B1D0-F146-41C6-9373-8CC849B0566C}" destId="{7D4A810A-A6D4-47BA-AF8D-AB4F73C04080}" srcOrd="4" destOrd="0" presId="urn:microsoft.com/office/officeart/2005/8/layout/vList3"/>
    <dgm:cxn modelId="{45D58ED1-C8F3-46D4-83B7-67BBD1F70506}" type="presParOf" srcId="{7D4A810A-A6D4-47BA-AF8D-AB4F73C04080}" destId="{69DE5637-6198-4292-ADFF-69DC2A063BC5}" srcOrd="0" destOrd="0" presId="urn:microsoft.com/office/officeart/2005/8/layout/vList3"/>
    <dgm:cxn modelId="{025DAF3A-C859-4F5B-92BB-629CCF17CDE4}" type="presParOf" srcId="{7D4A810A-A6D4-47BA-AF8D-AB4F73C04080}" destId="{00C34D87-B2DD-493A-BAA2-1A14EA17DE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0EE499-D129-484D-B5C0-D0F3AC30E8B1}" type="doc">
      <dgm:prSet loTypeId="urn:microsoft.com/office/officeart/2005/8/layout/vList3" loCatId="list" qsTypeId="urn:microsoft.com/office/officeart/2005/8/quickstyle/simple1#3" qsCatId="simple" csTypeId="urn:microsoft.com/office/officeart/2005/8/colors/colorful4#2" csCatId="accent1" phldr="1"/>
      <dgm:spPr/>
    </dgm:pt>
    <dgm:pt modelId="{BEB4A0DE-FB16-4C4F-8DEA-03570694B93A}">
      <dgm:prSet phldrT="[Text]" phldr="0" custT="1"/>
      <dgm:spPr>
        <a:solidFill>
          <a:srgbClr val="92D050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dirty="0" err="1">
              <a:sym typeface="+mn-ea"/>
            </a:rPr>
            <a:t>Mereka</a:t>
          </a:r>
          <a:r>
            <a:rPr lang="en-ID" sz="2000" b="1" dirty="0">
              <a:sym typeface="+mn-ea"/>
            </a:rPr>
            <a:t> </a:t>
          </a:r>
          <a:r>
            <a:rPr lang="en-ID" sz="2000" b="1" dirty="0" err="1">
              <a:sym typeface="+mn-ea"/>
            </a:rPr>
            <a:t>adalah</a:t>
          </a:r>
          <a:r>
            <a:rPr lang="en-ID" sz="2000" b="1" dirty="0">
              <a:sym typeface="+mn-ea"/>
            </a:rPr>
            <a:t> </a:t>
          </a:r>
          <a:r>
            <a:rPr lang="en-ID" sz="2000" b="1" dirty="0" err="1">
              <a:sym typeface="+mn-ea"/>
            </a:rPr>
            <a:t>umat</a:t>
          </a:r>
          <a:r>
            <a:rPr lang="en-ID" sz="2000" b="1" dirty="0">
              <a:sym typeface="+mn-ea"/>
            </a:rPr>
            <a:t> yang </a:t>
          </a:r>
          <a:r>
            <a:rPr lang="en-ID" sz="2000" b="1" dirty="0" err="1">
              <a:sym typeface="+mn-ea"/>
            </a:rPr>
            <a:t>satu</a:t>
          </a:r>
          <a:r>
            <a:rPr lang="en-ID" sz="2000" b="1" dirty="0">
              <a:sym typeface="+mn-ea"/>
            </a:rPr>
            <a:t> di </a:t>
          </a:r>
          <a:r>
            <a:rPr lang="en-ID" sz="2000" b="1" dirty="0" err="1">
              <a:sym typeface="+mn-ea"/>
            </a:rPr>
            <a:t>luar</a:t>
          </a:r>
          <a:r>
            <a:rPr lang="en-ID" sz="2000" b="1" dirty="0">
              <a:sym typeface="+mn-ea"/>
            </a:rPr>
            <a:t> </a:t>
          </a:r>
          <a:r>
            <a:rPr lang="en-ID" sz="2000" b="1" dirty="0" err="1">
              <a:sym typeface="+mn-ea"/>
            </a:rPr>
            <a:t>golongan</a:t>
          </a:r>
          <a:r>
            <a:rPr lang="en-ID" sz="2000" b="1" dirty="0">
              <a:sym typeface="+mn-ea"/>
            </a:rPr>
            <a:t> yang </a:t>
          </a:r>
          <a:r>
            <a:rPr lang="en-ID" sz="2000" b="1" dirty="0" smtClean="0">
              <a:sym typeface="+mn-ea"/>
            </a:rPr>
            <a:t>lain.</a:t>
          </a:r>
          <a:endParaRPr lang="en-US" sz="2000" b="1" dirty="0"/>
        </a:p>
      </dgm:t>
    </dgm:pt>
    <dgm:pt modelId="{A1CD0B47-03FC-4535-A972-2673574CE2F3}" type="parTrans" cxnId="{BE4462C2-2FF1-4C44-847B-595F346060B5}">
      <dgm:prSet/>
      <dgm:spPr/>
      <dgm:t>
        <a:bodyPr/>
        <a:lstStyle/>
        <a:p>
          <a:endParaRPr lang="en-US"/>
        </a:p>
      </dgm:t>
    </dgm:pt>
    <dgm:pt modelId="{66283CB7-69B8-41D5-A569-950515985F71}" type="sibTrans" cxnId="{BE4462C2-2FF1-4C44-847B-595F346060B5}">
      <dgm:prSet/>
      <dgm:spPr/>
      <dgm:t>
        <a:bodyPr/>
        <a:lstStyle/>
        <a:p>
          <a:endParaRPr lang="en-US"/>
        </a:p>
      </dgm:t>
    </dgm:pt>
    <dgm:pt modelId="{11A5EA0A-517A-463B-9BA8-5EB54D7D10F8}">
      <dgm:prSet phldrT="[Text]" phldr="0" custT="1"/>
      <dgm:spPr>
        <a:solidFill>
          <a:srgbClr val="FF7C80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sz="1800" b="1" dirty="0">
              <a:sym typeface="+mn-ea"/>
            </a:rPr>
            <a:t>Orang-orang </a:t>
          </a:r>
          <a:r>
            <a:rPr lang="en-ID" sz="1800" b="1" dirty="0" err="1">
              <a:sym typeface="+mn-ea"/>
            </a:rPr>
            <a:t>mukmin</a:t>
          </a:r>
          <a:r>
            <a:rPr lang="en-ID" sz="1800" b="1" dirty="0">
              <a:sym typeface="+mn-ea"/>
            </a:rPr>
            <a:t> </a:t>
          </a:r>
          <a:r>
            <a:rPr lang="en-ID" sz="1800" b="1" dirty="0" err="1">
              <a:sym typeface="+mn-ea"/>
            </a:rPr>
            <a:t>tidak</a:t>
          </a:r>
          <a:r>
            <a:rPr lang="en-ID" sz="1800" b="1" dirty="0">
              <a:sym typeface="+mn-ea"/>
            </a:rPr>
            <a:t> </a:t>
          </a:r>
          <a:r>
            <a:rPr lang="en-ID" sz="1800" b="1" dirty="0" err="1">
              <a:sym typeface="+mn-ea"/>
            </a:rPr>
            <a:t>boleh</a:t>
          </a:r>
          <a:r>
            <a:rPr lang="en-ID" sz="1800" b="1" dirty="0">
              <a:sym typeface="+mn-ea"/>
            </a:rPr>
            <a:t> </a:t>
          </a:r>
          <a:r>
            <a:rPr lang="en-ID" sz="1800" b="1" dirty="0" err="1">
              <a:sym typeface="+mn-ea"/>
            </a:rPr>
            <a:t>meninggalkan</a:t>
          </a:r>
          <a:r>
            <a:rPr lang="en-ID" sz="1800" b="1" dirty="0">
              <a:sym typeface="+mn-ea"/>
            </a:rPr>
            <a:t> </a:t>
          </a:r>
          <a:r>
            <a:rPr lang="en-ID" sz="1800" b="1" dirty="0" err="1">
              <a:sym typeface="+mn-ea"/>
            </a:rPr>
            <a:t>seseorang</a:t>
          </a:r>
          <a:r>
            <a:rPr lang="en-ID" sz="1800" b="1" dirty="0">
              <a:sym typeface="+mn-ea"/>
            </a:rPr>
            <a:t> yang </a:t>
          </a:r>
          <a:r>
            <a:rPr lang="en-ID" sz="1800" b="1" dirty="0" err="1">
              <a:sym typeface="+mn-ea"/>
            </a:rPr>
            <a:t>menanggung</a:t>
          </a:r>
          <a:r>
            <a:rPr lang="en-ID" sz="1800" b="1" dirty="0">
              <a:sym typeface="+mn-ea"/>
            </a:rPr>
            <a:t> </a:t>
          </a:r>
          <a:r>
            <a:rPr lang="en-ID" sz="1800" b="1" dirty="0" err="1">
              <a:sym typeface="+mn-ea"/>
            </a:rPr>
            <a:t>beban</a:t>
          </a:r>
          <a:r>
            <a:rPr lang="en-ID" sz="1800" b="1" dirty="0">
              <a:sym typeface="+mn-ea"/>
            </a:rPr>
            <a:t> </a:t>
          </a:r>
          <a:r>
            <a:rPr lang="en-ID" sz="1800" b="1" dirty="0" err="1">
              <a:sym typeface="+mn-ea"/>
            </a:rPr>
            <a:t>hidup</a:t>
          </a:r>
          <a:r>
            <a:rPr lang="en-ID" sz="1800" b="1" dirty="0">
              <a:sym typeface="+mn-ea"/>
            </a:rPr>
            <a:t> di </a:t>
          </a:r>
          <a:r>
            <a:rPr lang="en-ID" sz="1800" b="1" dirty="0" err="1">
              <a:sym typeface="+mn-ea"/>
            </a:rPr>
            <a:t>antara</a:t>
          </a:r>
          <a:r>
            <a:rPr lang="en-ID" sz="1800" b="1" dirty="0">
              <a:sym typeface="+mn-ea"/>
            </a:rPr>
            <a:t> </a:t>
          </a:r>
          <a:r>
            <a:rPr lang="en-ID" sz="1800" b="1" dirty="0" err="1" smtClean="0">
              <a:sym typeface="+mn-ea"/>
            </a:rPr>
            <a:t>mereka</a:t>
          </a:r>
          <a:r>
            <a:rPr lang="en-ID" sz="1800" b="1" dirty="0" smtClean="0">
              <a:sym typeface="+mn-ea"/>
            </a:rPr>
            <a:t>.</a:t>
          </a:r>
          <a:endParaRPr lang="en-US" sz="1800" dirty="0"/>
        </a:p>
      </dgm:t>
    </dgm:pt>
    <dgm:pt modelId="{E2B15CF1-464F-45CC-BFE4-6F0AA417C19E}" type="parTrans" cxnId="{94408D75-57BD-405B-9385-D9BB64F74386}">
      <dgm:prSet/>
      <dgm:spPr/>
      <dgm:t>
        <a:bodyPr/>
        <a:lstStyle/>
        <a:p>
          <a:endParaRPr lang="en-US"/>
        </a:p>
      </dgm:t>
    </dgm:pt>
    <dgm:pt modelId="{4EA87785-B7B3-4F48-BB13-D91C5DEA8DC1}" type="sibTrans" cxnId="{94408D75-57BD-405B-9385-D9BB64F74386}">
      <dgm:prSet/>
      <dgm:spPr/>
      <dgm:t>
        <a:bodyPr/>
        <a:lstStyle/>
        <a:p>
          <a:endParaRPr lang="en-US"/>
        </a:p>
      </dgm:t>
    </dgm:pt>
    <dgm:pt modelId="{25EF8B53-4C57-43A4-9FE1-40C318A0AD88}">
      <dgm:prSet phldrT="[Text]" phldr="0" custT="0"/>
      <dgm:spPr>
        <a:solidFill>
          <a:srgbClr val="7CE0DB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b="1" dirty="0">
              <a:sym typeface="+mn-ea"/>
            </a:rPr>
            <a:t>Orang-orang </a:t>
          </a:r>
          <a:r>
            <a:rPr lang="en-ID" b="1" dirty="0" err="1">
              <a:sym typeface="+mn-ea"/>
            </a:rPr>
            <a:t>mukmin</a:t>
          </a:r>
          <a:r>
            <a:rPr lang="en-ID" b="1" dirty="0">
              <a:sym typeface="+mn-ea"/>
            </a:rPr>
            <a:t> yang </a:t>
          </a:r>
          <a:r>
            <a:rPr lang="en-ID" b="1" dirty="0" err="1">
              <a:sym typeface="+mn-ea"/>
            </a:rPr>
            <a:t>bertakwa</a:t>
          </a:r>
          <a:r>
            <a:rPr lang="en-ID" b="1" dirty="0">
              <a:sym typeface="+mn-ea"/>
            </a:rPr>
            <a:t> </a:t>
          </a:r>
          <a:r>
            <a:rPr lang="en-ID" b="1" dirty="0" err="1">
              <a:sym typeface="+mn-ea"/>
            </a:rPr>
            <a:t>harus</a:t>
          </a:r>
          <a:r>
            <a:rPr lang="en-ID" b="1" dirty="0">
              <a:sym typeface="+mn-ea"/>
            </a:rPr>
            <a:t> </a:t>
          </a:r>
          <a:r>
            <a:rPr lang="en-ID" b="1" dirty="0" err="1">
              <a:sym typeface="+mn-ea"/>
            </a:rPr>
            <a:t>melawan</a:t>
          </a:r>
          <a:r>
            <a:rPr lang="en-ID" b="1" dirty="0">
              <a:sym typeface="+mn-ea"/>
            </a:rPr>
            <a:t> orang yang </a:t>
          </a:r>
          <a:r>
            <a:rPr lang="en-ID" b="1" dirty="0" err="1">
              <a:sym typeface="+mn-ea"/>
            </a:rPr>
            <a:t>berbuat</a:t>
          </a:r>
          <a:r>
            <a:rPr lang="en-ID" b="1" dirty="0">
              <a:sym typeface="+mn-ea"/>
            </a:rPr>
            <a:t> </a:t>
          </a:r>
          <a:r>
            <a:rPr lang="en-ID" b="1" dirty="0" err="1" smtClean="0">
              <a:sym typeface="+mn-ea"/>
            </a:rPr>
            <a:t>zalim</a:t>
          </a:r>
          <a:r>
            <a:rPr lang="en-ID" b="1" dirty="0" smtClean="0">
              <a:sym typeface="+mn-ea"/>
            </a:rPr>
            <a:t>.</a:t>
          </a:r>
          <a:endParaRPr lang="en-US" dirty="0"/>
        </a:p>
      </dgm:t>
    </dgm:pt>
    <dgm:pt modelId="{62CE1C4C-AE05-4247-9728-BCA5F5CA780A}" type="parTrans" cxnId="{B25FDE67-A9D4-4496-B271-F8A36FAE3168}">
      <dgm:prSet/>
      <dgm:spPr/>
      <dgm:t>
        <a:bodyPr/>
        <a:lstStyle/>
        <a:p>
          <a:endParaRPr lang="en-US"/>
        </a:p>
      </dgm:t>
    </dgm:pt>
    <dgm:pt modelId="{F463D266-32E5-414A-9781-DA46FFE60955}" type="sibTrans" cxnId="{B25FDE67-A9D4-4496-B271-F8A36FAE3168}">
      <dgm:prSet/>
      <dgm:spPr/>
      <dgm:t>
        <a:bodyPr/>
        <a:lstStyle/>
        <a:p>
          <a:endParaRPr lang="en-US"/>
        </a:p>
      </dgm:t>
    </dgm:pt>
    <dgm:pt modelId="{3A30B1D0-F146-41C6-9373-8CC849B0566C}" type="pres">
      <dgm:prSet presAssocID="{800EE499-D129-484D-B5C0-D0F3AC30E8B1}" presName="linearFlow" presStyleCnt="0">
        <dgm:presLayoutVars>
          <dgm:dir/>
          <dgm:resizeHandles val="exact"/>
        </dgm:presLayoutVars>
      </dgm:prSet>
      <dgm:spPr/>
    </dgm:pt>
    <dgm:pt modelId="{65AAD8D9-A2BB-4BC0-ADC4-32A3E0934999}" type="pres">
      <dgm:prSet presAssocID="{BEB4A0DE-FB16-4C4F-8DEA-03570694B93A}" presName="composite" presStyleCnt="0"/>
      <dgm:spPr/>
    </dgm:pt>
    <dgm:pt modelId="{F8DF891C-0D10-4055-A8A8-3FC34ADEDC5B}" type="pres">
      <dgm:prSet presAssocID="{BEB4A0DE-FB16-4C4F-8DEA-03570694B93A}" presName="imgShp" presStyleLbl="fgImgPlace1" presStyleIdx="0" presStyleCnt="3"/>
      <dgm:spPr>
        <a:solidFill>
          <a:srgbClr val="92D050"/>
        </a:solidFill>
      </dgm:spPr>
    </dgm:pt>
    <dgm:pt modelId="{5D3E6026-A697-4D8F-84B5-C5321A8528B3}" type="pres">
      <dgm:prSet presAssocID="{BEB4A0DE-FB16-4C4F-8DEA-03570694B93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33C7F-4C3C-42D3-8542-4BC345A10B4C}" type="pres">
      <dgm:prSet presAssocID="{66283CB7-69B8-41D5-A569-950515985F71}" presName="spacing" presStyleCnt="0"/>
      <dgm:spPr/>
      <dgm:t>
        <a:bodyPr/>
        <a:lstStyle/>
        <a:p>
          <a:endParaRPr lang="en-US"/>
        </a:p>
      </dgm:t>
    </dgm:pt>
    <dgm:pt modelId="{5373068E-DCEB-4D3C-BFF1-43C34CE727FD}" type="pres">
      <dgm:prSet presAssocID="{11A5EA0A-517A-463B-9BA8-5EB54D7D10F8}" presName="composite" presStyleCnt="0"/>
      <dgm:spPr/>
    </dgm:pt>
    <dgm:pt modelId="{48C23F44-CDC2-4998-B9C4-F737C51D3228}" type="pres">
      <dgm:prSet presAssocID="{11A5EA0A-517A-463B-9BA8-5EB54D7D10F8}" presName="imgShp" presStyleLbl="fgImgPlace1" presStyleIdx="1" presStyleCnt="3"/>
      <dgm:spPr>
        <a:solidFill>
          <a:srgbClr val="FF7C80"/>
        </a:solidFill>
      </dgm:spPr>
    </dgm:pt>
    <dgm:pt modelId="{DC27DDA6-73A4-45AF-8B52-70E594C6E063}" type="pres">
      <dgm:prSet presAssocID="{11A5EA0A-517A-463B-9BA8-5EB54D7D10F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648EC-230D-47E1-A618-F93D265B0703}" type="pres">
      <dgm:prSet presAssocID="{4EA87785-B7B3-4F48-BB13-D91C5DEA8DC1}" presName="spacing" presStyleCnt="0"/>
      <dgm:spPr/>
      <dgm:t>
        <a:bodyPr/>
        <a:lstStyle/>
        <a:p>
          <a:endParaRPr lang="en-US"/>
        </a:p>
      </dgm:t>
    </dgm:pt>
    <dgm:pt modelId="{7D4A810A-A6D4-47BA-AF8D-AB4F73C04080}" type="pres">
      <dgm:prSet presAssocID="{25EF8B53-4C57-43A4-9FE1-40C318A0AD88}" presName="composite" presStyleCnt="0"/>
      <dgm:spPr/>
    </dgm:pt>
    <dgm:pt modelId="{69DE5637-6198-4292-ADFF-69DC2A063BC5}" type="pres">
      <dgm:prSet presAssocID="{25EF8B53-4C57-43A4-9FE1-40C318A0AD88}" presName="imgShp" presStyleLbl="fgImgPlace1" presStyleIdx="2" presStyleCnt="3"/>
      <dgm:spPr>
        <a:solidFill>
          <a:srgbClr val="7CE0DB"/>
        </a:solidFill>
      </dgm:spPr>
    </dgm:pt>
    <dgm:pt modelId="{00C34D87-B2DD-493A-BAA2-1A14EA17DEB1}" type="pres">
      <dgm:prSet presAssocID="{25EF8B53-4C57-43A4-9FE1-40C318A0AD8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C6C5C0-C547-4A49-BD6F-DC51B7078B06}" type="presOf" srcId="{25EF8B53-4C57-43A4-9FE1-40C318A0AD88}" destId="{00C34D87-B2DD-493A-BAA2-1A14EA17DEB1}" srcOrd="0" destOrd="0" presId="urn:microsoft.com/office/officeart/2005/8/layout/vList3"/>
    <dgm:cxn modelId="{B8043ED5-1434-4D20-81D4-7C3963C30BE0}" type="presOf" srcId="{BEB4A0DE-FB16-4C4F-8DEA-03570694B93A}" destId="{5D3E6026-A697-4D8F-84B5-C5321A8528B3}" srcOrd="0" destOrd="0" presId="urn:microsoft.com/office/officeart/2005/8/layout/vList3"/>
    <dgm:cxn modelId="{52E75A6D-D341-430B-A458-E79890FDE6A3}" type="presOf" srcId="{66283CB7-69B8-41D5-A569-950515985F71}" destId="{01F33C7F-4C3C-42D3-8542-4BC345A10B4C}" srcOrd="0" destOrd="0" presId="urn:microsoft.com/office/officeart/2005/8/layout/vList3"/>
    <dgm:cxn modelId="{94408D75-57BD-405B-9385-D9BB64F74386}" srcId="{800EE499-D129-484D-B5C0-D0F3AC30E8B1}" destId="{11A5EA0A-517A-463B-9BA8-5EB54D7D10F8}" srcOrd="1" destOrd="0" parTransId="{E2B15CF1-464F-45CC-BFE4-6F0AA417C19E}" sibTransId="{4EA87785-B7B3-4F48-BB13-D91C5DEA8DC1}"/>
    <dgm:cxn modelId="{363C7ACF-85AD-4D59-AFE4-F9F0DAD1ADE7}" type="presOf" srcId="{4EA87785-B7B3-4F48-BB13-D91C5DEA8DC1}" destId="{1BD648EC-230D-47E1-A618-F93D265B0703}" srcOrd="0" destOrd="0" presId="urn:microsoft.com/office/officeart/2005/8/layout/vList3"/>
    <dgm:cxn modelId="{43E9B0A0-89F1-4ACD-957B-4D1324EE43FE}" type="presOf" srcId="{11A5EA0A-517A-463B-9BA8-5EB54D7D10F8}" destId="{DC27DDA6-73A4-45AF-8B52-70E594C6E063}" srcOrd="0" destOrd="0" presId="urn:microsoft.com/office/officeart/2005/8/layout/vList3"/>
    <dgm:cxn modelId="{B25FDE67-A9D4-4496-B271-F8A36FAE3168}" srcId="{800EE499-D129-484D-B5C0-D0F3AC30E8B1}" destId="{25EF8B53-4C57-43A4-9FE1-40C318A0AD88}" srcOrd="2" destOrd="0" parTransId="{62CE1C4C-AE05-4247-9728-BCA5F5CA780A}" sibTransId="{F463D266-32E5-414A-9781-DA46FFE60955}"/>
    <dgm:cxn modelId="{608E5EA9-665F-4843-95F4-2798276B4276}" type="presOf" srcId="{800EE499-D129-484D-B5C0-D0F3AC30E8B1}" destId="{3A30B1D0-F146-41C6-9373-8CC849B0566C}" srcOrd="0" destOrd="0" presId="urn:microsoft.com/office/officeart/2005/8/layout/vList3"/>
    <dgm:cxn modelId="{BE4462C2-2FF1-4C44-847B-595F346060B5}" srcId="{800EE499-D129-484D-B5C0-D0F3AC30E8B1}" destId="{BEB4A0DE-FB16-4C4F-8DEA-03570694B93A}" srcOrd="0" destOrd="0" parTransId="{A1CD0B47-03FC-4535-A972-2673574CE2F3}" sibTransId="{66283CB7-69B8-41D5-A569-950515985F71}"/>
    <dgm:cxn modelId="{8C219014-A6FF-46BE-BD79-19D0941BF167}" type="presParOf" srcId="{3A30B1D0-F146-41C6-9373-8CC849B0566C}" destId="{65AAD8D9-A2BB-4BC0-ADC4-32A3E0934999}" srcOrd="0" destOrd="0" presId="urn:microsoft.com/office/officeart/2005/8/layout/vList3"/>
    <dgm:cxn modelId="{952D56F4-E0BF-421B-AA05-35D3A585407E}" type="presParOf" srcId="{65AAD8D9-A2BB-4BC0-ADC4-32A3E0934999}" destId="{F8DF891C-0D10-4055-A8A8-3FC34ADEDC5B}" srcOrd="0" destOrd="0" presId="urn:microsoft.com/office/officeart/2005/8/layout/vList3"/>
    <dgm:cxn modelId="{E209AC43-EF0D-4BC3-BE89-CAB9CBD920C4}" type="presParOf" srcId="{65AAD8D9-A2BB-4BC0-ADC4-32A3E0934999}" destId="{5D3E6026-A697-4D8F-84B5-C5321A8528B3}" srcOrd="1" destOrd="0" presId="urn:microsoft.com/office/officeart/2005/8/layout/vList3"/>
    <dgm:cxn modelId="{5B12A0B2-1429-49D6-AB4E-FD12F2A9F258}" type="presParOf" srcId="{3A30B1D0-F146-41C6-9373-8CC849B0566C}" destId="{01F33C7F-4C3C-42D3-8542-4BC345A10B4C}" srcOrd="1" destOrd="0" presId="urn:microsoft.com/office/officeart/2005/8/layout/vList3"/>
    <dgm:cxn modelId="{E13C81C3-68FB-4DCE-AD09-C767657D3BCD}" type="presParOf" srcId="{3A30B1D0-F146-41C6-9373-8CC849B0566C}" destId="{5373068E-DCEB-4D3C-BFF1-43C34CE727FD}" srcOrd="2" destOrd="0" presId="urn:microsoft.com/office/officeart/2005/8/layout/vList3"/>
    <dgm:cxn modelId="{3FF3A4EC-39ED-43CD-B348-22942A4E654D}" type="presParOf" srcId="{5373068E-DCEB-4D3C-BFF1-43C34CE727FD}" destId="{48C23F44-CDC2-4998-B9C4-F737C51D3228}" srcOrd="0" destOrd="0" presId="urn:microsoft.com/office/officeart/2005/8/layout/vList3"/>
    <dgm:cxn modelId="{1BD9C1D8-6E80-450D-873C-F512352DCE1E}" type="presParOf" srcId="{5373068E-DCEB-4D3C-BFF1-43C34CE727FD}" destId="{DC27DDA6-73A4-45AF-8B52-70E594C6E063}" srcOrd="1" destOrd="0" presId="urn:microsoft.com/office/officeart/2005/8/layout/vList3"/>
    <dgm:cxn modelId="{99456A40-18FE-4EA4-9468-A759E2135CA0}" type="presParOf" srcId="{3A30B1D0-F146-41C6-9373-8CC849B0566C}" destId="{1BD648EC-230D-47E1-A618-F93D265B0703}" srcOrd="3" destOrd="0" presId="urn:microsoft.com/office/officeart/2005/8/layout/vList3"/>
    <dgm:cxn modelId="{61CB4C62-CFF1-44D3-810A-A33521B13223}" type="presParOf" srcId="{3A30B1D0-F146-41C6-9373-8CC849B0566C}" destId="{7D4A810A-A6D4-47BA-AF8D-AB4F73C04080}" srcOrd="4" destOrd="0" presId="urn:microsoft.com/office/officeart/2005/8/layout/vList3"/>
    <dgm:cxn modelId="{E97ECFDA-9A78-449D-B216-1F0038C9F49A}" type="presParOf" srcId="{7D4A810A-A6D4-47BA-AF8D-AB4F73C04080}" destId="{69DE5637-6198-4292-ADFF-69DC2A063BC5}" srcOrd="0" destOrd="0" presId="urn:microsoft.com/office/officeart/2005/8/layout/vList3"/>
    <dgm:cxn modelId="{9EFF1933-D628-4F04-8730-36F00A364545}" type="presParOf" srcId="{7D4A810A-A6D4-47BA-AF8D-AB4F73C04080}" destId="{00C34D87-B2DD-493A-BAA2-1A14EA17DE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80329-DE0D-4E75-BDE5-FECB49DD4A0C}">
      <dsp:nvSpPr>
        <dsp:cNvPr id="0" name=""/>
        <dsp:cNvSpPr/>
      </dsp:nvSpPr>
      <dsp:spPr>
        <a:xfrm>
          <a:off x="1376680" y="0"/>
          <a:ext cx="4662170" cy="466217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255DA-6BEB-4C3A-A336-08DFB6A44E0E}">
      <dsp:nvSpPr>
        <dsp:cNvPr id="0" name=""/>
        <dsp:cNvSpPr/>
      </dsp:nvSpPr>
      <dsp:spPr>
        <a:xfrm>
          <a:off x="1458258" y="303041"/>
          <a:ext cx="2073751" cy="1864868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kern="1200" dirty="0" err="1">
              <a:sym typeface="+mn-ea"/>
            </a:rPr>
            <a:t>Tempat</a:t>
          </a:r>
          <a:r>
            <a:rPr lang="en-ID" sz="2000" b="1" kern="1200" dirty="0">
              <a:sym typeface="+mn-ea"/>
            </a:rPr>
            <a:t> </a:t>
          </a:r>
          <a:r>
            <a:rPr lang="en-ID" sz="2000" b="1" kern="1200" dirty="0" err="1" smtClean="0">
              <a:sym typeface="+mn-ea"/>
            </a:rPr>
            <a:t>berdiskusi</a:t>
          </a:r>
          <a:r>
            <a:rPr lang="en-ID" sz="2000" b="1" kern="1200" dirty="0" smtClean="0">
              <a:sym typeface="+mn-ea"/>
            </a:rPr>
            <a:t>.</a:t>
          </a:r>
          <a:endParaRPr lang="en-ID" sz="2000" b="1" kern="1200" dirty="0">
            <a:sym typeface="+mn-ea"/>
          </a:endParaRPr>
        </a:p>
      </dsp:txBody>
      <dsp:txXfrm>
        <a:off x="1549293" y="394076"/>
        <a:ext cx="1891681" cy="1682798"/>
      </dsp:txXfrm>
    </dsp:sp>
    <dsp:sp modelId="{D33864A5-2930-4565-8D60-52D0BFA1CD67}">
      <dsp:nvSpPr>
        <dsp:cNvPr id="0" name=""/>
        <dsp:cNvSpPr/>
      </dsp:nvSpPr>
      <dsp:spPr>
        <a:xfrm>
          <a:off x="3926495" y="303041"/>
          <a:ext cx="2075001" cy="1864868"/>
        </a:xfrm>
        <a:prstGeom prst="roundRect">
          <a:avLst/>
        </a:prstGeom>
        <a:solidFill>
          <a:srgbClr val="FF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kern="1200" dirty="0" err="1">
              <a:sym typeface="+mn-ea"/>
            </a:rPr>
            <a:t>Tempat</a:t>
          </a:r>
          <a:r>
            <a:rPr lang="en-ID" sz="2000" b="1" kern="1200" dirty="0">
              <a:sym typeface="+mn-ea"/>
            </a:rPr>
            <a:t> </a:t>
          </a:r>
          <a:r>
            <a:rPr lang="en-ID" sz="2000" b="1" kern="1200" dirty="0" err="1" smtClean="0">
              <a:sym typeface="+mn-ea"/>
            </a:rPr>
            <a:t>bermusyawarah</a:t>
          </a:r>
          <a:r>
            <a:rPr lang="en-ID" sz="2000" b="1" kern="1200" dirty="0" smtClean="0">
              <a:sym typeface="+mn-ea"/>
            </a:rPr>
            <a:t>.</a:t>
          </a:r>
          <a:endParaRPr lang="en-ID" sz="2000" b="1" kern="1200" dirty="0">
            <a:sym typeface="+mn-ea"/>
          </a:endParaRPr>
        </a:p>
      </dsp:txBody>
      <dsp:txXfrm>
        <a:off x="4017530" y="394076"/>
        <a:ext cx="1892931" cy="1682798"/>
      </dsp:txXfrm>
    </dsp:sp>
    <dsp:sp modelId="{7E4CFBEB-CAD6-4093-9908-0A80DECB2C27}">
      <dsp:nvSpPr>
        <dsp:cNvPr id="0" name=""/>
        <dsp:cNvSpPr/>
      </dsp:nvSpPr>
      <dsp:spPr>
        <a:xfrm>
          <a:off x="1369369" y="2494260"/>
          <a:ext cx="2163918" cy="186486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kern="1200" dirty="0" err="1">
              <a:sym typeface="+mn-ea"/>
            </a:rPr>
            <a:t>Tempat</a:t>
          </a:r>
          <a:r>
            <a:rPr lang="en-ID" sz="2000" b="1" kern="1200" dirty="0">
              <a:sym typeface="+mn-ea"/>
            </a:rPr>
            <a:t> </a:t>
          </a:r>
          <a:r>
            <a:rPr lang="en-ID" sz="2000" b="1" kern="1200" dirty="0" err="1">
              <a:sym typeface="+mn-ea"/>
            </a:rPr>
            <a:t>tinggal</a:t>
          </a:r>
          <a:r>
            <a:rPr lang="en-ID" sz="2000" b="1" kern="1200" dirty="0">
              <a:sym typeface="+mn-ea"/>
            </a:rPr>
            <a:t> </a:t>
          </a:r>
          <a:r>
            <a:rPr lang="en-ID" sz="2000" b="1" kern="1200" dirty="0" err="1">
              <a:sym typeface="+mn-ea"/>
            </a:rPr>
            <a:t>Ahlus</a:t>
          </a:r>
          <a:r>
            <a:rPr lang="en-ID" sz="2000" b="1" kern="1200" dirty="0">
              <a:sym typeface="+mn-ea"/>
            </a:rPr>
            <a:t> </a:t>
          </a:r>
          <a:r>
            <a:rPr lang="en-ID" sz="2000" b="1" kern="1200" dirty="0" err="1" smtClean="0">
              <a:sym typeface="+mn-ea"/>
            </a:rPr>
            <a:t>Suffah</a:t>
          </a:r>
          <a:r>
            <a:rPr lang="en-ID" sz="2000" b="1" kern="1200" dirty="0" smtClean="0">
              <a:sym typeface="+mn-ea"/>
            </a:rPr>
            <a:t>.</a:t>
          </a:r>
          <a:endParaRPr lang="en-ID" sz="2000" b="1" kern="1200" dirty="0">
            <a:sym typeface="+mn-ea"/>
          </a:endParaRPr>
        </a:p>
      </dsp:txBody>
      <dsp:txXfrm>
        <a:off x="1460404" y="2585295"/>
        <a:ext cx="1981848" cy="1682798"/>
      </dsp:txXfrm>
    </dsp:sp>
    <dsp:sp modelId="{3D576F72-6C28-484D-8F59-FD8FE8BD531D}">
      <dsp:nvSpPr>
        <dsp:cNvPr id="0" name=""/>
        <dsp:cNvSpPr/>
      </dsp:nvSpPr>
      <dsp:spPr>
        <a:xfrm>
          <a:off x="3941087" y="2494260"/>
          <a:ext cx="2104223" cy="1864868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kern="1200" dirty="0" err="1">
              <a:sym typeface="+mn-ea"/>
            </a:rPr>
            <a:t>Balai</a:t>
          </a:r>
          <a:r>
            <a:rPr lang="en-ID" sz="2000" b="1" kern="1200" dirty="0">
              <a:sym typeface="+mn-ea"/>
            </a:rPr>
            <a:t> </a:t>
          </a:r>
          <a:r>
            <a:rPr lang="en-ID" sz="2000" b="1" kern="1200" dirty="0" err="1" smtClean="0">
              <a:sym typeface="+mn-ea"/>
            </a:rPr>
            <a:t>pertemuan</a:t>
          </a:r>
          <a:r>
            <a:rPr lang="en-ID" sz="2000" b="1" kern="1200" dirty="0" smtClean="0">
              <a:sym typeface="+mn-ea"/>
            </a:rPr>
            <a:t>.</a:t>
          </a:r>
          <a:endParaRPr lang="en-ID" sz="2000" b="1" kern="1200" dirty="0">
            <a:sym typeface="+mn-ea"/>
          </a:endParaRPr>
        </a:p>
      </dsp:txBody>
      <dsp:txXfrm>
        <a:off x="4032122" y="2585295"/>
        <a:ext cx="1922153" cy="16827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E6026-A697-4D8F-84B5-C5321A8528B3}">
      <dsp:nvSpPr>
        <dsp:cNvPr id="0" name=""/>
        <dsp:cNvSpPr/>
      </dsp:nvSpPr>
      <dsp:spPr>
        <a:xfrm rot="10800000">
          <a:off x="2336502" y="284"/>
          <a:ext cx="8614832" cy="666405"/>
        </a:xfrm>
        <a:prstGeom prst="homePlat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86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kern="1200" dirty="0" err="1">
              <a:sym typeface="+mn-ea"/>
            </a:rPr>
            <a:t>Seorang</a:t>
          </a:r>
          <a:r>
            <a:rPr lang="en-ID" sz="2000" b="1" kern="1200" dirty="0">
              <a:sym typeface="+mn-ea"/>
            </a:rPr>
            <a:t> </a:t>
          </a:r>
          <a:r>
            <a:rPr lang="en-ID" sz="2000" b="1" kern="1200" dirty="0" err="1">
              <a:sym typeface="+mn-ea"/>
            </a:rPr>
            <a:t>mukmin</a:t>
          </a:r>
          <a:r>
            <a:rPr lang="en-ID" sz="2000" b="1" kern="1200" dirty="0">
              <a:sym typeface="+mn-ea"/>
            </a:rPr>
            <a:t> </a:t>
          </a:r>
          <a:r>
            <a:rPr lang="en-ID" sz="2000" b="1" kern="1200" dirty="0" err="1">
              <a:sym typeface="+mn-ea"/>
            </a:rPr>
            <a:t>tidak</a:t>
          </a:r>
          <a:r>
            <a:rPr lang="en-ID" sz="2000" b="1" kern="1200" dirty="0">
              <a:sym typeface="+mn-ea"/>
            </a:rPr>
            <a:t> </a:t>
          </a:r>
          <a:r>
            <a:rPr lang="en-ID" sz="2000" b="1" kern="1200" dirty="0" err="1">
              <a:sym typeface="+mn-ea"/>
            </a:rPr>
            <a:t>boleh</a:t>
          </a:r>
          <a:r>
            <a:rPr lang="en-ID" sz="2000" b="1" kern="1200" dirty="0">
              <a:sym typeface="+mn-ea"/>
            </a:rPr>
            <a:t> </a:t>
          </a:r>
          <a:r>
            <a:rPr lang="en-ID" sz="2000" b="1" kern="1200" dirty="0" err="1">
              <a:sym typeface="+mn-ea"/>
            </a:rPr>
            <a:t>mencelakai</a:t>
          </a:r>
          <a:r>
            <a:rPr lang="en-ID" sz="2000" b="1" kern="1200" dirty="0">
              <a:sym typeface="+mn-ea"/>
            </a:rPr>
            <a:t> orang </a:t>
          </a:r>
          <a:r>
            <a:rPr lang="en-ID" sz="2000" b="1" kern="1200" dirty="0" err="1">
              <a:sym typeface="+mn-ea"/>
            </a:rPr>
            <a:t>mukmin</a:t>
          </a:r>
          <a:r>
            <a:rPr lang="en-ID" sz="2000" b="1" kern="1200" dirty="0">
              <a:sym typeface="+mn-ea"/>
            </a:rPr>
            <a:t> </a:t>
          </a:r>
          <a:r>
            <a:rPr lang="en-ID" sz="2000" b="1" kern="1200" dirty="0" err="1">
              <a:sym typeface="+mn-ea"/>
            </a:rPr>
            <a:t>lainnya</a:t>
          </a:r>
          <a:r>
            <a:rPr lang="en-ID" sz="2000" b="1" kern="1200" dirty="0">
              <a:sym typeface="+mn-ea"/>
            </a:rPr>
            <a:t> </a:t>
          </a:r>
          <a:r>
            <a:rPr lang="en-ID" sz="2000" b="1" kern="1200" dirty="0" err="1">
              <a:sym typeface="+mn-ea"/>
            </a:rPr>
            <a:t>karena</a:t>
          </a:r>
          <a:r>
            <a:rPr lang="en-ID" sz="2000" b="1" kern="1200" dirty="0">
              <a:sym typeface="+mn-ea"/>
            </a:rPr>
            <a:t> </a:t>
          </a:r>
          <a:r>
            <a:rPr lang="en-ID" sz="2000" b="1" kern="1200" dirty="0" err="1">
              <a:sym typeface="+mn-ea"/>
            </a:rPr>
            <a:t>membela</a:t>
          </a:r>
          <a:r>
            <a:rPr lang="en-ID" sz="2000" b="1" kern="1200" dirty="0">
              <a:sym typeface="+mn-ea"/>
            </a:rPr>
            <a:t> orang </a:t>
          </a:r>
          <a:r>
            <a:rPr lang="en-ID" sz="2000" b="1" kern="1200" dirty="0" err="1" smtClean="0">
              <a:sym typeface="+mn-ea"/>
            </a:rPr>
            <a:t>kafir</a:t>
          </a:r>
          <a:r>
            <a:rPr lang="en-ID" sz="2000" b="1" kern="1200" dirty="0" smtClean="0">
              <a:sym typeface="+mn-ea"/>
            </a:rPr>
            <a:t>.</a:t>
          </a:r>
          <a:endParaRPr lang="en-US" sz="2000" kern="1200" dirty="0"/>
        </a:p>
      </dsp:txBody>
      <dsp:txXfrm rot="10800000">
        <a:off x="2503103" y="284"/>
        <a:ext cx="8448231" cy="666405"/>
      </dsp:txXfrm>
    </dsp:sp>
    <dsp:sp modelId="{F8DF891C-0D10-4055-A8A8-3FC34ADEDC5B}">
      <dsp:nvSpPr>
        <dsp:cNvPr id="0" name=""/>
        <dsp:cNvSpPr/>
      </dsp:nvSpPr>
      <dsp:spPr>
        <a:xfrm>
          <a:off x="2003299" y="284"/>
          <a:ext cx="666405" cy="666405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7DDA6-73A4-45AF-8B52-70E594C6E063}">
      <dsp:nvSpPr>
        <dsp:cNvPr id="0" name=""/>
        <dsp:cNvSpPr/>
      </dsp:nvSpPr>
      <dsp:spPr>
        <a:xfrm rot="10800000">
          <a:off x="2336502" y="833292"/>
          <a:ext cx="8614832" cy="666405"/>
        </a:xfrm>
        <a:prstGeom prst="homePlate">
          <a:avLst/>
        </a:prstGeom>
        <a:solidFill>
          <a:srgbClr val="FF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86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kern="1200" dirty="0" err="1">
              <a:sym typeface="+mn-ea"/>
            </a:rPr>
            <a:t>Seorang</a:t>
          </a:r>
          <a:r>
            <a:rPr lang="en-ID" sz="2000" b="1" kern="1200" dirty="0">
              <a:sym typeface="+mn-ea"/>
            </a:rPr>
            <a:t> </a:t>
          </a:r>
          <a:r>
            <a:rPr lang="en-ID" sz="2000" b="1" kern="1200" dirty="0" err="1">
              <a:sym typeface="+mn-ea"/>
            </a:rPr>
            <a:t>mukmin</a:t>
          </a:r>
          <a:r>
            <a:rPr lang="en-ID" sz="2000" b="1" kern="1200" dirty="0">
              <a:sym typeface="+mn-ea"/>
            </a:rPr>
            <a:t> </a:t>
          </a:r>
          <a:r>
            <a:rPr lang="en-ID" sz="2000" b="1" kern="1200" dirty="0" err="1">
              <a:sym typeface="+mn-ea"/>
            </a:rPr>
            <a:t>tidak</a:t>
          </a:r>
          <a:r>
            <a:rPr lang="en-ID" sz="2000" b="1" kern="1200" dirty="0">
              <a:sym typeface="+mn-ea"/>
            </a:rPr>
            <a:t> </a:t>
          </a:r>
          <a:r>
            <a:rPr lang="en-ID" sz="2000" b="1" kern="1200" dirty="0" err="1">
              <a:sym typeface="+mn-ea"/>
            </a:rPr>
            <a:t>boleh</a:t>
          </a:r>
          <a:r>
            <a:rPr lang="en-ID" sz="2000" b="1" kern="1200" dirty="0">
              <a:sym typeface="+mn-ea"/>
            </a:rPr>
            <a:t> </a:t>
          </a:r>
          <a:r>
            <a:rPr lang="en-ID" sz="2000" b="1" kern="1200" dirty="0" err="1">
              <a:sym typeface="+mn-ea"/>
            </a:rPr>
            <a:t>membantu</a:t>
          </a:r>
          <a:r>
            <a:rPr lang="en-ID" sz="2000" b="1" kern="1200" dirty="0">
              <a:sym typeface="+mn-ea"/>
            </a:rPr>
            <a:t> orang kafir </a:t>
          </a:r>
          <a:r>
            <a:rPr lang="en-ID" sz="2000" b="1" kern="1200" dirty="0" err="1">
              <a:sym typeface="+mn-ea"/>
            </a:rPr>
            <a:t>dengan</a:t>
          </a:r>
          <a:r>
            <a:rPr lang="en-ID" sz="2000" b="1" kern="1200" dirty="0">
              <a:sym typeface="+mn-ea"/>
            </a:rPr>
            <a:t> </a:t>
          </a:r>
          <a:r>
            <a:rPr lang="en-ID" sz="2000" b="1" kern="1200" dirty="0" err="1">
              <a:sym typeface="+mn-ea"/>
            </a:rPr>
            <a:t>mengabaikan</a:t>
          </a:r>
          <a:r>
            <a:rPr lang="en-ID" sz="2000" b="1" kern="1200" dirty="0">
              <a:sym typeface="+mn-ea"/>
            </a:rPr>
            <a:t> orang </a:t>
          </a:r>
          <a:r>
            <a:rPr lang="en-ID" sz="2000" b="1" kern="1200" dirty="0" err="1">
              <a:sym typeface="+mn-ea"/>
            </a:rPr>
            <a:t>mukmin</a:t>
          </a:r>
          <a:r>
            <a:rPr lang="en-ID" sz="2000" b="1" kern="1200" dirty="0">
              <a:sym typeface="+mn-ea"/>
            </a:rPr>
            <a:t> </a:t>
          </a:r>
          <a:r>
            <a:rPr lang="en-ID" sz="2000" b="1" kern="1200" dirty="0" err="1">
              <a:sym typeface="+mn-ea"/>
            </a:rPr>
            <a:t>lainnya</a:t>
          </a:r>
          <a:endParaRPr lang="en-US" sz="2000" kern="1200" dirty="0"/>
        </a:p>
      </dsp:txBody>
      <dsp:txXfrm rot="10800000">
        <a:off x="2503103" y="833292"/>
        <a:ext cx="8448231" cy="666405"/>
      </dsp:txXfrm>
    </dsp:sp>
    <dsp:sp modelId="{48C23F44-CDC2-4998-B9C4-F737C51D3228}">
      <dsp:nvSpPr>
        <dsp:cNvPr id="0" name=""/>
        <dsp:cNvSpPr/>
      </dsp:nvSpPr>
      <dsp:spPr>
        <a:xfrm>
          <a:off x="2003299" y="833292"/>
          <a:ext cx="666405" cy="666405"/>
        </a:xfrm>
        <a:prstGeom prst="ellipse">
          <a:avLst/>
        </a:prstGeom>
        <a:solidFill>
          <a:srgbClr val="FF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34D87-B2DD-493A-BAA2-1A14EA17DEB1}">
      <dsp:nvSpPr>
        <dsp:cNvPr id="0" name=""/>
        <dsp:cNvSpPr/>
      </dsp:nvSpPr>
      <dsp:spPr>
        <a:xfrm rot="10800000">
          <a:off x="2336502" y="1666299"/>
          <a:ext cx="8614832" cy="666405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86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kern="1200" dirty="0" err="1">
              <a:sym typeface="+mn-ea"/>
            </a:rPr>
            <a:t>Semua</a:t>
          </a:r>
          <a:r>
            <a:rPr lang="en-ID" sz="2000" b="1" kern="1200" dirty="0">
              <a:sym typeface="+mn-ea"/>
            </a:rPr>
            <a:t> </a:t>
          </a:r>
          <a:r>
            <a:rPr lang="en-ID" sz="2000" b="1" kern="1200" dirty="0" err="1">
              <a:sym typeface="+mn-ea"/>
            </a:rPr>
            <a:t>hal</a:t>
          </a:r>
          <a:r>
            <a:rPr lang="en-ID" sz="2000" b="1" kern="1200" dirty="0">
              <a:sym typeface="+mn-ea"/>
            </a:rPr>
            <a:t> yang </a:t>
          </a:r>
          <a:r>
            <a:rPr lang="en-ID" sz="2000" b="1" kern="1200" dirty="0" err="1">
              <a:sym typeface="+mn-ea"/>
            </a:rPr>
            <a:t>diperselisihkan</a:t>
          </a:r>
          <a:r>
            <a:rPr lang="en-ID" sz="2000" b="1" kern="1200" dirty="0">
              <a:sym typeface="+mn-ea"/>
            </a:rPr>
            <a:t> </a:t>
          </a:r>
          <a:r>
            <a:rPr lang="en-ID" sz="2000" b="1" kern="1200" dirty="0" err="1">
              <a:sym typeface="+mn-ea"/>
            </a:rPr>
            <a:t>harus</a:t>
          </a:r>
          <a:r>
            <a:rPr lang="en-ID" sz="2000" b="1" kern="1200" dirty="0">
              <a:sym typeface="+mn-ea"/>
            </a:rPr>
            <a:t> </a:t>
          </a:r>
          <a:r>
            <a:rPr lang="en-ID" sz="2000" b="1" kern="1200" dirty="0" err="1">
              <a:sym typeface="+mn-ea"/>
            </a:rPr>
            <a:t>dikembalikan</a:t>
          </a:r>
          <a:r>
            <a:rPr lang="en-ID" sz="2000" b="1" kern="1200" dirty="0">
              <a:sym typeface="+mn-ea"/>
            </a:rPr>
            <a:t> </a:t>
          </a:r>
          <a:r>
            <a:rPr lang="en-ID" sz="2000" b="1" kern="1200" dirty="0" err="1">
              <a:sym typeface="+mn-ea"/>
            </a:rPr>
            <a:t>kepada</a:t>
          </a:r>
          <a:r>
            <a:rPr lang="en-ID" sz="2000" b="1" kern="1200" dirty="0">
              <a:sym typeface="+mn-ea"/>
            </a:rPr>
            <a:t> Allah </a:t>
          </a:r>
          <a:r>
            <a:rPr lang="en-ID" sz="2000" b="1" kern="1200" dirty="0" err="1">
              <a:sym typeface="+mn-ea"/>
            </a:rPr>
            <a:t>Swt</a:t>
          </a:r>
          <a:r>
            <a:rPr lang="en-ID" sz="2000" b="1" kern="1200" dirty="0">
              <a:sym typeface="+mn-ea"/>
            </a:rPr>
            <a:t>. dan Nabi Muhammad Saw.</a:t>
          </a:r>
          <a:endParaRPr lang="en-US" sz="2000" kern="1200" dirty="0"/>
        </a:p>
      </dsp:txBody>
      <dsp:txXfrm rot="10800000">
        <a:off x="2503103" y="1666299"/>
        <a:ext cx="8448231" cy="666405"/>
      </dsp:txXfrm>
    </dsp:sp>
    <dsp:sp modelId="{69DE5637-6198-4292-ADFF-69DC2A063BC5}">
      <dsp:nvSpPr>
        <dsp:cNvPr id="0" name=""/>
        <dsp:cNvSpPr/>
      </dsp:nvSpPr>
      <dsp:spPr>
        <a:xfrm>
          <a:off x="2003299" y="1666299"/>
          <a:ext cx="666405" cy="666405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E6026-A697-4D8F-84B5-C5321A8528B3}">
      <dsp:nvSpPr>
        <dsp:cNvPr id="0" name=""/>
        <dsp:cNvSpPr/>
      </dsp:nvSpPr>
      <dsp:spPr>
        <a:xfrm rot="10800000">
          <a:off x="2336290" y="284"/>
          <a:ext cx="8613987" cy="666405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86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kern="1200" dirty="0" err="1">
              <a:sym typeface="+mn-ea"/>
            </a:rPr>
            <a:t>Mereka</a:t>
          </a:r>
          <a:r>
            <a:rPr lang="en-ID" sz="2000" b="1" kern="1200" dirty="0">
              <a:sym typeface="+mn-ea"/>
            </a:rPr>
            <a:t> </a:t>
          </a:r>
          <a:r>
            <a:rPr lang="en-ID" sz="2000" b="1" kern="1200" dirty="0" err="1">
              <a:sym typeface="+mn-ea"/>
            </a:rPr>
            <a:t>adalah</a:t>
          </a:r>
          <a:r>
            <a:rPr lang="en-ID" sz="2000" b="1" kern="1200" dirty="0">
              <a:sym typeface="+mn-ea"/>
            </a:rPr>
            <a:t> </a:t>
          </a:r>
          <a:r>
            <a:rPr lang="en-ID" sz="2000" b="1" kern="1200" dirty="0" err="1">
              <a:sym typeface="+mn-ea"/>
            </a:rPr>
            <a:t>umat</a:t>
          </a:r>
          <a:r>
            <a:rPr lang="en-ID" sz="2000" b="1" kern="1200" dirty="0">
              <a:sym typeface="+mn-ea"/>
            </a:rPr>
            <a:t> yang </a:t>
          </a:r>
          <a:r>
            <a:rPr lang="en-ID" sz="2000" b="1" kern="1200" dirty="0" err="1">
              <a:sym typeface="+mn-ea"/>
            </a:rPr>
            <a:t>satu</a:t>
          </a:r>
          <a:r>
            <a:rPr lang="en-ID" sz="2000" b="1" kern="1200" dirty="0">
              <a:sym typeface="+mn-ea"/>
            </a:rPr>
            <a:t> di </a:t>
          </a:r>
          <a:r>
            <a:rPr lang="en-ID" sz="2000" b="1" kern="1200" dirty="0" err="1">
              <a:sym typeface="+mn-ea"/>
            </a:rPr>
            <a:t>luar</a:t>
          </a:r>
          <a:r>
            <a:rPr lang="en-ID" sz="2000" b="1" kern="1200" dirty="0">
              <a:sym typeface="+mn-ea"/>
            </a:rPr>
            <a:t> </a:t>
          </a:r>
          <a:r>
            <a:rPr lang="en-ID" sz="2000" b="1" kern="1200" dirty="0" err="1">
              <a:sym typeface="+mn-ea"/>
            </a:rPr>
            <a:t>golongan</a:t>
          </a:r>
          <a:r>
            <a:rPr lang="en-ID" sz="2000" b="1" kern="1200" dirty="0">
              <a:sym typeface="+mn-ea"/>
            </a:rPr>
            <a:t> yang </a:t>
          </a:r>
          <a:r>
            <a:rPr lang="en-ID" sz="2000" b="1" kern="1200" dirty="0" smtClean="0">
              <a:sym typeface="+mn-ea"/>
            </a:rPr>
            <a:t>lain.</a:t>
          </a:r>
          <a:endParaRPr lang="en-US" sz="2000" b="1" kern="1200" dirty="0"/>
        </a:p>
      </dsp:txBody>
      <dsp:txXfrm rot="10800000">
        <a:off x="2502891" y="284"/>
        <a:ext cx="8447386" cy="666405"/>
      </dsp:txXfrm>
    </dsp:sp>
    <dsp:sp modelId="{F8DF891C-0D10-4055-A8A8-3FC34ADEDC5B}">
      <dsp:nvSpPr>
        <dsp:cNvPr id="0" name=""/>
        <dsp:cNvSpPr/>
      </dsp:nvSpPr>
      <dsp:spPr>
        <a:xfrm>
          <a:off x="2003087" y="284"/>
          <a:ext cx="666405" cy="666405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7DDA6-73A4-45AF-8B52-70E594C6E063}">
      <dsp:nvSpPr>
        <dsp:cNvPr id="0" name=""/>
        <dsp:cNvSpPr/>
      </dsp:nvSpPr>
      <dsp:spPr>
        <a:xfrm rot="10800000">
          <a:off x="2336290" y="833292"/>
          <a:ext cx="8613987" cy="666405"/>
        </a:xfrm>
        <a:prstGeom prst="homePlate">
          <a:avLst/>
        </a:prstGeom>
        <a:solidFill>
          <a:srgbClr val="FF7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86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sz="1800" b="1" kern="1200" dirty="0">
              <a:sym typeface="+mn-ea"/>
            </a:rPr>
            <a:t>Orang-orang </a:t>
          </a:r>
          <a:r>
            <a:rPr lang="en-ID" sz="1800" b="1" kern="1200" dirty="0" err="1">
              <a:sym typeface="+mn-ea"/>
            </a:rPr>
            <a:t>mukmin</a:t>
          </a:r>
          <a:r>
            <a:rPr lang="en-ID" sz="1800" b="1" kern="1200" dirty="0">
              <a:sym typeface="+mn-ea"/>
            </a:rPr>
            <a:t> </a:t>
          </a:r>
          <a:r>
            <a:rPr lang="en-ID" sz="1800" b="1" kern="1200" dirty="0" err="1">
              <a:sym typeface="+mn-ea"/>
            </a:rPr>
            <a:t>tidak</a:t>
          </a:r>
          <a:r>
            <a:rPr lang="en-ID" sz="1800" b="1" kern="1200" dirty="0">
              <a:sym typeface="+mn-ea"/>
            </a:rPr>
            <a:t> </a:t>
          </a:r>
          <a:r>
            <a:rPr lang="en-ID" sz="1800" b="1" kern="1200" dirty="0" err="1">
              <a:sym typeface="+mn-ea"/>
            </a:rPr>
            <a:t>boleh</a:t>
          </a:r>
          <a:r>
            <a:rPr lang="en-ID" sz="1800" b="1" kern="1200" dirty="0">
              <a:sym typeface="+mn-ea"/>
            </a:rPr>
            <a:t> </a:t>
          </a:r>
          <a:r>
            <a:rPr lang="en-ID" sz="1800" b="1" kern="1200" dirty="0" err="1">
              <a:sym typeface="+mn-ea"/>
            </a:rPr>
            <a:t>meninggalkan</a:t>
          </a:r>
          <a:r>
            <a:rPr lang="en-ID" sz="1800" b="1" kern="1200" dirty="0">
              <a:sym typeface="+mn-ea"/>
            </a:rPr>
            <a:t> </a:t>
          </a:r>
          <a:r>
            <a:rPr lang="en-ID" sz="1800" b="1" kern="1200" dirty="0" err="1">
              <a:sym typeface="+mn-ea"/>
            </a:rPr>
            <a:t>seseorang</a:t>
          </a:r>
          <a:r>
            <a:rPr lang="en-ID" sz="1800" b="1" kern="1200" dirty="0">
              <a:sym typeface="+mn-ea"/>
            </a:rPr>
            <a:t> yang </a:t>
          </a:r>
          <a:r>
            <a:rPr lang="en-ID" sz="1800" b="1" kern="1200" dirty="0" err="1">
              <a:sym typeface="+mn-ea"/>
            </a:rPr>
            <a:t>menanggung</a:t>
          </a:r>
          <a:r>
            <a:rPr lang="en-ID" sz="1800" b="1" kern="1200" dirty="0">
              <a:sym typeface="+mn-ea"/>
            </a:rPr>
            <a:t> </a:t>
          </a:r>
          <a:r>
            <a:rPr lang="en-ID" sz="1800" b="1" kern="1200" dirty="0" err="1">
              <a:sym typeface="+mn-ea"/>
            </a:rPr>
            <a:t>beban</a:t>
          </a:r>
          <a:r>
            <a:rPr lang="en-ID" sz="1800" b="1" kern="1200" dirty="0">
              <a:sym typeface="+mn-ea"/>
            </a:rPr>
            <a:t> </a:t>
          </a:r>
          <a:r>
            <a:rPr lang="en-ID" sz="1800" b="1" kern="1200" dirty="0" err="1">
              <a:sym typeface="+mn-ea"/>
            </a:rPr>
            <a:t>hidup</a:t>
          </a:r>
          <a:r>
            <a:rPr lang="en-ID" sz="1800" b="1" kern="1200" dirty="0">
              <a:sym typeface="+mn-ea"/>
            </a:rPr>
            <a:t> di </a:t>
          </a:r>
          <a:r>
            <a:rPr lang="en-ID" sz="1800" b="1" kern="1200" dirty="0" err="1">
              <a:sym typeface="+mn-ea"/>
            </a:rPr>
            <a:t>antara</a:t>
          </a:r>
          <a:r>
            <a:rPr lang="en-ID" sz="1800" b="1" kern="1200" dirty="0">
              <a:sym typeface="+mn-ea"/>
            </a:rPr>
            <a:t> </a:t>
          </a:r>
          <a:r>
            <a:rPr lang="en-ID" sz="1800" b="1" kern="1200" dirty="0" err="1" smtClean="0">
              <a:sym typeface="+mn-ea"/>
            </a:rPr>
            <a:t>mereka</a:t>
          </a:r>
          <a:r>
            <a:rPr lang="en-ID" sz="1800" b="1" kern="1200" dirty="0" smtClean="0">
              <a:sym typeface="+mn-ea"/>
            </a:rPr>
            <a:t>.</a:t>
          </a:r>
          <a:endParaRPr lang="en-US" sz="1800" kern="1200" dirty="0"/>
        </a:p>
      </dsp:txBody>
      <dsp:txXfrm rot="10800000">
        <a:off x="2502891" y="833292"/>
        <a:ext cx="8447386" cy="666405"/>
      </dsp:txXfrm>
    </dsp:sp>
    <dsp:sp modelId="{48C23F44-CDC2-4998-B9C4-F737C51D3228}">
      <dsp:nvSpPr>
        <dsp:cNvPr id="0" name=""/>
        <dsp:cNvSpPr/>
      </dsp:nvSpPr>
      <dsp:spPr>
        <a:xfrm>
          <a:off x="2003087" y="833292"/>
          <a:ext cx="666405" cy="666405"/>
        </a:xfrm>
        <a:prstGeom prst="ellipse">
          <a:avLst/>
        </a:prstGeom>
        <a:solidFill>
          <a:srgbClr val="FF7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34D87-B2DD-493A-BAA2-1A14EA17DEB1}">
      <dsp:nvSpPr>
        <dsp:cNvPr id="0" name=""/>
        <dsp:cNvSpPr/>
      </dsp:nvSpPr>
      <dsp:spPr>
        <a:xfrm rot="10800000">
          <a:off x="2336290" y="1666299"/>
          <a:ext cx="8613987" cy="666405"/>
        </a:xfrm>
        <a:prstGeom prst="homePlate">
          <a:avLst/>
        </a:prstGeom>
        <a:solidFill>
          <a:srgbClr val="7CE0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866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sz="1900" b="1" kern="1200" dirty="0">
              <a:sym typeface="+mn-ea"/>
            </a:rPr>
            <a:t>Orang-orang </a:t>
          </a:r>
          <a:r>
            <a:rPr lang="en-ID" sz="1900" b="1" kern="1200" dirty="0" err="1">
              <a:sym typeface="+mn-ea"/>
            </a:rPr>
            <a:t>mukmin</a:t>
          </a:r>
          <a:r>
            <a:rPr lang="en-ID" sz="1900" b="1" kern="1200" dirty="0">
              <a:sym typeface="+mn-ea"/>
            </a:rPr>
            <a:t> yang </a:t>
          </a:r>
          <a:r>
            <a:rPr lang="en-ID" sz="1900" b="1" kern="1200" dirty="0" err="1">
              <a:sym typeface="+mn-ea"/>
            </a:rPr>
            <a:t>bertakwa</a:t>
          </a:r>
          <a:r>
            <a:rPr lang="en-ID" sz="1900" b="1" kern="1200" dirty="0">
              <a:sym typeface="+mn-ea"/>
            </a:rPr>
            <a:t> </a:t>
          </a:r>
          <a:r>
            <a:rPr lang="en-ID" sz="1900" b="1" kern="1200" dirty="0" err="1">
              <a:sym typeface="+mn-ea"/>
            </a:rPr>
            <a:t>harus</a:t>
          </a:r>
          <a:r>
            <a:rPr lang="en-ID" sz="1900" b="1" kern="1200" dirty="0">
              <a:sym typeface="+mn-ea"/>
            </a:rPr>
            <a:t> </a:t>
          </a:r>
          <a:r>
            <a:rPr lang="en-ID" sz="1900" b="1" kern="1200" dirty="0" err="1">
              <a:sym typeface="+mn-ea"/>
            </a:rPr>
            <a:t>melawan</a:t>
          </a:r>
          <a:r>
            <a:rPr lang="en-ID" sz="1900" b="1" kern="1200" dirty="0">
              <a:sym typeface="+mn-ea"/>
            </a:rPr>
            <a:t> orang yang </a:t>
          </a:r>
          <a:r>
            <a:rPr lang="en-ID" sz="1900" b="1" kern="1200" dirty="0" err="1">
              <a:sym typeface="+mn-ea"/>
            </a:rPr>
            <a:t>berbuat</a:t>
          </a:r>
          <a:r>
            <a:rPr lang="en-ID" sz="1900" b="1" kern="1200" dirty="0">
              <a:sym typeface="+mn-ea"/>
            </a:rPr>
            <a:t> </a:t>
          </a:r>
          <a:r>
            <a:rPr lang="en-ID" sz="1900" b="1" kern="1200" dirty="0" err="1" smtClean="0">
              <a:sym typeface="+mn-ea"/>
            </a:rPr>
            <a:t>zalim</a:t>
          </a:r>
          <a:r>
            <a:rPr lang="en-ID" sz="1900" b="1" kern="1200" dirty="0" smtClean="0">
              <a:sym typeface="+mn-ea"/>
            </a:rPr>
            <a:t>.</a:t>
          </a:r>
          <a:endParaRPr lang="en-US" sz="1900" kern="1200" dirty="0"/>
        </a:p>
      </dsp:txBody>
      <dsp:txXfrm rot="10800000">
        <a:off x="2502891" y="1666299"/>
        <a:ext cx="8447386" cy="666405"/>
      </dsp:txXfrm>
    </dsp:sp>
    <dsp:sp modelId="{69DE5637-6198-4292-ADFF-69DC2A063BC5}">
      <dsp:nvSpPr>
        <dsp:cNvPr id="0" name=""/>
        <dsp:cNvSpPr/>
      </dsp:nvSpPr>
      <dsp:spPr>
        <a:xfrm>
          <a:off x="2003087" y="1666299"/>
          <a:ext cx="666405" cy="666405"/>
        </a:xfrm>
        <a:prstGeom prst="ellipse">
          <a:avLst/>
        </a:prstGeom>
        <a:solidFill>
          <a:srgbClr val="7CE0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8721-DB7E-4FCF-BE00-DCB69F3C2582}" type="datetimeFigureOut">
              <a:rPr lang="en-ID" smtClean="0"/>
              <a:t>6/22/2022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29E6-64D0-47DC-8B55-851E22234FF2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8721-DB7E-4FCF-BE00-DCB69F3C2582}" type="datetimeFigureOut">
              <a:rPr lang="en-ID" smtClean="0"/>
              <a:t>6/22/2022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29E6-64D0-47DC-8B55-851E22234FF2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8721-DB7E-4FCF-BE00-DCB69F3C2582}" type="datetimeFigureOut">
              <a:rPr lang="en-ID" smtClean="0"/>
              <a:t>6/22/2022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29E6-64D0-47DC-8B55-851E22234FF2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8721-DB7E-4FCF-BE00-DCB69F3C2582}" type="datetimeFigureOut">
              <a:rPr lang="en-ID" smtClean="0"/>
              <a:t>6/22/2022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29E6-64D0-47DC-8B55-851E22234FF2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8721-DB7E-4FCF-BE00-DCB69F3C2582}" type="datetimeFigureOut">
              <a:rPr lang="en-ID" smtClean="0"/>
              <a:t>6/22/2022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29E6-64D0-47DC-8B55-851E22234FF2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8721-DB7E-4FCF-BE00-DCB69F3C2582}" type="datetimeFigureOut">
              <a:rPr lang="en-ID" smtClean="0"/>
              <a:t>6/22/2022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29E6-64D0-47DC-8B55-851E22234FF2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8721-DB7E-4FCF-BE00-DCB69F3C2582}" type="datetimeFigureOut">
              <a:rPr lang="en-ID" smtClean="0"/>
              <a:t>6/22/2022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29E6-64D0-47DC-8B55-851E22234FF2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8721-DB7E-4FCF-BE00-DCB69F3C2582}" type="datetimeFigureOut">
              <a:rPr lang="en-ID" smtClean="0"/>
              <a:t>6/22/2022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29E6-64D0-47DC-8B55-851E22234FF2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8721-DB7E-4FCF-BE00-DCB69F3C2582}" type="datetimeFigureOut">
              <a:rPr lang="en-ID" smtClean="0"/>
              <a:t>6/22/2022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29E6-64D0-47DC-8B55-851E22234FF2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8721-DB7E-4FCF-BE00-DCB69F3C2582}" type="datetimeFigureOut">
              <a:rPr lang="en-ID" smtClean="0"/>
              <a:t>6/22/2022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29E6-64D0-47DC-8B55-851E22234FF2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8721-DB7E-4FCF-BE00-DCB69F3C2582}" type="datetimeFigureOut">
              <a:rPr lang="en-ID" smtClean="0"/>
              <a:t>6/22/2022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29E6-64D0-47DC-8B55-851E22234FF2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58721-DB7E-4FCF-BE00-DCB69F3C2582}" type="datetimeFigureOut">
              <a:rPr lang="en-ID" smtClean="0"/>
              <a:t>6/22/2022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229E6-64D0-47DC-8B55-851E22234FF2}" type="slidenum">
              <a:rPr lang="en-ID" smtClean="0"/>
              <a:t>‹#›</a:t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www.freepik.com/brgf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64477" y="4555625"/>
            <a:ext cx="676715" cy="64623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7736" y="1222369"/>
            <a:ext cx="2674888" cy="3656372"/>
          </a:xfrm>
          <a:prstGeom prst="rect">
            <a:avLst/>
          </a:prstGeom>
        </p:spPr>
      </p:pic>
      <p:sp>
        <p:nvSpPr>
          <p:cNvPr id="37" name="タイトル 1"/>
          <p:cNvSpPr txBox="1"/>
          <p:nvPr/>
        </p:nvSpPr>
        <p:spPr>
          <a:xfrm>
            <a:off x="4871085" y="2218055"/>
            <a:ext cx="5071745" cy="66675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585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テキスト プレースホルダー 11"/>
          <p:cNvSpPr txBox="1"/>
          <p:nvPr/>
        </p:nvSpPr>
        <p:spPr>
          <a:xfrm>
            <a:off x="5158128" y="2968703"/>
            <a:ext cx="4495775" cy="7182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3200" b="1" dirty="0" err="1">
                <a:solidFill>
                  <a:srgbClr val="F8A01B"/>
                </a:solidFill>
                <a:cs typeface="Arial" panose="020B0604020202020204" pitchFamily="34" charset="0"/>
              </a:rPr>
              <a:t>Pendidikan</a:t>
            </a:r>
            <a:r>
              <a:rPr lang="en-US" sz="3200" b="1" dirty="0">
                <a:solidFill>
                  <a:srgbClr val="F8A01B"/>
                </a:solidFill>
                <a:cs typeface="Arial" panose="020B0604020202020204" pitchFamily="34" charset="0"/>
              </a:rPr>
              <a:t> Agama Islam </a:t>
            </a:r>
            <a:r>
              <a:rPr lang="en-US" sz="3200" b="1" dirty="0" err="1">
                <a:solidFill>
                  <a:srgbClr val="F8A01B"/>
                </a:solidFill>
                <a:cs typeface="Arial" panose="020B0604020202020204" pitchFamily="34" charset="0"/>
              </a:rPr>
              <a:t>dan</a:t>
            </a:r>
            <a:r>
              <a:rPr lang="en-US" sz="3200" b="1" dirty="0">
                <a:solidFill>
                  <a:srgbClr val="F8A01B"/>
                </a:solidFill>
                <a:cs typeface="Arial" panose="020B0604020202020204" pitchFamily="34" charset="0"/>
              </a:rPr>
              <a:t> Budi </a:t>
            </a:r>
            <a:r>
              <a:rPr lang="en-US" sz="3200" b="1" dirty="0" err="1">
                <a:solidFill>
                  <a:srgbClr val="F8A01B"/>
                </a:solidFill>
                <a:cs typeface="Arial" panose="020B0604020202020204" pitchFamily="34" charset="0"/>
              </a:rPr>
              <a:t>Pekerti</a:t>
            </a:r>
            <a:endParaRPr lang="en-US" sz="3200" b="1" dirty="0">
              <a:solidFill>
                <a:srgbClr val="F8A01B"/>
              </a:solidFill>
              <a:cs typeface="Arial" panose="020B0604020202020204" pitchFamily="34" charset="0"/>
            </a:endParaRPr>
          </a:p>
        </p:txBody>
      </p:sp>
      <p:cxnSp>
        <p:nvCxnSpPr>
          <p:cNvPr id="39" name="直線コネクタ 9"/>
          <p:cNvCxnSpPr/>
          <p:nvPr/>
        </p:nvCxnSpPr>
        <p:spPr>
          <a:xfrm>
            <a:off x="5158130" y="4097655"/>
            <a:ext cx="4495775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41" name="Rectangle 40"/>
          <p:cNvSpPr/>
          <p:nvPr/>
        </p:nvSpPr>
        <p:spPr>
          <a:xfrm>
            <a:off x="6532059" y="4198456"/>
            <a:ext cx="1747914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SD KELAS 4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4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/>
          <p:cNvSpPr/>
          <p:nvPr/>
        </p:nvSpPr>
        <p:spPr>
          <a:xfrm>
            <a:off x="5534262" y="1358446"/>
            <a:ext cx="6176029" cy="2319846"/>
          </a:xfrm>
          <a:prstGeom prst="cloud">
            <a:avLst/>
          </a:prstGeom>
          <a:solidFill>
            <a:srgbClr val="B5EDEA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9" name="TextBox 8"/>
          <p:cNvSpPr txBox="1"/>
          <p:nvPr/>
        </p:nvSpPr>
        <p:spPr>
          <a:xfrm>
            <a:off x="5792327" y="1733539"/>
            <a:ext cx="5659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Langkah </a:t>
            </a:r>
            <a:r>
              <a:rPr lang="en-US" sz="2400" b="1" dirty="0" err="1"/>
              <a:t>pertama</a:t>
            </a:r>
            <a:r>
              <a:rPr lang="en-US" sz="2400" b="1" dirty="0"/>
              <a:t> yang </a:t>
            </a:r>
            <a:r>
              <a:rPr lang="en-US" sz="2400" b="1" dirty="0" err="1"/>
              <a:t>dilakukan</a:t>
            </a:r>
            <a:r>
              <a:rPr lang="en-US" sz="2400" b="1" dirty="0"/>
              <a:t> </a:t>
            </a:r>
            <a:r>
              <a:rPr lang="en-US" sz="2400" b="1" dirty="0" err="1"/>
              <a:t>nabi</a:t>
            </a:r>
            <a:r>
              <a:rPr lang="en-US" sz="2400" b="1" dirty="0"/>
              <a:t> Muhammad Saw. di Madinah </a:t>
            </a:r>
            <a:r>
              <a:rPr lang="en-US" sz="2400" b="1" dirty="0" err="1"/>
              <a:t>adalah</a:t>
            </a:r>
            <a:r>
              <a:rPr lang="en-US" sz="2400" b="1" dirty="0"/>
              <a:t> </a:t>
            </a:r>
            <a:r>
              <a:rPr lang="en-US" sz="2400" b="1" dirty="0" err="1"/>
              <a:t>membangun</a:t>
            </a:r>
            <a:r>
              <a:rPr lang="en-US" sz="2400" b="1" dirty="0"/>
              <a:t> </a:t>
            </a:r>
            <a:r>
              <a:rPr lang="en-US" sz="2400" b="1" dirty="0" smtClean="0"/>
              <a:t>masjid, </a:t>
            </a:r>
            <a:r>
              <a:rPr lang="en-US" sz="2400" b="1" dirty="0"/>
              <a:t>yang </a:t>
            </a:r>
            <a:r>
              <a:rPr lang="en-US" sz="2400" b="1" dirty="0" err="1"/>
              <a:t>dikenal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masjid Nabawi. </a:t>
            </a:r>
            <a:endParaRPr lang="en-ID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0" y="6128873"/>
            <a:ext cx="12192000" cy="70104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073150" y="506095"/>
            <a:ext cx="8922224" cy="669925"/>
            <a:chOff x="1611544" y="3352296"/>
            <a:chExt cx="5544563" cy="516823"/>
          </a:xfrm>
        </p:grpSpPr>
        <p:sp>
          <p:nvSpPr>
            <p:cNvPr id="17" name="Parallelogram 16"/>
            <p:cNvSpPr/>
            <p:nvPr/>
          </p:nvSpPr>
          <p:spPr>
            <a:xfrm>
              <a:off x="1611544" y="3352296"/>
              <a:ext cx="5544563" cy="516823"/>
            </a:xfrm>
            <a:prstGeom prst="parallelogram">
              <a:avLst>
                <a:gd name="adj" fmla="val 453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" name="テキスト プレースホルダー 17"/>
            <p:cNvSpPr txBox="1"/>
            <p:nvPr/>
          </p:nvSpPr>
          <p:spPr>
            <a:xfrm>
              <a:off x="2099312" y="3443124"/>
              <a:ext cx="4843016" cy="288604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585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515" indent="-510540" algn="l" defTabSz="163258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890" indent="-408305" algn="l" defTabSz="163258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500" indent="-408305" algn="l" defTabSz="163258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475" indent="-408305" algn="l" defTabSz="163258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85" indent="-408305" algn="l" defTabSz="163258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695" indent="-408305" algn="l" defTabSz="163258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670" indent="-408305" algn="l" defTabSz="163258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280" indent="-408305" algn="l" defTabSz="163258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b="1" dirty="0">
                  <a:sym typeface="+mn-ea"/>
                </a:rPr>
                <a:t>Nabi Muhammad Saw. </a:t>
              </a:r>
              <a:r>
                <a:rPr lang="en-US" sz="2800" b="1" dirty="0" err="1">
                  <a:sym typeface="+mn-ea"/>
                </a:rPr>
                <a:t>Membangun</a:t>
              </a:r>
              <a:r>
                <a:rPr lang="en-US" sz="2800" b="1" dirty="0">
                  <a:sym typeface="+mn-ea"/>
                </a:rPr>
                <a:t> Kota Madinah</a:t>
              </a:r>
              <a:endParaRPr lang="fi-FI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316014" y="335803"/>
            <a:ext cx="1157922" cy="1157922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noAutofit/>
          </a:bodyPr>
          <a:lstStyle/>
          <a:p>
            <a:pPr algn="ctr" defTabSz="121920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 panose="020B0606030504020204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538794" y="335813"/>
            <a:ext cx="1157922" cy="1157922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noAutofit/>
          </a:bodyPr>
          <a:lstStyle/>
          <a:p>
            <a:pPr algn="ctr" defTabSz="1219200">
              <a:defRPr/>
            </a:pPr>
            <a:endParaRPr kumimoji="1" lang="ja-JP" altLang="en-US" kern="0">
              <a:solidFill>
                <a:srgbClr val="5BB8D1"/>
              </a:solidFill>
              <a:latin typeface="Open Sans" panose="020B0606030504020204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16297" y="449427"/>
            <a:ext cx="1002917" cy="1003319"/>
            <a:chOff x="2895601" y="-542991"/>
            <a:chExt cx="960519" cy="960903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1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F8A01B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080572" y="-488577"/>
              <a:ext cx="589789" cy="41885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21648" y="-119089"/>
              <a:ext cx="525446" cy="537001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11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0" y="1419433"/>
            <a:ext cx="4709439" cy="4709439"/>
          </a:xfrm>
          <a:prstGeom prst="rect">
            <a:avLst/>
          </a:prstGeom>
        </p:spPr>
      </p:pic>
      <p:sp>
        <p:nvSpPr>
          <p:cNvPr id="20" name="Cloud 19"/>
          <p:cNvSpPr/>
          <p:nvPr/>
        </p:nvSpPr>
        <p:spPr>
          <a:xfrm>
            <a:off x="4600939" y="3739279"/>
            <a:ext cx="4880734" cy="2319846"/>
          </a:xfrm>
          <a:prstGeom prst="cloud">
            <a:avLst/>
          </a:prstGeom>
          <a:solidFill>
            <a:srgbClr val="B5EDEA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8" name="Rectangle 27"/>
          <p:cNvSpPr/>
          <p:nvPr/>
        </p:nvSpPr>
        <p:spPr>
          <a:xfrm>
            <a:off x="4936421" y="4148063"/>
            <a:ext cx="42097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ym typeface="+mn-ea"/>
              </a:rPr>
              <a:t>Dibangun</a:t>
            </a:r>
            <a:r>
              <a:rPr lang="en-US" sz="2400" b="1" dirty="0">
                <a:sym typeface="+mn-ea"/>
              </a:rPr>
              <a:t> di </a:t>
            </a:r>
            <a:r>
              <a:rPr lang="en-US" sz="2400" b="1" dirty="0" err="1">
                <a:sym typeface="+mn-ea"/>
              </a:rPr>
              <a:t>atas</a:t>
            </a:r>
            <a:r>
              <a:rPr lang="en-US" sz="2400" b="1" dirty="0">
                <a:sym typeface="+mn-ea"/>
              </a:rPr>
              <a:t> </a:t>
            </a:r>
            <a:r>
              <a:rPr lang="en-US" sz="2400" b="1" dirty="0" err="1">
                <a:sym typeface="+mn-ea"/>
              </a:rPr>
              <a:t>tanah</a:t>
            </a:r>
            <a:r>
              <a:rPr lang="en-US" sz="2400" b="1" dirty="0">
                <a:sym typeface="+mn-ea"/>
              </a:rPr>
              <a:t> </a:t>
            </a:r>
            <a:r>
              <a:rPr lang="en-US" sz="2400" b="1" dirty="0" err="1">
                <a:sym typeface="+mn-ea"/>
              </a:rPr>
              <a:t>kedua</a:t>
            </a:r>
            <a:r>
              <a:rPr lang="en-US" sz="2400" b="1" dirty="0">
                <a:sym typeface="+mn-ea"/>
              </a:rPr>
              <a:t> </a:t>
            </a:r>
            <a:r>
              <a:rPr lang="en-US" sz="2400" b="1" dirty="0" err="1">
                <a:sym typeface="+mn-ea"/>
              </a:rPr>
              <a:t>anak</a:t>
            </a:r>
            <a:r>
              <a:rPr lang="en-US" sz="2400" b="1" dirty="0">
                <a:sym typeface="+mn-ea"/>
              </a:rPr>
              <a:t> </a:t>
            </a:r>
            <a:r>
              <a:rPr lang="en-US" sz="2400" b="1" dirty="0" err="1">
                <a:sym typeface="+mn-ea"/>
              </a:rPr>
              <a:t>yatim</a:t>
            </a:r>
            <a:r>
              <a:rPr lang="en-US" sz="2400" b="1" dirty="0">
                <a:sym typeface="+mn-ea"/>
              </a:rPr>
              <a:t> </a:t>
            </a:r>
            <a:r>
              <a:rPr lang="en-US" sz="2400" b="1" dirty="0" err="1">
                <a:sym typeface="+mn-ea"/>
              </a:rPr>
              <a:t>yaitu</a:t>
            </a:r>
            <a:r>
              <a:rPr lang="en-US" sz="2400" b="1" dirty="0">
                <a:sym typeface="+mn-ea"/>
              </a:rPr>
              <a:t>, </a:t>
            </a:r>
            <a:r>
              <a:rPr lang="en-US" sz="2400" b="1" dirty="0" err="1">
                <a:sym typeface="+mn-ea"/>
              </a:rPr>
              <a:t>Suhail</a:t>
            </a:r>
            <a:r>
              <a:rPr lang="en-US" sz="2400" b="1" dirty="0">
                <a:sym typeface="+mn-ea"/>
              </a:rPr>
              <a:t> </a:t>
            </a:r>
            <a:r>
              <a:rPr lang="en-US" sz="2400" b="1" dirty="0" err="1">
                <a:sym typeface="+mn-ea"/>
              </a:rPr>
              <a:t>dan</a:t>
            </a:r>
            <a:r>
              <a:rPr lang="en-US" sz="2400" b="1" dirty="0">
                <a:sym typeface="+mn-ea"/>
              </a:rPr>
              <a:t> </a:t>
            </a:r>
            <a:r>
              <a:rPr lang="en-US" sz="2400" b="1" dirty="0" err="1">
                <a:sym typeface="+mn-ea"/>
              </a:rPr>
              <a:t>Sahl</a:t>
            </a:r>
            <a:r>
              <a:rPr lang="en-US" sz="2400" b="1" dirty="0">
                <a:sym typeface="+mn-ea"/>
              </a:rPr>
              <a:t> bin </a:t>
            </a:r>
            <a:r>
              <a:rPr lang="en-US" sz="2400" b="1" dirty="0" err="1">
                <a:sym typeface="+mn-ea"/>
              </a:rPr>
              <a:t>Nafi</a:t>
            </a:r>
            <a:r>
              <a:rPr lang="en-US" sz="2400" b="1" dirty="0">
                <a:sym typeface="+mn-ea"/>
              </a:rPr>
              <a:t>’ bin Umar bin </a:t>
            </a:r>
            <a:r>
              <a:rPr lang="en-US" sz="2400" b="1" dirty="0" err="1">
                <a:sym typeface="+mn-ea"/>
              </a:rPr>
              <a:t>Sa’labah</a:t>
            </a:r>
            <a:endParaRPr lang="en-ID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1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156960"/>
            <a:ext cx="12192000" cy="701040"/>
          </a:xfrm>
          <a:prstGeom prst="rect">
            <a:avLst/>
          </a:prstGeom>
        </p:spPr>
      </p:pic>
      <p:sp>
        <p:nvSpPr>
          <p:cNvPr id="5" name="Scroll: Horizontal 4"/>
          <p:cNvSpPr/>
          <p:nvPr/>
        </p:nvSpPr>
        <p:spPr>
          <a:xfrm>
            <a:off x="88655" y="256"/>
            <a:ext cx="4729005" cy="1387463"/>
          </a:xfrm>
          <a:prstGeom prst="horizontalScroll">
            <a:avLst>
              <a:gd name="adj" fmla="val 13781"/>
            </a:avLst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sym typeface="+mn-ea"/>
              </a:rPr>
              <a:t>Fungsi</a:t>
            </a:r>
            <a:r>
              <a:rPr lang="en-US" sz="3600" b="1" dirty="0">
                <a:solidFill>
                  <a:schemeClr val="bg1"/>
                </a:solidFill>
                <a:sym typeface="+mn-ea"/>
              </a:rPr>
              <a:t> Masjid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56779502"/>
              </p:ext>
            </p:extLst>
          </p:nvPr>
        </p:nvGraphicFramePr>
        <p:xfrm>
          <a:off x="89535" y="1387475"/>
          <a:ext cx="7415530" cy="4662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 descr="10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4169" y="2060812"/>
            <a:ext cx="5041115" cy="36724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>
            <a:off x="4026090" y="3512896"/>
            <a:ext cx="1212623" cy="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Diagonal Corners Rounded 2"/>
          <p:cNvSpPr/>
          <p:nvPr/>
        </p:nvSpPr>
        <p:spPr>
          <a:xfrm>
            <a:off x="0" y="294248"/>
            <a:ext cx="4817660" cy="887104"/>
          </a:xfrm>
          <a:prstGeom prst="round2DiagRect">
            <a:avLst/>
          </a:prstGeom>
          <a:solidFill>
            <a:srgbClr val="7CE0D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Font typeface="Wingdings" panose="05000000000000000000" pitchFamily="2" charset="2"/>
              <a:buNone/>
            </a:pPr>
            <a:r>
              <a:rPr lang="en-US" sz="2800" b="1" dirty="0" err="1"/>
              <a:t>Mempersaudarakan</a:t>
            </a:r>
            <a:r>
              <a:rPr lang="en-US" sz="2800" b="1" dirty="0"/>
              <a:t> </a:t>
            </a:r>
            <a:r>
              <a:rPr lang="en-US" sz="2800" b="1" dirty="0" err="1"/>
              <a:t>Kaum</a:t>
            </a:r>
            <a:r>
              <a:rPr lang="en-US" sz="2800" b="1" dirty="0"/>
              <a:t> </a:t>
            </a:r>
            <a:r>
              <a:rPr lang="en-US" sz="2800" b="1" dirty="0" err="1"/>
              <a:t>Muhajirin</a:t>
            </a:r>
            <a:r>
              <a:rPr lang="en-US" sz="2800" b="1" dirty="0"/>
              <a:t> dan Ansar</a:t>
            </a:r>
            <a:endParaRPr lang="en-ID" sz="2800" b="1" dirty="0"/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5454128" y="293920"/>
          <a:ext cx="6387153" cy="5852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5801"/>
                <a:gridCol w="2925676"/>
                <a:gridCol w="2925676"/>
              </a:tblGrid>
              <a:tr h="31080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No </a:t>
                      </a:r>
                      <a:endParaRPr lang="en-ID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Muhajirin</a:t>
                      </a:r>
                      <a:r>
                        <a:rPr lang="en-US" b="1" dirty="0"/>
                        <a:t> </a:t>
                      </a:r>
                      <a:endParaRPr lang="en-ID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Ansar </a:t>
                      </a:r>
                      <a:endParaRPr lang="en-ID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0807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1.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Abu Bakar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D" b="1" dirty="0" err="1"/>
                        <a:t>Kharijah</a:t>
                      </a:r>
                      <a:r>
                        <a:rPr lang="en-ID" b="1" dirty="0"/>
                        <a:t> bin Zuhair</a:t>
                      </a:r>
                    </a:p>
                  </a:txBody>
                  <a:tcPr/>
                </a:tc>
              </a:tr>
              <a:tr h="310807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2.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Umar bin Khattab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D" b="1" dirty="0" err="1"/>
                        <a:t>Itban</a:t>
                      </a:r>
                      <a:r>
                        <a:rPr lang="en-ID" b="1" dirty="0"/>
                        <a:t> bin Malik</a:t>
                      </a:r>
                    </a:p>
                  </a:txBody>
                  <a:tcPr/>
                </a:tc>
              </a:tr>
              <a:tr h="310807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3.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Abu </a:t>
                      </a:r>
                      <a:r>
                        <a:rPr lang="en-US" b="1" dirty="0" err="1"/>
                        <a:t>Ubaidah</a:t>
                      </a:r>
                      <a:r>
                        <a:rPr lang="en-US" b="1" dirty="0"/>
                        <a:t> bin Al-Jarrah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D" b="1" dirty="0" err="1"/>
                        <a:t>Sa'ad</a:t>
                      </a:r>
                      <a:r>
                        <a:rPr lang="en-ID" b="1" dirty="0"/>
                        <a:t> bin </a:t>
                      </a:r>
                      <a:r>
                        <a:rPr lang="en-ID" b="1" dirty="0" err="1"/>
                        <a:t>Mu’adz</a:t>
                      </a:r>
                      <a:endParaRPr lang="en-ID" b="1" dirty="0"/>
                    </a:p>
                  </a:txBody>
                  <a:tcPr/>
                </a:tc>
              </a:tr>
              <a:tr h="310807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4.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/>
                        <a:t>Sa’ad</a:t>
                      </a:r>
                      <a:r>
                        <a:rPr lang="en-US" b="1" dirty="0"/>
                        <a:t> bin Zaid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D" b="1" dirty="0"/>
                        <a:t>Ubay bin </a:t>
                      </a:r>
                      <a:r>
                        <a:rPr lang="en-ID" b="1" dirty="0" err="1"/>
                        <a:t>Ka’ab</a:t>
                      </a:r>
                      <a:endParaRPr lang="en-ID" b="1" dirty="0"/>
                    </a:p>
                  </a:txBody>
                  <a:tcPr/>
                </a:tc>
              </a:tr>
              <a:tr h="310807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5.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/>
                        <a:t>Mus’ab</a:t>
                      </a:r>
                      <a:r>
                        <a:rPr lang="en-US" b="1" dirty="0"/>
                        <a:t> bin Umair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D" b="1" dirty="0"/>
                        <a:t>Abu Ayyub Khalid bin Zaid</a:t>
                      </a:r>
                    </a:p>
                  </a:txBody>
                  <a:tcPr/>
                </a:tc>
              </a:tr>
              <a:tr h="310807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6.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Bilal bin Rabah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D" b="1" dirty="0"/>
                        <a:t>Abu </a:t>
                      </a:r>
                      <a:r>
                        <a:rPr lang="en-ID" b="1" dirty="0" err="1"/>
                        <a:t>Ruwaihah</a:t>
                      </a:r>
                      <a:endParaRPr lang="en-ID" b="1" dirty="0"/>
                    </a:p>
                  </a:txBody>
                  <a:tcPr/>
                </a:tc>
              </a:tr>
              <a:tr h="310807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7.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Abu </a:t>
                      </a:r>
                      <a:r>
                        <a:rPr lang="en-US" b="1" dirty="0" err="1"/>
                        <a:t>Dzarr</a:t>
                      </a:r>
                      <a:r>
                        <a:rPr lang="en-US" b="1" dirty="0"/>
                        <a:t> Al-</a:t>
                      </a:r>
                      <a:r>
                        <a:rPr lang="en-US" b="1" dirty="0" err="1"/>
                        <a:t>Ghifari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D" b="1" dirty="0" err="1"/>
                        <a:t>Mundzir</a:t>
                      </a:r>
                      <a:endParaRPr lang="en-ID" b="1" dirty="0"/>
                    </a:p>
                  </a:txBody>
                  <a:tcPr/>
                </a:tc>
              </a:tr>
              <a:tr h="310807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8.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/>
                        <a:t>Hatib</a:t>
                      </a:r>
                      <a:r>
                        <a:rPr lang="en-US" b="1" dirty="0"/>
                        <a:t> bin </a:t>
                      </a:r>
                      <a:r>
                        <a:rPr lang="en-US" b="1" dirty="0" err="1"/>
                        <a:t>Balta’ah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D" b="1" dirty="0" err="1"/>
                        <a:t>Uwaim</a:t>
                      </a:r>
                      <a:r>
                        <a:rPr lang="en-ID" b="1" dirty="0"/>
                        <a:t> bin </a:t>
                      </a:r>
                      <a:r>
                        <a:rPr lang="en-ID" b="1" dirty="0" err="1"/>
                        <a:t>Sa'idah</a:t>
                      </a:r>
                      <a:endParaRPr lang="en-ID" b="1" dirty="0"/>
                    </a:p>
                  </a:txBody>
                  <a:tcPr/>
                </a:tc>
              </a:tr>
              <a:tr h="310807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9.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Abdurrahman bin Auf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D" b="1" dirty="0" err="1"/>
                        <a:t>Sa'ad</a:t>
                      </a:r>
                      <a:r>
                        <a:rPr lang="en-ID" b="1" dirty="0"/>
                        <a:t> bin Rabi’</a:t>
                      </a:r>
                    </a:p>
                  </a:txBody>
                  <a:tcPr/>
                </a:tc>
              </a:tr>
              <a:tr h="310807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10.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Zubair bin </a:t>
                      </a:r>
                      <a:r>
                        <a:rPr lang="en-US" b="1" dirty="0" err="1"/>
                        <a:t>Awwam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D" b="1" dirty="0" err="1"/>
                        <a:t>Salamah</a:t>
                      </a:r>
                      <a:r>
                        <a:rPr lang="en-ID" b="1" dirty="0"/>
                        <a:t> bin </a:t>
                      </a:r>
                      <a:r>
                        <a:rPr lang="en-ID" b="1" dirty="0" err="1"/>
                        <a:t>Salamah</a:t>
                      </a:r>
                      <a:endParaRPr lang="en-ID" b="1" dirty="0"/>
                    </a:p>
                  </a:txBody>
                  <a:tcPr/>
                </a:tc>
              </a:tr>
              <a:tr h="310807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11.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/>
                        <a:t>Thalhah</a:t>
                      </a:r>
                      <a:r>
                        <a:rPr lang="en-US" b="1" dirty="0"/>
                        <a:t> bin </a:t>
                      </a:r>
                      <a:r>
                        <a:rPr lang="en-US" b="1" dirty="0" err="1"/>
                        <a:t>Ubaidillah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D" b="1" dirty="0" err="1"/>
                        <a:t>Ka'ab</a:t>
                      </a:r>
                      <a:r>
                        <a:rPr lang="en-ID" b="1" dirty="0"/>
                        <a:t> bin Malik</a:t>
                      </a:r>
                    </a:p>
                  </a:txBody>
                  <a:tcPr/>
                </a:tc>
              </a:tr>
              <a:tr h="310807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12.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Usman bin </a:t>
                      </a:r>
                      <a:r>
                        <a:rPr lang="en-US" b="1" dirty="0" err="1"/>
                        <a:t>Affan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D" b="1" dirty="0" err="1"/>
                        <a:t>Aus</a:t>
                      </a:r>
                      <a:r>
                        <a:rPr lang="en-ID" b="1" dirty="0"/>
                        <a:t> bin </a:t>
                      </a:r>
                      <a:r>
                        <a:rPr lang="en-ID" b="1" dirty="0" err="1"/>
                        <a:t>Tsabit</a:t>
                      </a:r>
                      <a:endParaRPr lang="en-ID" b="1" dirty="0"/>
                    </a:p>
                  </a:txBody>
                  <a:tcPr/>
                </a:tc>
              </a:tr>
              <a:tr h="310807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13.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Abu </a:t>
                      </a:r>
                      <a:r>
                        <a:rPr lang="en-US" b="1" dirty="0" err="1"/>
                        <a:t>Huzaifah</a:t>
                      </a:r>
                      <a:r>
                        <a:rPr lang="en-US" b="1" dirty="0"/>
                        <a:t> bin </a:t>
                      </a:r>
                      <a:r>
                        <a:rPr lang="en-US" b="1" dirty="0" err="1"/>
                        <a:t>Utbah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D" b="1" dirty="0" err="1"/>
                        <a:t>Ubbad</a:t>
                      </a:r>
                      <a:r>
                        <a:rPr lang="en-ID" b="1" dirty="0"/>
                        <a:t> bin </a:t>
                      </a:r>
                      <a:r>
                        <a:rPr lang="en-ID" b="1" dirty="0" err="1"/>
                        <a:t>Bisyr</a:t>
                      </a:r>
                      <a:endParaRPr lang="en-ID" b="1" dirty="0"/>
                    </a:p>
                  </a:txBody>
                  <a:tcPr/>
                </a:tc>
              </a:tr>
              <a:tr h="310807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14.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Ammar bin Yasir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D" b="1" dirty="0" err="1"/>
                        <a:t>Huzaifah</a:t>
                      </a:r>
                      <a:r>
                        <a:rPr lang="en-ID" b="1" dirty="0"/>
                        <a:t> bin Al </a:t>
                      </a:r>
                      <a:r>
                        <a:rPr lang="en-ID" b="1" dirty="0" err="1"/>
                        <a:t>Yaman</a:t>
                      </a:r>
                      <a:r>
                        <a:rPr lang="en-ID" b="1" dirty="0"/>
                        <a:t> </a:t>
                      </a:r>
                    </a:p>
                  </a:txBody>
                  <a:tcPr/>
                </a:tc>
              </a:tr>
              <a:tr h="310807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15.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Salman Al-</a:t>
                      </a:r>
                      <a:r>
                        <a:rPr lang="en-US" b="1" dirty="0" err="1"/>
                        <a:t>Farisi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D" b="1" dirty="0"/>
                        <a:t>Abu </a:t>
                      </a:r>
                      <a:r>
                        <a:rPr lang="en-ID" b="1" dirty="0" err="1"/>
                        <a:t>Darda</a:t>
                      </a:r>
                      <a:r>
                        <a:rPr lang="en-ID" b="1" dirty="0"/>
                        <a:t>'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Cloud 11"/>
          <p:cNvSpPr/>
          <p:nvPr/>
        </p:nvSpPr>
        <p:spPr>
          <a:xfrm rot="1423627">
            <a:off x="163830" y="2077720"/>
            <a:ext cx="3649345" cy="2520315"/>
          </a:xfrm>
          <a:prstGeom prst="cloud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/>
          <p:cNvSpPr txBox="1"/>
          <p:nvPr/>
        </p:nvSpPr>
        <p:spPr>
          <a:xfrm>
            <a:off x="734894" y="2435440"/>
            <a:ext cx="2376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Diantara</a:t>
            </a:r>
            <a:r>
              <a:rPr lang="en-US" sz="2400" b="1" dirty="0">
                <a:solidFill>
                  <a:schemeClr val="bg1"/>
                </a:solidFill>
              </a:rPr>
              <a:t> para </a:t>
            </a:r>
            <a:r>
              <a:rPr lang="en-US" sz="2400" b="1" dirty="0" err="1">
                <a:solidFill>
                  <a:schemeClr val="bg1"/>
                </a:solidFill>
              </a:rPr>
              <a:t>sahabat</a:t>
            </a:r>
            <a:r>
              <a:rPr lang="en-US" sz="2400" b="1" dirty="0">
                <a:solidFill>
                  <a:schemeClr val="bg1"/>
                </a:solidFill>
              </a:rPr>
              <a:t> yang </a:t>
            </a:r>
            <a:r>
              <a:rPr lang="en-US" sz="2400" b="1" dirty="0" err="1">
                <a:solidFill>
                  <a:schemeClr val="bg1"/>
                </a:solidFill>
              </a:rPr>
              <a:t>dipersaudarakan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sebagai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berikut</a:t>
            </a:r>
            <a:r>
              <a:rPr lang="en-US" sz="2400" b="1" dirty="0">
                <a:solidFill>
                  <a:schemeClr val="bg1"/>
                </a:solidFill>
              </a:rPr>
              <a:t>:</a:t>
            </a:r>
            <a:endParaRPr lang="en-ID" sz="2400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1520"/>
            <a:ext cx="12192000" cy="7010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9248394"/>
              </p:ext>
            </p:extLst>
          </p:nvPr>
        </p:nvGraphicFramePr>
        <p:xfrm>
          <a:off x="-495300" y="3649345"/>
          <a:ext cx="12954635" cy="233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74606931"/>
              </p:ext>
            </p:extLst>
          </p:nvPr>
        </p:nvGraphicFramePr>
        <p:xfrm>
          <a:off x="-494665" y="1104900"/>
          <a:ext cx="12953365" cy="233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Rectangle: Rounded Corners 3"/>
          <p:cNvSpPr/>
          <p:nvPr/>
        </p:nvSpPr>
        <p:spPr>
          <a:xfrm>
            <a:off x="0" y="325755"/>
            <a:ext cx="6591869" cy="56769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Isi </a:t>
            </a:r>
            <a:r>
              <a:rPr lang="en-US" sz="2800" b="1" dirty="0" err="1"/>
              <a:t>Perjanjian </a:t>
            </a:r>
            <a:r>
              <a:rPr lang="en-US" sz="2800" b="1" dirty="0" err="1">
                <a:sym typeface="+mn-ea"/>
              </a:rPr>
              <a:t>Muhajirin dan </a:t>
            </a:r>
            <a:r>
              <a:rPr lang="en-US" sz="2800" b="1" dirty="0" err="1"/>
              <a:t>Ansar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153616"/>
            <a:ext cx="12192000" cy="7010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46"/>
            <a:ext cx="12192000" cy="685800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Flowchart: Terminator 2"/>
          <p:cNvSpPr/>
          <p:nvPr/>
        </p:nvSpPr>
        <p:spPr>
          <a:xfrm>
            <a:off x="0" y="450834"/>
            <a:ext cx="9459595" cy="1023123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</a:rPr>
              <a:t>Meneladani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</a:rPr>
              <a:t>Kisah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 Nabi Muhammad Saw.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</a:rPr>
              <a:t>Membangun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 Kota Madinah</a:t>
            </a:r>
            <a:endParaRPr lang="en-ID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8185" y="2307951"/>
            <a:ext cx="36264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buFont typeface="Wingdings" panose="05000000000000000000" pitchFamily="2" charset="2"/>
              <a:buNone/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</a:rPr>
              <a:t>Toleransi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</a:rPr>
              <a:t>dan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menghargai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perbedaan</a:t>
            </a:r>
            <a:endParaRPr lang="en-ID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9728" y="3297089"/>
            <a:ext cx="20744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Teguh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Pendirian</a:t>
            </a:r>
            <a:endParaRPr lang="en-ID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9863"/>
            <a:ext cx="12192000" cy="701040"/>
          </a:xfrm>
          <a:prstGeom prst="rect">
            <a:avLst/>
          </a:prstGeom>
        </p:spPr>
      </p:pic>
      <p:pic>
        <p:nvPicPr>
          <p:cNvPr id="9" name="Picture 8" descr="9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580" y="2307951"/>
            <a:ext cx="5105419" cy="3980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16554" y="3727004"/>
            <a:ext cx="3626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buFont typeface="Wingdings" panose="05000000000000000000" pitchFamily="2" charset="2"/>
              <a:buNone/>
            </a:pP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Teguh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pendirian</a:t>
            </a:r>
            <a:endParaRPr lang="en-ID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071379">
            <a:off x="394736" y="3264431"/>
            <a:ext cx="4306079" cy="291780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422" y="765613"/>
            <a:ext cx="7358510" cy="44565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06699" y="2159045"/>
            <a:ext cx="3370233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u="sng" dirty="0" err="1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D</a:t>
            </a:r>
            <a:r>
              <a:rPr lang="en-US" b="1" u="sng" dirty="0" err="1" smtClean="0">
                <a:solidFill>
                  <a:schemeClr val="accent1">
                    <a:lumMod val="75000"/>
                  </a:schemeClr>
                </a:solidFill>
              </a:rPr>
              <a:t>okumen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u="sng" dirty="0" err="1" smtClean="0">
                <a:solidFill>
                  <a:schemeClr val="accent1">
                    <a:lumMod val="75000"/>
                  </a:schemeClr>
                </a:solidFill>
              </a:rPr>
              <a:t>Penerbit</a:t>
            </a:r>
            <a:endParaRPr lang="en-US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Freepik.com/</a:t>
            </a:r>
            <a:r>
              <a:rPr lang="en-US" b="1" u="sng" dirty="0" err="1" smtClean="0">
                <a:solidFill>
                  <a:schemeClr val="accent1">
                    <a:lumMod val="75000"/>
                  </a:schemeClr>
                </a:solidFill>
              </a:rPr>
              <a:t>brgfx</a:t>
            </a:r>
            <a:endParaRPr lang="en-US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Freepik.com/</a:t>
            </a:r>
            <a:r>
              <a:rPr lang="en-US" b="1" u="sng" dirty="0" err="1" smtClean="0">
                <a:solidFill>
                  <a:schemeClr val="accent1">
                    <a:lumMod val="75000"/>
                  </a:schemeClr>
                </a:solidFill>
              </a:rPr>
              <a:t>freepik</a:t>
            </a:r>
            <a:endParaRPr lang="en-US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Freepik.com/</a:t>
            </a:r>
            <a:r>
              <a:rPr lang="en-US" b="1" u="sng" dirty="0" err="1" smtClean="0">
                <a:solidFill>
                  <a:schemeClr val="accent1">
                    <a:lumMod val="75000"/>
                  </a:schemeClr>
                </a:solidFill>
              </a:rPr>
              <a:t>naulicreative</a:t>
            </a:r>
            <a:endParaRPr lang="en-US" b="1" u="sng" dirty="0"/>
          </a:p>
          <a:p>
            <a:pPr algn="ctr">
              <a:lnSpc>
                <a:spcPct val="150000"/>
              </a:lnSpc>
            </a:pPr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7440510" y="1635825"/>
            <a:ext cx="26196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/>
              <a:t>Sumber</a:t>
            </a:r>
            <a:r>
              <a:rPr lang="en-US" sz="2800" b="1" dirty="0"/>
              <a:t> </a:t>
            </a:r>
            <a:r>
              <a:rPr lang="en-US" sz="2800" b="1" dirty="0" err="1"/>
              <a:t>Gambar</a:t>
            </a:r>
            <a:endParaRPr lang="en-US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" y="1"/>
            <a:ext cx="3737390" cy="2808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 rot="4502336">
            <a:off x="5360115" y="1693245"/>
            <a:ext cx="1868300" cy="19672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40884"/>
            <a:ext cx="12192000" cy="701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318</Words>
  <Application>Microsoft Office PowerPoint</Application>
  <PresentationFormat>Custom</PresentationFormat>
  <Paragraphs>80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Sarahnisa Nurandini</dc:creator>
  <cp:lastModifiedBy>Sani Nurlatifah</cp:lastModifiedBy>
  <cp:revision>22</cp:revision>
  <dcterms:created xsi:type="dcterms:W3CDTF">2022-06-03T08:02:00Z</dcterms:created>
  <dcterms:modified xsi:type="dcterms:W3CDTF">2022-06-22T09:14:22Z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77C61A9F6E1242E9BD6C0887060976CE</vt:lpwstr>
  </property>
  <property fmtid="{D5CDD505-2E9C-101B-9397-08002B2CF9AE}" pid="3" name="KSOProductBuildVer">
    <vt:lpwstr>1033-11.2.0.11156</vt:lpwstr>
  </property>
</Properties>
</file>