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1" r:id="rId6"/>
    <p:sldId id="263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CFF66"/>
    <a:srgbClr val="FFFF99"/>
    <a:srgbClr val="FF7C80"/>
    <a:srgbClr val="FF9999"/>
    <a:srgbClr val="FFCC66"/>
    <a:srgbClr val="BFD101"/>
    <a:srgbClr val="00C06A"/>
    <a:srgbClr val="FF99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7" autoAdjust="0"/>
    <p:restoredTop sz="93178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C9C011"/>
                </a:solidFill>
                <a:cs typeface="Arial" pitchFamily="34" charset="0"/>
              </a:rPr>
              <a:t>Matematika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7599"/>
            <a:ext cx="2362200" cy="318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7" t="-17323" r="2045" b="-672"/>
          <a:stretch/>
        </p:blipFill>
        <p:spPr>
          <a:xfrm>
            <a:off x="3550712" y="952440"/>
            <a:ext cx="5593287" cy="3888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2280" y="2223351"/>
            <a:ext cx="3370144" cy="1578769"/>
            <a:chOff x="157161" y="1733550"/>
            <a:chExt cx="3370144" cy="1578769"/>
          </a:xfrm>
        </p:grpSpPr>
        <p:sp>
          <p:nvSpPr>
            <p:cNvPr id="10" name="Isosceles Triangle 9"/>
            <p:cNvSpPr/>
            <p:nvPr/>
          </p:nvSpPr>
          <p:spPr>
            <a:xfrm rot="3600000">
              <a:off x="3123480" y="1756519"/>
              <a:ext cx="425053" cy="382597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7161" y="1733550"/>
              <a:ext cx="3271839" cy="1578769"/>
              <a:chOff x="157161" y="1733550"/>
              <a:chExt cx="3271839" cy="157876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57161" y="1846521"/>
                <a:ext cx="3119439" cy="381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165705" y="1733550"/>
                <a:ext cx="289675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id-ID" sz="2000" b="1" noProof="1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TUJUAN PEMBELAJARAN:</a:t>
                </a:r>
                <a:endParaRPr lang="en-US" sz="2000" b="1" noProof="1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165705" y="2235101"/>
                <a:ext cx="3263295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altLang="id-ID" sz="1600" dirty="0" err="1" smtClean="0">
                    <a:latin typeface="+mj-lt"/>
                  </a:rPr>
                  <a:t>Membaca</a:t>
                </a:r>
                <a:r>
                  <a:rPr lang="en-US" altLang="id-ID" sz="1600" dirty="0" smtClean="0">
                    <a:latin typeface="+mj-lt"/>
                  </a:rPr>
                  <a:t> data </a:t>
                </a:r>
                <a:r>
                  <a:rPr lang="en-US" altLang="id-ID" sz="1600" dirty="0" err="1" smtClean="0">
                    <a:latin typeface="+mj-lt"/>
                  </a:rPr>
                  <a:t>dalam</a:t>
                </a:r>
                <a:r>
                  <a:rPr lang="en-US" altLang="id-ID" sz="1600" dirty="0" smtClean="0">
                    <a:latin typeface="+mj-lt"/>
                  </a:rPr>
                  <a:t> diagram </a:t>
                </a:r>
                <a:r>
                  <a:rPr lang="en-US" altLang="id-ID" sz="1600" dirty="0" err="1" smtClean="0">
                    <a:latin typeface="+mj-lt"/>
                  </a:rPr>
                  <a:t>gambar</a:t>
                </a:r>
                <a:r>
                  <a:rPr lang="en-US" altLang="id-ID" sz="1600" dirty="0" smtClean="0">
                    <a:latin typeface="+mj-lt"/>
                  </a:rPr>
                  <a:t>.</a:t>
                </a:r>
              </a:p>
              <a:p>
                <a:pPr marL="285743" indent="-285743">
                  <a:buFont typeface="Arial" panose="020B0604020202020204" pitchFamily="34" charset="0"/>
                  <a:buChar char="•"/>
                </a:pPr>
                <a:r>
                  <a:rPr lang="en-US" altLang="id-ID" sz="1600" dirty="0" err="1" smtClean="0">
                    <a:latin typeface="+mj-lt"/>
                  </a:rPr>
                  <a:t>Menyajikan</a:t>
                </a:r>
                <a:r>
                  <a:rPr lang="en-US" altLang="id-ID" sz="1600" dirty="0" smtClean="0">
                    <a:latin typeface="+mj-lt"/>
                  </a:rPr>
                  <a:t> data </a:t>
                </a:r>
                <a:r>
                  <a:rPr lang="en-US" altLang="id-ID" sz="1600" dirty="0" err="1" smtClean="0">
                    <a:latin typeface="+mj-lt"/>
                  </a:rPr>
                  <a:t>menggunakan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turus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dan</a:t>
                </a:r>
                <a:r>
                  <a:rPr lang="en-US" altLang="id-ID" sz="1600" dirty="0" smtClean="0">
                    <a:latin typeface="+mj-lt"/>
                  </a:rPr>
                  <a:t> </a:t>
                </a:r>
                <a:r>
                  <a:rPr lang="en-US" altLang="id-ID" sz="1600" dirty="0" err="1" smtClean="0">
                    <a:latin typeface="+mj-lt"/>
                  </a:rPr>
                  <a:t>gambar</a:t>
                </a:r>
                <a:r>
                  <a:rPr lang="en-US" altLang="id-ID" sz="1600" dirty="0" smtClean="0">
                    <a:latin typeface="+mj-lt"/>
                  </a:rPr>
                  <a:t>.</a:t>
                </a:r>
                <a:endParaRPr lang="en-US" altLang="id-ID" sz="1600" dirty="0">
                  <a:latin typeface="+mj-lt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031415" y="326139"/>
            <a:ext cx="4988385" cy="770059"/>
            <a:chOff x="1611544" y="3332396"/>
            <a:chExt cx="4913732" cy="629144"/>
          </a:xfrm>
        </p:grpSpPr>
        <p:sp>
          <p:nvSpPr>
            <p:cNvPr id="18" name="Parallelogram 17"/>
            <p:cNvSpPr/>
            <p:nvPr/>
          </p:nvSpPr>
          <p:spPr>
            <a:xfrm>
              <a:off x="1611544" y="3352296"/>
              <a:ext cx="4688553" cy="609244"/>
            </a:xfrm>
            <a:prstGeom prst="parallelogram">
              <a:avLst>
                <a:gd name="adj" fmla="val 453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9" name="テキスト プレースホルダー 17"/>
            <p:cNvSpPr txBox="1">
              <a:spLocks/>
            </p:cNvSpPr>
            <p:nvPr/>
          </p:nvSpPr>
          <p:spPr>
            <a:xfrm>
              <a:off x="2491682" y="3332396"/>
              <a:ext cx="4033594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000" b="1" dirty="0" smtClean="0">
                  <a:ln w="0"/>
                  <a:solidFill>
                    <a:schemeClr val="accent1"/>
                  </a:solidFill>
                  <a:cs typeface="Arial" panose="020B0604020202020204" pitchFamily="34" charset="0"/>
                </a:rPr>
                <a:t>DIAGRAM GAMBAR</a:t>
              </a:r>
              <a:endParaRPr lang="id-ID" sz="3000" b="1" dirty="0">
                <a:ln w="0"/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0" name="直角三角形 28"/>
          <p:cNvSpPr/>
          <p:nvPr/>
        </p:nvSpPr>
        <p:spPr>
          <a:xfrm rot="2700000">
            <a:off x="378889" y="359839"/>
            <a:ext cx="1093583" cy="109358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8"/>
          <p:cNvSpPr/>
          <p:nvPr/>
        </p:nvSpPr>
        <p:spPr>
          <a:xfrm rot="2700000">
            <a:off x="555169" y="359841"/>
            <a:ext cx="1093583" cy="1093583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2" name="直角三角形 4"/>
          <p:cNvSpPr/>
          <p:nvPr/>
        </p:nvSpPr>
        <p:spPr>
          <a:xfrm rot="13500000">
            <a:off x="555169" y="359840"/>
            <a:ext cx="1093583" cy="109358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8364" y="430630"/>
            <a:ext cx="947191" cy="947192"/>
            <a:chOff x="2895601" y="-542991"/>
            <a:chExt cx="960519" cy="960519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3015079" y="-488577"/>
              <a:ext cx="720773" cy="50717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8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32056" y="-119089"/>
              <a:ext cx="304630" cy="46035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5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0174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7267862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399" y="269282"/>
            <a:ext cx="667603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Membaca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Data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Diagram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Gambar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59557"/>
            <a:ext cx="4342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Data </a:t>
            </a:r>
            <a:r>
              <a:rPr lang="en-US" sz="2000" dirty="0" err="1" smtClean="0">
                <a:latin typeface="+mj-lt"/>
              </a:rPr>
              <a:t>merupakan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sekumpulan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informasi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1329765"/>
            <a:ext cx="4099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Informasi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tersebut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berdasarkan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fakta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4" y="1785802"/>
            <a:ext cx="41052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75487" y="1871827"/>
            <a:ext cx="396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diagram </a:t>
            </a:r>
            <a:r>
              <a:rPr lang="en-US" dirty="0" err="1" smtClean="0"/>
              <a:t>gambar</a:t>
            </a:r>
            <a:r>
              <a:rPr lang="en-US" dirty="0" smtClean="0"/>
              <a:t> di </a:t>
            </a:r>
            <a:r>
              <a:rPr lang="en-US" dirty="0" err="1" smtClean="0"/>
              <a:t>samping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875487" y="2529654"/>
            <a:ext cx="3963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Ari </a:t>
            </a:r>
            <a:r>
              <a:rPr lang="en-US" dirty="0" err="1" smtClean="0"/>
              <a:t>ada</a:t>
            </a:r>
            <a:r>
              <a:rPr lang="en-US" dirty="0" smtClean="0"/>
              <a:t> 4 </a:t>
            </a:r>
            <a:r>
              <a:rPr lang="en-US" dirty="0" err="1" smtClean="0"/>
              <a:t>ekor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Bayu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2 </a:t>
            </a:r>
            <a:r>
              <a:rPr lang="en-US" dirty="0" err="1" smtClean="0"/>
              <a:t>ekor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Fiko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3 </a:t>
            </a:r>
            <a:r>
              <a:rPr lang="en-US" dirty="0" err="1" smtClean="0"/>
              <a:t>ekor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Bayu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Fiko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smtClean="0"/>
              <a:t>2 + 3 = 5 </a:t>
            </a:r>
            <a:r>
              <a:rPr lang="en-US" dirty="0" err="1" smtClean="0"/>
              <a:t>ekor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705392" y="4158182"/>
            <a:ext cx="3824124" cy="425196"/>
            <a:chOff x="705392" y="4171516"/>
            <a:chExt cx="3824124" cy="425196"/>
          </a:xfrm>
        </p:grpSpPr>
        <p:sp>
          <p:nvSpPr>
            <p:cNvPr id="23" name="TextBox 22"/>
            <p:cNvSpPr txBox="1"/>
            <p:nvPr/>
          </p:nvSpPr>
          <p:spPr>
            <a:xfrm>
              <a:off x="705392" y="4201774"/>
              <a:ext cx="3824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Keterangan</a:t>
              </a:r>
              <a:r>
                <a:rPr lang="en-US" sz="1600" dirty="0" smtClean="0"/>
                <a:t>:	</a:t>
              </a:r>
              <a:r>
                <a:rPr lang="en-US" sz="1600" dirty="0" err="1" smtClean="0"/>
                <a:t>mewakili</a:t>
              </a:r>
              <a:r>
                <a:rPr lang="en-US" sz="1600" dirty="0" smtClean="0"/>
                <a:t> 1 </a:t>
              </a:r>
              <a:r>
                <a:rPr lang="en-US" sz="1600" dirty="0" err="1" smtClean="0"/>
                <a:t>ekor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ikan</a:t>
              </a:r>
              <a:r>
                <a:rPr lang="en-US" sz="1600" dirty="0" smtClean="0"/>
                <a:t>. </a:t>
              </a:r>
              <a:endParaRPr lang="en-US" sz="1600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4171516"/>
              <a:ext cx="651109" cy="425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17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4350"/>
            <a:ext cx="3657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33400" y="3829050"/>
            <a:ext cx="3716723" cy="425196"/>
            <a:chOff x="705392" y="4171516"/>
            <a:chExt cx="3716723" cy="425196"/>
          </a:xfrm>
        </p:grpSpPr>
        <p:sp>
          <p:nvSpPr>
            <p:cNvPr id="15" name="TextBox 14"/>
            <p:cNvSpPr txBox="1"/>
            <p:nvPr/>
          </p:nvSpPr>
          <p:spPr>
            <a:xfrm>
              <a:off x="705392" y="4201774"/>
              <a:ext cx="3716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Keterangan</a:t>
              </a:r>
              <a:r>
                <a:rPr lang="en-US" sz="1600" dirty="0" smtClean="0"/>
                <a:t>:             </a:t>
              </a:r>
              <a:r>
                <a:rPr lang="en-US" sz="1600" dirty="0" err="1" smtClean="0"/>
                <a:t>mewakili</a:t>
              </a:r>
              <a:r>
                <a:rPr lang="en-US" sz="1600" dirty="0" smtClean="0"/>
                <a:t> 1 kg </a:t>
              </a:r>
              <a:r>
                <a:rPr lang="en-US" sz="1600" dirty="0" err="1" smtClean="0"/>
                <a:t>mangga</a:t>
              </a:r>
              <a:r>
                <a:rPr lang="en-US" sz="1600" dirty="0" smtClean="0"/>
                <a:t>. </a:t>
              </a:r>
              <a:endParaRPr lang="en-US" sz="16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713" y="4171516"/>
              <a:ext cx="499283" cy="42519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572000" y="895350"/>
            <a:ext cx="396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diagram </a:t>
            </a:r>
            <a:r>
              <a:rPr lang="en-US" dirty="0" err="1" smtClean="0"/>
              <a:t>gambar</a:t>
            </a:r>
            <a:r>
              <a:rPr lang="en-US" dirty="0" smtClean="0"/>
              <a:t> di </a:t>
            </a:r>
            <a:r>
              <a:rPr lang="en-US" dirty="0" err="1" smtClean="0"/>
              <a:t>samping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1553177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mangga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Dera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2 kg.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mangga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smtClean="0"/>
              <a:t>Ina </a:t>
            </a:r>
            <a:r>
              <a:rPr lang="en-US" dirty="0" err="1" smtClean="0"/>
              <a:t>sebanyak</a:t>
            </a:r>
            <a:r>
              <a:rPr lang="en-US" dirty="0" smtClean="0"/>
              <a:t> 3 kg.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mangga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 smtClean="0"/>
              <a:t>Wati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1 </a:t>
            </a:r>
            <a:r>
              <a:rPr lang="en-US" dirty="0"/>
              <a:t>kg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mangga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 smtClean="0"/>
              <a:t>Ratna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4 </a:t>
            </a:r>
            <a:r>
              <a:rPr lang="en-US" dirty="0"/>
              <a:t>kg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mangga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Ina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Wati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3 – 1 = 2 kg.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2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67070"/>
            <a:ext cx="6493710" cy="587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85750"/>
            <a:ext cx="6858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Menyajikan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Data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Diagram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Gambar</a:t>
            </a:r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1050994"/>
            <a:ext cx="574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diagram </a:t>
            </a:r>
            <a:r>
              <a:rPr lang="en-US" dirty="0" err="1" smtClean="0"/>
              <a:t>gambar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" y="1399222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Caranya</a:t>
            </a:r>
            <a:r>
              <a:rPr lang="en-US" dirty="0" smtClean="0"/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Isilah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data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Pilihlah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data.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data.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952750"/>
            <a:ext cx="93051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8403" y="2952750"/>
            <a:ext cx="48479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Berikut</a:t>
            </a:r>
            <a:r>
              <a:rPr lang="en-US" dirty="0" smtClean="0"/>
              <a:t> data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apel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4 orang.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Ibu</a:t>
            </a:r>
            <a:r>
              <a:rPr lang="en-US" dirty="0" smtClean="0"/>
              <a:t> Hani </a:t>
            </a:r>
            <a:r>
              <a:rPr lang="en-US" dirty="0" err="1" smtClean="0"/>
              <a:t>membeli</a:t>
            </a:r>
            <a:r>
              <a:rPr lang="en-US" dirty="0" smtClean="0"/>
              <a:t> 3 kg </a:t>
            </a:r>
            <a:r>
              <a:rPr lang="en-US" dirty="0" err="1" smtClean="0"/>
              <a:t>apel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Ibu</a:t>
            </a:r>
            <a:r>
              <a:rPr lang="en-US" dirty="0" smtClean="0"/>
              <a:t> Ana </a:t>
            </a:r>
            <a:r>
              <a:rPr lang="en-US" dirty="0" err="1" smtClean="0"/>
              <a:t>membeli</a:t>
            </a:r>
            <a:r>
              <a:rPr lang="en-US" dirty="0" smtClean="0"/>
              <a:t> 2 kg </a:t>
            </a:r>
            <a:r>
              <a:rPr lang="en-US" dirty="0" err="1" smtClean="0"/>
              <a:t>apel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Ibu</a:t>
            </a:r>
            <a:r>
              <a:rPr lang="en-US" dirty="0" smtClean="0"/>
              <a:t> Dina </a:t>
            </a:r>
            <a:r>
              <a:rPr lang="en-US" dirty="0" err="1" smtClean="0"/>
              <a:t>membeli</a:t>
            </a:r>
            <a:r>
              <a:rPr lang="en-US" dirty="0" smtClean="0"/>
              <a:t> 4 kg </a:t>
            </a:r>
            <a:r>
              <a:rPr lang="en-US" dirty="0" err="1" smtClean="0"/>
              <a:t>apel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Ibu</a:t>
            </a:r>
            <a:r>
              <a:rPr lang="en-US" dirty="0" smtClean="0"/>
              <a:t> Gita </a:t>
            </a:r>
            <a:r>
              <a:rPr lang="en-US" dirty="0" err="1" smtClean="0"/>
              <a:t>membeli</a:t>
            </a:r>
            <a:r>
              <a:rPr lang="en-US" dirty="0" smtClean="0"/>
              <a:t> 2 kg </a:t>
            </a:r>
            <a:r>
              <a:rPr lang="en-US" dirty="0" err="1" smtClean="0"/>
              <a:t>apel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21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5750"/>
            <a:ext cx="48479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Berikut</a:t>
            </a:r>
            <a:r>
              <a:rPr lang="en-US" dirty="0" smtClean="0"/>
              <a:t> data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apel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4 orang.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Ibu</a:t>
            </a:r>
            <a:r>
              <a:rPr lang="en-US" dirty="0" smtClean="0"/>
              <a:t> Hani </a:t>
            </a:r>
            <a:r>
              <a:rPr lang="en-US" dirty="0" err="1" smtClean="0"/>
              <a:t>membeli</a:t>
            </a:r>
            <a:r>
              <a:rPr lang="en-US" dirty="0" smtClean="0"/>
              <a:t> 3 kg </a:t>
            </a:r>
            <a:r>
              <a:rPr lang="en-US" dirty="0" err="1" smtClean="0"/>
              <a:t>apel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Ibu</a:t>
            </a:r>
            <a:r>
              <a:rPr lang="en-US" dirty="0" smtClean="0"/>
              <a:t> Ana </a:t>
            </a:r>
            <a:r>
              <a:rPr lang="en-US" dirty="0" err="1" smtClean="0"/>
              <a:t>membeli</a:t>
            </a:r>
            <a:r>
              <a:rPr lang="en-US" dirty="0" smtClean="0"/>
              <a:t> 2 kg </a:t>
            </a:r>
            <a:r>
              <a:rPr lang="en-US" dirty="0" err="1" smtClean="0"/>
              <a:t>apel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Ibu</a:t>
            </a:r>
            <a:r>
              <a:rPr lang="en-US" dirty="0" smtClean="0"/>
              <a:t> Dina </a:t>
            </a:r>
            <a:r>
              <a:rPr lang="en-US" dirty="0" err="1" smtClean="0"/>
              <a:t>membeli</a:t>
            </a:r>
            <a:r>
              <a:rPr lang="en-US" dirty="0" smtClean="0"/>
              <a:t> 4 kg </a:t>
            </a:r>
            <a:r>
              <a:rPr lang="en-US" dirty="0" err="1" smtClean="0"/>
              <a:t>apel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Ibu</a:t>
            </a:r>
            <a:r>
              <a:rPr lang="en-US" dirty="0" smtClean="0"/>
              <a:t> Gita </a:t>
            </a:r>
            <a:r>
              <a:rPr lang="en-US" dirty="0" err="1" smtClean="0"/>
              <a:t>membeli</a:t>
            </a:r>
            <a:r>
              <a:rPr lang="en-US" dirty="0" smtClean="0"/>
              <a:t> 2 kg </a:t>
            </a:r>
            <a:r>
              <a:rPr lang="en-US" dirty="0" err="1" smtClean="0"/>
              <a:t>apel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5775" y="2800350"/>
            <a:ext cx="3048000" cy="630654"/>
            <a:chOff x="705392" y="4155895"/>
            <a:chExt cx="2895600" cy="630654"/>
          </a:xfrm>
        </p:grpSpPr>
        <p:sp>
          <p:nvSpPr>
            <p:cNvPr id="5" name="TextBox 4"/>
            <p:cNvSpPr txBox="1"/>
            <p:nvPr/>
          </p:nvSpPr>
          <p:spPr>
            <a:xfrm>
              <a:off x="705392" y="4201774"/>
              <a:ext cx="2895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Gambar</a:t>
              </a:r>
              <a:r>
                <a:rPr lang="en-US" sz="1600" dirty="0" smtClean="0"/>
                <a:t>           </a:t>
              </a:r>
              <a:r>
                <a:rPr lang="en-US" sz="1600" dirty="0" err="1" smtClean="0"/>
                <a:t>mewakili</a:t>
              </a:r>
              <a:r>
                <a:rPr lang="en-US" sz="1600" dirty="0" smtClean="0"/>
                <a:t> 1 kg </a:t>
              </a:r>
              <a:r>
                <a:rPr lang="en-US" sz="1600" dirty="0" err="1" smtClean="0"/>
                <a:t>apel</a:t>
              </a:r>
              <a:r>
                <a:rPr lang="en-US" sz="1600" dirty="0" smtClean="0"/>
                <a:t>. </a:t>
              </a:r>
              <a:endParaRPr lang="en-US" sz="16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184" y="4155895"/>
              <a:ext cx="373351" cy="425196"/>
            </a:xfrm>
            <a:prstGeom prst="rect">
              <a:avLst/>
            </a:prstGeom>
          </p:spPr>
        </p:pic>
      </p:grpSp>
      <p:sp>
        <p:nvSpPr>
          <p:cNvPr id="8" name="Right Arrow 7"/>
          <p:cNvSpPr/>
          <p:nvPr/>
        </p:nvSpPr>
        <p:spPr>
          <a:xfrm>
            <a:off x="3429000" y="2871597"/>
            <a:ext cx="323617" cy="320802"/>
          </a:xfrm>
          <a:prstGeom prst="rightArrow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41882"/>
            <a:ext cx="46577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59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9550"/>
            <a:ext cx="93051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3603" y="209550"/>
            <a:ext cx="49233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Berikut</a:t>
            </a:r>
            <a:r>
              <a:rPr lang="en-US" dirty="0" smtClean="0"/>
              <a:t> data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jeruk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4 orang.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Ibu</a:t>
            </a:r>
            <a:r>
              <a:rPr lang="en-US" dirty="0" smtClean="0"/>
              <a:t> Emi </a:t>
            </a:r>
            <a:r>
              <a:rPr lang="en-US" dirty="0" err="1" smtClean="0"/>
              <a:t>membeli</a:t>
            </a:r>
            <a:r>
              <a:rPr lang="en-US" dirty="0" smtClean="0"/>
              <a:t> 4 kg </a:t>
            </a:r>
            <a:r>
              <a:rPr lang="en-US" dirty="0" err="1" smtClean="0"/>
              <a:t>jeruk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Dita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3 kg </a:t>
            </a:r>
            <a:r>
              <a:rPr lang="en-US" dirty="0" err="1" smtClean="0"/>
              <a:t>jeruk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Fina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2 kg </a:t>
            </a:r>
            <a:r>
              <a:rPr lang="en-US" dirty="0" err="1" smtClean="0"/>
              <a:t>jeruk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Jeni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2 kg </a:t>
            </a:r>
            <a:r>
              <a:rPr lang="en-US" dirty="0" err="1" smtClean="0"/>
              <a:t>jeruk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2800350"/>
            <a:ext cx="3048000" cy="425196"/>
            <a:chOff x="705392" y="4155895"/>
            <a:chExt cx="2895600" cy="425196"/>
          </a:xfrm>
        </p:grpSpPr>
        <p:sp>
          <p:nvSpPr>
            <p:cNvPr id="5" name="TextBox 4"/>
            <p:cNvSpPr txBox="1"/>
            <p:nvPr/>
          </p:nvSpPr>
          <p:spPr>
            <a:xfrm>
              <a:off x="705392" y="4201774"/>
              <a:ext cx="289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Gambar</a:t>
              </a:r>
              <a:r>
                <a:rPr lang="en-US" sz="1600" dirty="0" smtClean="0"/>
                <a:t>           </a:t>
              </a:r>
              <a:r>
                <a:rPr lang="en-US" sz="1600" dirty="0" err="1" smtClean="0"/>
                <a:t>mewakili</a:t>
              </a:r>
              <a:r>
                <a:rPr lang="en-US" sz="1600" dirty="0" smtClean="0"/>
                <a:t> 1 kg </a:t>
              </a:r>
              <a:r>
                <a:rPr lang="en-US" sz="1600" dirty="0" err="1" smtClean="0"/>
                <a:t>jeruk</a:t>
              </a:r>
              <a:r>
                <a:rPr lang="en-US" sz="1600" dirty="0" smtClean="0"/>
                <a:t>. </a:t>
              </a:r>
              <a:endParaRPr lang="en-US" sz="16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596" y="4155895"/>
              <a:ext cx="314527" cy="425196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3171825" y="2871597"/>
            <a:ext cx="323617" cy="320802"/>
          </a:xfrm>
          <a:prstGeom prst="rightArrow">
            <a:avLst/>
          </a:prstGeom>
          <a:solidFill>
            <a:srgbClr val="FF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932245"/>
            <a:ext cx="55340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317</Words>
  <Application>Microsoft Office PowerPoint</Application>
  <PresentationFormat>On-screen Show (16:9)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121</cp:revision>
  <dcterms:created xsi:type="dcterms:W3CDTF">2022-01-17T01:37:52Z</dcterms:created>
  <dcterms:modified xsi:type="dcterms:W3CDTF">2022-04-25T07:41:56Z</dcterms:modified>
</cp:coreProperties>
</file>