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281" r:id="rId3"/>
    <p:sldId id="259" r:id="rId4"/>
    <p:sldId id="282" r:id="rId5"/>
    <p:sldId id="306" r:id="rId6"/>
    <p:sldId id="307" r:id="rId7"/>
    <p:sldId id="308" r:id="rId8"/>
    <p:sldId id="309" r:id="rId9"/>
    <p:sldId id="310" r:id="rId10"/>
    <p:sldId id="286" r:id="rId11"/>
    <p:sldId id="298" r:id="rId12"/>
    <p:sldId id="311" r:id="rId13"/>
    <p:sldId id="312" r:id="rId14"/>
    <p:sldId id="313" r:id="rId15"/>
    <p:sldId id="314" r:id="rId16"/>
    <p:sldId id="297" r:id="rId17"/>
    <p:sldId id="303" r:id="rId18"/>
    <p:sldId id="305" r:id="rId19"/>
    <p:sldId id="315" r:id="rId20"/>
    <p:sldId id="294" r:id="rId21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C06A"/>
    <a:srgbClr val="A84750"/>
    <a:srgbClr val="FECD42"/>
    <a:srgbClr val="B1CE37"/>
    <a:srgbClr val="CCFF66"/>
    <a:srgbClr val="FF7C80"/>
    <a:srgbClr val="FFFF99"/>
    <a:srgbClr val="C9C011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78" autoAdjust="0"/>
  </p:normalViewPr>
  <p:slideViewPr>
    <p:cSldViewPr>
      <p:cViewPr varScale="1">
        <p:scale>
          <a:sx n="87" d="100"/>
          <a:sy n="87" d="100"/>
        </p:scale>
        <p:origin x="6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14A55-2DC5-4D0A-AEA5-41CFF072D07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2D96C-3A96-4188-BE3C-5EC77692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2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8877"/>
            <a:ext cx="2377966" cy="32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81150"/>
            <a:ext cx="6400800" cy="3132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Makan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Makanan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Sehat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609600" y="954650"/>
            <a:ext cx="480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Makan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makanan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bergizi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termasuk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cara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menerapkan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hidup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sehat</a:t>
            </a:r>
            <a:r>
              <a:rPr lang="en-US" altLang="id-ID" sz="2400" dirty="0" smtClean="0">
                <a:latin typeface="+mj-lt"/>
              </a:rPr>
              <a:t>. </a:t>
            </a:r>
            <a:endParaRPr lang="en-US" altLang="id-ID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599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876800" y="1247427"/>
            <a:ext cx="4082998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Makanan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pokok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sebagai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800" b="1" dirty="0" err="1" smtClean="0">
                <a:solidFill>
                  <a:srgbClr val="FF0066"/>
                </a:solidFill>
                <a:latin typeface="+mj-lt"/>
              </a:rPr>
              <a:t>sumber</a:t>
            </a:r>
            <a:r>
              <a:rPr lang="en-US" altLang="id-ID" sz="28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altLang="id-ID" sz="2800" b="1" dirty="0" err="1" smtClean="0">
                <a:solidFill>
                  <a:srgbClr val="FF0066"/>
                </a:solidFill>
                <a:latin typeface="+mj-lt"/>
              </a:rPr>
              <a:t>energi</a:t>
            </a:r>
            <a:r>
              <a:rPr lang="en-US" altLang="id-ID" sz="2400" dirty="0" smtClean="0">
                <a:latin typeface="+mj-lt"/>
              </a:rPr>
              <a:t>.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Makanan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pokok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adalah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makanan</a:t>
            </a:r>
            <a:r>
              <a:rPr lang="en-US" altLang="id-ID" sz="2400" dirty="0" smtClean="0">
                <a:latin typeface="+mj-lt"/>
              </a:rPr>
              <a:t> yang kaya </a:t>
            </a:r>
            <a:r>
              <a:rPr lang="en-US" altLang="id-ID" sz="2400" dirty="0" err="1" smtClean="0">
                <a:latin typeface="+mj-lt"/>
              </a:rPr>
              <a:t>akan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karbohidrat</a:t>
            </a:r>
            <a:r>
              <a:rPr lang="en-US" altLang="id-ID" sz="2400" dirty="0" smtClean="0">
                <a:latin typeface="+mj-lt"/>
              </a:rPr>
              <a:t>.  </a:t>
            </a:r>
            <a:endParaRPr lang="en-US" altLang="id-ID" sz="2400" dirty="0" smtClean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47750"/>
            <a:ext cx="436507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28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1" y="834955"/>
            <a:ext cx="4896960" cy="336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5071873" y="994535"/>
            <a:ext cx="3352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nn-NO" sz="2400" dirty="0" smtClean="0">
                <a:latin typeface="+mj-lt"/>
              </a:rPr>
              <a:t>Lauk-pauk </a:t>
            </a:r>
            <a:r>
              <a:rPr lang="nn-NO" sz="2400" dirty="0">
                <a:latin typeface="+mj-lt"/>
              </a:rPr>
              <a:t>merupakan </a:t>
            </a:r>
            <a:r>
              <a:rPr lang="nn-NO" sz="2400" dirty="0" smtClean="0">
                <a:latin typeface="+mj-lt"/>
              </a:rPr>
              <a:t>makanan yang </a:t>
            </a:r>
            <a:r>
              <a:rPr lang="nn-NO" sz="2400" dirty="0">
                <a:latin typeface="+mj-lt"/>
              </a:rPr>
              <a:t>mengandung </a:t>
            </a:r>
            <a:r>
              <a:rPr lang="nn-NO" sz="2400" dirty="0" smtClean="0">
                <a:latin typeface="+mj-lt"/>
              </a:rPr>
              <a:t>protein.</a:t>
            </a:r>
          </a:p>
          <a:p>
            <a:endParaRPr lang="nn-NO" sz="2400" dirty="0">
              <a:latin typeface="+mj-lt"/>
            </a:endParaRPr>
          </a:p>
          <a:p>
            <a:r>
              <a:rPr lang="en-US" sz="2400" dirty="0" err="1">
                <a:latin typeface="+mj-lt"/>
              </a:rPr>
              <a:t>Beberapa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makanan</a:t>
            </a:r>
            <a:r>
              <a:rPr lang="en-US" sz="2400" dirty="0">
                <a:latin typeface="+mj-lt"/>
              </a:rPr>
              <a:t> yang </a:t>
            </a:r>
            <a:r>
              <a:rPr lang="en-US" sz="2400" dirty="0" err="1" smtClean="0">
                <a:latin typeface="+mj-lt"/>
              </a:rPr>
              <a:t>mengandung</a:t>
            </a:r>
            <a:r>
              <a:rPr lang="en-US" sz="2400" dirty="0" smtClean="0">
                <a:latin typeface="+mj-lt"/>
              </a:rPr>
              <a:t> protein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juga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mengandung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lemak</a:t>
            </a:r>
            <a:r>
              <a:rPr lang="en-US" sz="2400" dirty="0" smtClean="0">
                <a:latin typeface="+mj-lt"/>
              </a:rPr>
              <a:t> (</a:t>
            </a:r>
            <a:r>
              <a:rPr lang="en-US" sz="2400" dirty="0" err="1" smtClean="0">
                <a:latin typeface="+mj-lt"/>
              </a:rPr>
              <a:t>penghasil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energi</a:t>
            </a:r>
            <a:r>
              <a:rPr lang="en-US" sz="2400" dirty="0" smtClean="0">
                <a:latin typeface="+mj-lt"/>
              </a:rPr>
              <a:t>). </a:t>
            </a:r>
            <a:endParaRPr lang="en-US" altLang="id-ID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2679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762000" y="590550"/>
            <a:ext cx="601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Sayur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buah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termasuk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makanan</a:t>
            </a:r>
            <a:r>
              <a:rPr lang="en-US" sz="2400" dirty="0" smtClean="0">
                <a:latin typeface="+mj-lt"/>
              </a:rPr>
              <a:t> yang kaya </a:t>
            </a:r>
            <a:r>
              <a:rPr lang="en-US" sz="2400" dirty="0" err="1" smtClean="0">
                <a:latin typeface="+mj-lt"/>
              </a:rPr>
              <a:t>akan</a:t>
            </a:r>
            <a:r>
              <a:rPr lang="en-US" sz="2400" dirty="0" smtClean="0">
                <a:latin typeface="+mj-lt"/>
              </a:rPr>
              <a:t> vitamin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mineral. </a:t>
            </a:r>
            <a:endParaRPr lang="en-US" altLang="id-ID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885950"/>
            <a:ext cx="3682152" cy="2266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1685695"/>
            <a:ext cx="464225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3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92616"/>
            <a:ext cx="3919712" cy="3661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5181600" y="1269346"/>
            <a:ext cx="36681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>
                <a:latin typeface="+mj-lt"/>
              </a:rPr>
              <a:t>Makanan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sehat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juga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perlu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dilengkapi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susu</a:t>
            </a:r>
            <a:r>
              <a:rPr lang="en-US" sz="2400" dirty="0">
                <a:latin typeface="+mj-lt"/>
              </a:rPr>
              <a:t>. 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Susu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mengandung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karbohidrat</a:t>
            </a:r>
            <a:r>
              <a:rPr lang="en-US" sz="2400" dirty="0" smtClean="0">
                <a:latin typeface="+mj-lt"/>
              </a:rPr>
              <a:t>, protein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lemak</a:t>
            </a:r>
            <a:r>
              <a:rPr lang="en-US" sz="2400" dirty="0">
                <a:latin typeface="+mj-lt"/>
              </a:rPr>
              <a:t>, vitamin,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mineral</a:t>
            </a:r>
            <a:r>
              <a:rPr lang="en-US" sz="2400" dirty="0">
                <a:latin typeface="+mj-lt"/>
              </a:rPr>
              <a:t>. </a:t>
            </a:r>
            <a:endParaRPr lang="en-US" altLang="id-ID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7730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13942"/>
            <a:ext cx="3870600" cy="4718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838200" y="971550"/>
            <a:ext cx="366815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Tubuh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juga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memerlukan</a:t>
            </a:r>
            <a:r>
              <a:rPr lang="en-US" sz="2400" dirty="0" smtClean="0">
                <a:latin typeface="+mj-lt"/>
              </a:rPr>
              <a:t> air.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smtClean="0">
                <a:latin typeface="+mj-lt"/>
              </a:rPr>
              <a:t>Air </a:t>
            </a:r>
            <a:r>
              <a:rPr lang="en-US" altLang="id-ID" sz="2400" dirty="0" err="1" smtClean="0">
                <a:latin typeface="+mj-lt"/>
              </a:rPr>
              <a:t>mengandung</a:t>
            </a:r>
            <a:r>
              <a:rPr lang="en-US" altLang="id-ID" sz="2400" dirty="0" smtClean="0">
                <a:latin typeface="+mj-lt"/>
              </a:rPr>
              <a:t> mineral yang </a:t>
            </a:r>
            <a:r>
              <a:rPr lang="en-US" altLang="id-ID" sz="2400" dirty="0" err="1" smtClean="0">
                <a:latin typeface="+mj-lt"/>
              </a:rPr>
              <a:t>baik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untuk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tubuh</a:t>
            </a:r>
            <a:r>
              <a:rPr lang="en-US" altLang="id-ID" sz="2400" dirty="0" smtClean="0">
                <a:latin typeface="+mj-lt"/>
              </a:rPr>
              <a:t>. 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Minumlah</a:t>
            </a:r>
            <a:r>
              <a:rPr lang="en-US" altLang="id-ID" sz="2400" dirty="0" smtClean="0">
                <a:latin typeface="+mj-lt"/>
              </a:rPr>
              <a:t> air paling </a:t>
            </a:r>
            <a:r>
              <a:rPr lang="en-US" altLang="id-ID" sz="2400" dirty="0" err="1" smtClean="0">
                <a:latin typeface="+mj-lt"/>
              </a:rPr>
              <a:t>sedikit</a:t>
            </a:r>
            <a:r>
              <a:rPr lang="en-US" altLang="id-ID" sz="2400" dirty="0" smtClean="0">
                <a:latin typeface="+mj-lt"/>
              </a:rPr>
              <a:t> 8 </a:t>
            </a:r>
            <a:r>
              <a:rPr lang="en-US" altLang="id-ID" sz="2400" dirty="0" err="1" smtClean="0">
                <a:latin typeface="+mj-lt"/>
              </a:rPr>
              <a:t>gelas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setiap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hari</a:t>
            </a:r>
            <a:r>
              <a:rPr lang="en-US" altLang="id-ID" sz="2400" dirty="0" smtClean="0">
                <a:latin typeface="+mj-lt"/>
              </a:rPr>
              <a:t>. </a:t>
            </a:r>
            <a:endParaRPr lang="en-US" altLang="id-ID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1445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87" y="354005"/>
            <a:ext cx="6753225" cy="4502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Mengenakan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Pakaian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Bersih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09071" y="1526054"/>
            <a:ext cx="454445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Menjaga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kebersihan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pakaian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termasuk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pola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hidup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sehat</a:t>
            </a:r>
            <a:r>
              <a:rPr lang="en-US" altLang="id-ID" sz="2400" dirty="0" smtClean="0">
                <a:latin typeface="+mj-lt"/>
              </a:rPr>
              <a:t>. 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Pakailah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pakaian</a:t>
            </a:r>
            <a:r>
              <a:rPr lang="en-US" altLang="id-ID" sz="2400" dirty="0" smtClean="0">
                <a:latin typeface="+mj-lt"/>
              </a:rPr>
              <a:t> yang </a:t>
            </a:r>
            <a:r>
              <a:rPr lang="en-US" altLang="id-ID" sz="2400" dirty="0" err="1" smtClean="0">
                <a:latin typeface="+mj-lt"/>
              </a:rPr>
              <a:t>sesuai</a:t>
            </a:r>
            <a:r>
              <a:rPr lang="en-US" altLang="id-ID" sz="2400" dirty="0" smtClean="0">
                <a:latin typeface="+mj-lt"/>
              </a:rPr>
              <a:t> agar </a:t>
            </a:r>
            <a:r>
              <a:rPr lang="en-US" altLang="id-ID" sz="2400" dirty="0" err="1" smtClean="0">
                <a:latin typeface="+mj-lt"/>
              </a:rPr>
              <a:t>tubuhmu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terbebas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dari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penyakit</a:t>
            </a:r>
            <a:r>
              <a:rPr lang="en-US" altLang="id-ID" sz="2400" dirty="0" smtClean="0">
                <a:latin typeface="+mj-lt"/>
              </a:rPr>
              <a:t>. </a:t>
            </a:r>
            <a:endParaRPr lang="en-US" altLang="id-ID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3936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47" y="1809750"/>
            <a:ext cx="6629400" cy="3128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Berolahraga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57270" y="981806"/>
            <a:ext cx="32527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</a:rPr>
              <a:t>Kita </a:t>
            </a:r>
            <a:r>
              <a:rPr lang="en-US" sz="2400" dirty="0" err="1">
                <a:latin typeface="+mj-lt"/>
              </a:rPr>
              <a:t>perlu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berolahraga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secara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teratur</a:t>
            </a:r>
            <a:r>
              <a:rPr lang="en-US" sz="2400" dirty="0" smtClean="0">
                <a:latin typeface="+mj-lt"/>
              </a:rPr>
              <a:t>.</a:t>
            </a:r>
          </a:p>
          <a:p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400" dirty="0" err="1">
                <a:latin typeface="+mj-lt"/>
              </a:rPr>
              <a:t>Olahraga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membuat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tubuh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sehat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bugar</a:t>
            </a:r>
            <a:r>
              <a:rPr lang="en-US" sz="2400" dirty="0" smtClean="0">
                <a:latin typeface="+mj-lt"/>
              </a:rPr>
              <a:t>.</a:t>
            </a:r>
            <a:endParaRPr lang="en-US" altLang="id-ID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6798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166683"/>
            <a:ext cx="5067526" cy="3000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E.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Menjaga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Kebersihan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Lingkungan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57200" y="1171691"/>
            <a:ext cx="3581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smtClean="0">
                <a:latin typeface="+mj-lt"/>
              </a:rPr>
              <a:t>Salah </a:t>
            </a:r>
            <a:r>
              <a:rPr lang="en-US" altLang="id-ID" sz="2400" dirty="0" err="1" smtClean="0">
                <a:latin typeface="+mj-lt"/>
              </a:rPr>
              <a:t>satu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pola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hidup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sehata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adalah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menjaga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kebersihan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lingkungan</a:t>
            </a:r>
            <a:r>
              <a:rPr lang="en-US" altLang="id-ID" sz="2400" dirty="0" smtClean="0">
                <a:latin typeface="+mj-lt"/>
              </a:rPr>
              <a:t>.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Lingkungan</a:t>
            </a:r>
            <a:r>
              <a:rPr lang="en-US" altLang="id-ID" sz="2400" dirty="0" smtClean="0">
                <a:latin typeface="+mj-lt"/>
              </a:rPr>
              <a:t> yang </a:t>
            </a:r>
            <a:r>
              <a:rPr lang="en-US" altLang="id-ID" sz="2400" dirty="0" err="1" smtClean="0">
                <a:latin typeface="+mj-lt"/>
              </a:rPr>
              <a:t>bersih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mencegah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penyebaran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bibit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penyakit</a:t>
            </a:r>
            <a:r>
              <a:rPr lang="en-US" altLang="id-ID" sz="2400" dirty="0" smtClean="0">
                <a:latin typeface="+mj-lt"/>
              </a:rPr>
              <a:t>. </a:t>
            </a:r>
            <a:endParaRPr lang="en-US" altLang="id-ID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0301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071" y="1838244"/>
            <a:ext cx="4114800" cy="2832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F.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Istirahat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Cukup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03329" y="1560279"/>
            <a:ext cx="4191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Istirahat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yang </a:t>
            </a:r>
            <a:r>
              <a:rPr lang="en-US" sz="2400" dirty="0" err="1">
                <a:latin typeface="+mj-lt"/>
              </a:rPr>
              <a:t>baik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adalah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tidur</a:t>
            </a:r>
            <a:r>
              <a:rPr lang="en-US" sz="2400" dirty="0" smtClean="0">
                <a:latin typeface="+mj-lt"/>
              </a:rPr>
              <a:t>.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Istirahat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yang </a:t>
            </a:r>
            <a:r>
              <a:rPr lang="en-US" sz="2400" dirty="0" err="1" smtClean="0">
                <a:latin typeface="+mj-lt"/>
              </a:rPr>
              <a:t>cukup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membuat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tubuh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kita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sehat</a:t>
            </a:r>
            <a:r>
              <a:rPr lang="en-US" sz="2400" dirty="0">
                <a:latin typeface="+mj-lt"/>
              </a:rPr>
              <a:t>. </a:t>
            </a:r>
            <a:br>
              <a:rPr lang="en-US" sz="2400" dirty="0">
                <a:latin typeface="+mj-lt"/>
              </a:rPr>
            </a:br>
            <a:endParaRPr lang="en-US" altLang="id-ID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832869"/>
            <a:ext cx="1402103" cy="1357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6742" y="803186"/>
            <a:ext cx="1368658" cy="135788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7010400" y="1242737"/>
            <a:ext cx="459764" cy="467357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78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b="7022"/>
          <a:stretch/>
        </p:blipFill>
        <p:spPr>
          <a:xfrm>
            <a:off x="4441651" y="1050439"/>
            <a:ext cx="4698805" cy="403591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26139"/>
            <a:ext cx="5376207" cy="770059"/>
            <a:chOff x="1611544" y="3332396"/>
            <a:chExt cx="5295750" cy="629144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52296"/>
              <a:ext cx="5063851" cy="609244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491682" y="3332396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HIDUP SEHAT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680" y="2078177"/>
            <a:ext cx="3557520" cy="1877437"/>
            <a:chOff x="157161" y="1733550"/>
            <a:chExt cx="3557520" cy="1877437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354897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cara-cara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menerapkan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pola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hidup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sehat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 smtClean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sz="1600" dirty="0" err="1" smtClean="0">
                  <a:latin typeface="+mj-lt"/>
                </a:rPr>
                <a:t>Mempraktikkan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pola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hidup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sehat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dalam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kehidupan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sehari-hari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dengan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disiplin</a:t>
              </a:r>
              <a:r>
                <a:rPr lang="en-US" altLang="id-ID" sz="1600" dirty="0" smtClean="0">
                  <a:latin typeface="+mj-lt"/>
                </a:rPr>
                <a:t>. </a:t>
              </a:r>
              <a:endParaRPr lang="en-US" altLang="id-ID" sz="1600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8339" l="16954" r="75771"/>
                    </a14:imgEffect>
                  </a14:imgLayer>
                </a14:imgProps>
              </a:ext>
            </a:extLst>
          </a:blip>
          <a:srcRect l="14197" t="-4597" r="23916" b="42997"/>
          <a:stretch/>
        </p:blipFill>
        <p:spPr>
          <a:xfrm>
            <a:off x="122267" y="159564"/>
            <a:ext cx="4983133" cy="4697418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" y="4240906"/>
            <a:ext cx="9144000" cy="902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15C0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4324452" y="539553"/>
            <a:ext cx="3956873" cy="34148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35126">
            <a:off x="4774914" y="949379"/>
            <a:ext cx="31731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Ayo,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terapkan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pola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hidup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sehat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mulai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dari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sekarang</a:t>
            </a:r>
            <a:endParaRPr lang="en-US" sz="3200" b="1" dirty="0">
              <a:solidFill>
                <a:schemeClr val="bg1"/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1054213">
            <a:off x="7031611" y="2330960"/>
            <a:ext cx="492443" cy="1216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65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541" y="580431"/>
            <a:ext cx="2563571" cy="4017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2672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Merawat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Tubuh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40488" y="1199680"/>
            <a:ext cx="395531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smtClean="0">
                <a:latin typeface="+mj-lt"/>
              </a:rPr>
              <a:t>Kita </a:t>
            </a:r>
            <a:r>
              <a:rPr lang="en-US" altLang="id-ID" sz="2400" dirty="0" err="1" smtClean="0">
                <a:latin typeface="+mj-lt"/>
              </a:rPr>
              <a:t>sering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menggunakan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tubuh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untuk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beraktivitas</a:t>
            </a:r>
            <a:r>
              <a:rPr lang="en-US" altLang="id-ID" sz="2400" dirty="0" smtClean="0">
                <a:latin typeface="+mj-lt"/>
              </a:rPr>
              <a:t>.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Tubuh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perlu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dirawat</a:t>
            </a:r>
            <a:r>
              <a:rPr lang="en-US" altLang="id-ID" sz="2400" dirty="0" smtClean="0">
                <a:latin typeface="+mj-lt"/>
              </a:rPr>
              <a:t> agar </a:t>
            </a:r>
            <a:r>
              <a:rPr lang="en-US" altLang="id-ID" sz="2400" dirty="0" err="1" smtClean="0">
                <a:latin typeface="+mj-lt"/>
              </a:rPr>
              <a:t>tetap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bersih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sehat</a:t>
            </a:r>
            <a:r>
              <a:rPr lang="en-US" altLang="id-ID" sz="2400" dirty="0" smtClean="0">
                <a:latin typeface="+mj-lt"/>
              </a:rPr>
              <a:t>. 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Tubuh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terawat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terhindar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dari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penyakit</a:t>
            </a:r>
            <a:r>
              <a:rPr lang="en-US" altLang="id-ID" sz="2400" dirty="0" smtClean="0">
                <a:latin typeface="+mj-lt"/>
              </a:rPr>
              <a:t>. </a:t>
            </a:r>
            <a:endParaRPr lang="en-US" altLang="id-ID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754"/>
            <a:ext cx="4494189" cy="4653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620842" y="1169332"/>
            <a:ext cx="3429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Mandilah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dua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>
                <a:latin typeface="+mj-lt"/>
              </a:rPr>
              <a:t>kali </a:t>
            </a:r>
            <a:r>
              <a:rPr lang="en-US" altLang="id-ID" sz="2400" dirty="0" err="1">
                <a:latin typeface="+mj-lt"/>
              </a:rPr>
              <a:t>sehari</a:t>
            </a:r>
            <a:r>
              <a:rPr lang="en-US" altLang="id-ID" sz="2400" dirty="0">
                <a:latin typeface="+mj-lt"/>
              </a:rPr>
              <a:t>.</a:t>
            </a:r>
          </a:p>
          <a:p>
            <a:endParaRPr lang="en-US" altLang="id-ID" sz="2400" dirty="0" smtClean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Mandilah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>
                <a:latin typeface="+mj-lt"/>
              </a:rPr>
              <a:t>saat</a:t>
            </a:r>
            <a:r>
              <a:rPr lang="en-US" altLang="id-ID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pagi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setelah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bangun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tidur</a:t>
            </a:r>
            <a:r>
              <a:rPr lang="en-US" sz="2400" dirty="0" smtClean="0">
                <a:latin typeface="+mj-lt"/>
              </a:rPr>
              <a:t>. 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Mandilah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saat</a:t>
            </a:r>
            <a:r>
              <a:rPr lang="en-US" sz="2400" dirty="0" smtClean="0">
                <a:latin typeface="+mj-lt"/>
              </a:rPr>
              <a:t> sore </a:t>
            </a:r>
            <a:r>
              <a:rPr lang="en-US" sz="2400" dirty="0" err="1">
                <a:latin typeface="+mj-lt"/>
              </a:rPr>
              <a:t>hari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usai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beraktivitas</a:t>
            </a:r>
            <a:r>
              <a:rPr lang="en-US" sz="2400" dirty="0" smtClean="0">
                <a:latin typeface="+mj-lt"/>
              </a:rPr>
              <a:t>.</a:t>
            </a:r>
            <a:endParaRPr lang="en-US" altLang="id-ID" sz="24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0842" y="373471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Mandi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secara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itchFamily="34" charset="0"/>
              </a:rPr>
              <a:t>T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eratur</a:t>
            </a:r>
            <a:endParaRPr lang="en-US" sz="2800" b="1" dirty="0">
              <a:solidFill>
                <a:srgbClr val="FF0066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14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024" y="537341"/>
            <a:ext cx="3562575" cy="4426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620842" y="1169332"/>
            <a:ext cx="379875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Mencuci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rambut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menggunakan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sampo</a:t>
            </a:r>
            <a:r>
              <a:rPr lang="en-US" altLang="id-ID" sz="2400" dirty="0" smtClean="0">
                <a:latin typeface="+mj-lt"/>
              </a:rPr>
              <a:t>.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Mencuci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rambut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mencegah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rambut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berketombe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berbau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tidak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sedap</a:t>
            </a:r>
            <a:r>
              <a:rPr lang="en-US" altLang="id-ID" sz="2400" dirty="0" smtClean="0">
                <a:latin typeface="+mj-lt"/>
              </a:rPr>
              <a:t>.</a:t>
            </a:r>
            <a:endParaRPr lang="en-US" altLang="id-ID" sz="24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0842" y="373471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0000"/>
              </a:lnSpc>
              <a:buSzPct val="100000"/>
              <a:buFont typeface="+mj-lt"/>
              <a:buAutoNum type="arabicPeriod" startAt="2"/>
            </a:pP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Cucilah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Rambut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secara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itchFamily="34" charset="0"/>
              </a:rPr>
              <a:t>T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eratur</a:t>
            </a:r>
            <a:endParaRPr lang="en-US" sz="2800" b="1" dirty="0">
              <a:solidFill>
                <a:srgbClr val="FF0066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909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042" y="866123"/>
            <a:ext cx="3044456" cy="3491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624386" y="1525939"/>
            <a:ext cx="456075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Gosoklah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gigi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dua</a:t>
            </a:r>
            <a:r>
              <a:rPr lang="en-US" altLang="id-ID" sz="2400" dirty="0" smtClean="0">
                <a:latin typeface="+mj-lt"/>
              </a:rPr>
              <a:t> kali </a:t>
            </a:r>
            <a:r>
              <a:rPr lang="en-US" altLang="id-ID" sz="2400" dirty="0" err="1" smtClean="0">
                <a:latin typeface="+mj-lt"/>
              </a:rPr>
              <a:t>sehari</a:t>
            </a:r>
            <a:r>
              <a:rPr lang="en-US" altLang="id-ID" sz="2400" dirty="0" smtClean="0">
                <a:latin typeface="+mj-lt"/>
              </a:rPr>
              <a:t>.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Gosoklah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gigi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saat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sesudah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makan</a:t>
            </a:r>
            <a:r>
              <a:rPr lang="en-US" altLang="id-ID" sz="2400" dirty="0" smtClean="0">
                <a:latin typeface="+mj-lt"/>
              </a:rPr>
              <a:t>.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Gosoklah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gigi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saat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sebelum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tidur</a:t>
            </a:r>
            <a:r>
              <a:rPr lang="en-US" altLang="id-ID" sz="2400" dirty="0" smtClean="0">
                <a:latin typeface="+mj-lt"/>
              </a:rPr>
              <a:t>.</a:t>
            </a:r>
            <a:endParaRPr lang="en-US" altLang="id-ID" sz="24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0842" y="373471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0000"/>
              </a:lnSpc>
              <a:buSzPct val="100000"/>
              <a:buFont typeface="+mj-lt"/>
              <a:buAutoNum type="arabicPeriod" startAt="3"/>
            </a:pP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Gosoklah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Gigi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secara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itchFamily="34" charset="0"/>
              </a:rPr>
              <a:t>T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eratur</a:t>
            </a:r>
            <a:endParaRPr lang="en-US" sz="2800" b="1" dirty="0">
              <a:solidFill>
                <a:srgbClr val="FF0066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94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838488" y="1450419"/>
            <a:ext cx="344870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Guntinglah</a:t>
            </a:r>
            <a:r>
              <a:rPr lang="en-US" altLang="id-ID" sz="2400" dirty="0" smtClean="0">
                <a:latin typeface="+mj-lt"/>
              </a:rPr>
              <a:t> kuku </a:t>
            </a:r>
            <a:r>
              <a:rPr lang="en-US" altLang="id-ID" sz="2400" dirty="0" err="1" smtClean="0">
                <a:latin typeface="+mj-lt"/>
              </a:rPr>
              <a:t>seminggu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sekali</a:t>
            </a:r>
            <a:r>
              <a:rPr lang="en-US" altLang="id-ID" sz="2400" dirty="0" smtClean="0">
                <a:latin typeface="+mj-lt"/>
              </a:rPr>
              <a:t>.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Menggunting</a:t>
            </a:r>
            <a:r>
              <a:rPr lang="en-US" altLang="id-ID" sz="2400" dirty="0" smtClean="0">
                <a:latin typeface="+mj-lt"/>
              </a:rPr>
              <a:t> kuku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mencegah</a:t>
            </a:r>
            <a:r>
              <a:rPr lang="en-US" altLang="id-ID" sz="2400" dirty="0" smtClean="0">
                <a:latin typeface="+mj-lt"/>
              </a:rPr>
              <a:t> kuku </a:t>
            </a:r>
            <a:r>
              <a:rPr lang="en-US" altLang="id-ID" sz="2400" dirty="0" err="1" smtClean="0">
                <a:latin typeface="+mj-lt"/>
              </a:rPr>
              <a:t>menjadi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sumber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penyakit</a:t>
            </a:r>
            <a:r>
              <a:rPr lang="en-US" altLang="id-ID" sz="2400" dirty="0" smtClean="0">
                <a:latin typeface="+mj-lt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0842" y="373471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0000"/>
              </a:lnSpc>
              <a:buSzPct val="100000"/>
              <a:buFont typeface="+mj-lt"/>
              <a:buAutoNum type="arabicPeriod" startAt="4"/>
            </a:pP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Guntinglah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Kuku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secara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itchFamily="34" charset="0"/>
              </a:rPr>
              <a:t>T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eratur</a:t>
            </a:r>
            <a:endParaRPr lang="en-US" sz="2800" b="1" dirty="0">
              <a:solidFill>
                <a:srgbClr val="FF0066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14400" y="916055"/>
            <a:ext cx="3657600" cy="3429000"/>
            <a:chOff x="838200" y="1352550"/>
            <a:chExt cx="2895600" cy="27440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1403516"/>
              <a:ext cx="2880000" cy="269305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048000" y="135255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501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620842" y="373471"/>
            <a:ext cx="684675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0000"/>
              </a:lnSpc>
              <a:buSzPct val="100000"/>
              <a:buFont typeface="+mj-lt"/>
              <a:buAutoNum type="arabicPeriod" startAt="5"/>
            </a:pP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Cucilah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Tangan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Kaki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secara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Berkala</a:t>
            </a:r>
            <a:endParaRPr lang="en-US" sz="2800" b="1" dirty="0">
              <a:solidFill>
                <a:srgbClr val="FF0066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376" y="1146435"/>
            <a:ext cx="1968875" cy="3386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576" y="943767"/>
            <a:ext cx="1818594" cy="352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2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385846"/>
            <a:ext cx="4572000" cy="3263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620842" y="373471"/>
            <a:ext cx="433215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0000"/>
              </a:lnSpc>
              <a:buSzPct val="100000"/>
              <a:buFont typeface="+mj-lt"/>
              <a:buAutoNum type="arabicPeriod" startAt="6"/>
            </a:pP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Gunakan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Masker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saat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Berada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Luar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Ruangan</a:t>
            </a:r>
            <a:endParaRPr lang="en-US" sz="2800" b="1" dirty="0">
              <a:solidFill>
                <a:srgbClr val="FF0066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96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339</Words>
  <Application>Microsoft Office PowerPoint</Application>
  <PresentationFormat>On-screen Show (16:9)</PresentationFormat>
  <Paragraphs>71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MS PGothic</vt:lpstr>
      <vt:lpstr>Arial</vt:lpstr>
      <vt:lpstr>Calibri</vt:lpstr>
      <vt:lpstr>Candara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Addana</dc:creator>
  <cp:lastModifiedBy>LENOVO</cp:lastModifiedBy>
  <cp:revision>118</cp:revision>
  <cp:lastPrinted>2022-04-09T01:52:42Z</cp:lastPrinted>
  <dcterms:created xsi:type="dcterms:W3CDTF">2022-01-17T01:37:52Z</dcterms:created>
  <dcterms:modified xsi:type="dcterms:W3CDTF">2022-05-10T11:56:02Z</dcterms:modified>
</cp:coreProperties>
</file>