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58" r:id="rId1"/>
    <p:sldMasterId id="2147483672" r:id="rId2"/>
    <p:sldMasterId id="2147483695" r:id="rId3"/>
  </p:sldMasterIdLst>
  <p:notesMasterIdLst>
    <p:notesMasterId r:id="rId52"/>
  </p:notesMasterIdLst>
  <p:handoutMasterIdLst>
    <p:handoutMasterId r:id="rId53"/>
  </p:handoutMasterIdLst>
  <p:sldIdLst>
    <p:sldId id="378" r:id="rId4"/>
    <p:sldId id="377" r:id="rId5"/>
    <p:sldId id="375" r:id="rId6"/>
    <p:sldId id="376" r:id="rId7"/>
    <p:sldId id="322" r:id="rId8"/>
    <p:sldId id="323" r:id="rId9"/>
    <p:sldId id="259" r:id="rId10"/>
    <p:sldId id="325" r:id="rId11"/>
    <p:sldId id="294" r:id="rId12"/>
    <p:sldId id="381" r:id="rId13"/>
    <p:sldId id="327" r:id="rId14"/>
    <p:sldId id="331" r:id="rId15"/>
    <p:sldId id="326" r:id="rId16"/>
    <p:sldId id="328" r:id="rId17"/>
    <p:sldId id="332" r:id="rId18"/>
    <p:sldId id="333" r:id="rId19"/>
    <p:sldId id="334" r:id="rId20"/>
    <p:sldId id="335" r:id="rId21"/>
    <p:sldId id="336" r:id="rId22"/>
    <p:sldId id="337" r:id="rId23"/>
    <p:sldId id="338" r:id="rId24"/>
    <p:sldId id="339" r:id="rId25"/>
    <p:sldId id="340" r:id="rId26"/>
    <p:sldId id="341" r:id="rId27"/>
    <p:sldId id="343" r:id="rId28"/>
    <p:sldId id="344" r:id="rId29"/>
    <p:sldId id="345" r:id="rId30"/>
    <p:sldId id="346" r:id="rId31"/>
    <p:sldId id="347" r:id="rId32"/>
    <p:sldId id="349" r:id="rId33"/>
    <p:sldId id="382" r:id="rId34"/>
    <p:sldId id="351" r:id="rId35"/>
    <p:sldId id="352" r:id="rId36"/>
    <p:sldId id="353" r:id="rId37"/>
    <p:sldId id="354" r:id="rId38"/>
    <p:sldId id="355" r:id="rId39"/>
    <p:sldId id="356" r:id="rId40"/>
    <p:sldId id="369" r:id="rId41"/>
    <p:sldId id="359" r:id="rId42"/>
    <p:sldId id="360" r:id="rId43"/>
    <p:sldId id="361" r:id="rId44"/>
    <p:sldId id="362" r:id="rId45"/>
    <p:sldId id="365" r:id="rId46"/>
    <p:sldId id="367" r:id="rId47"/>
    <p:sldId id="368" r:id="rId48"/>
    <p:sldId id="379" r:id="rId49"/>
    <p:sldId id="380" r:id="rId50"/>
    <p:sldId id="297" r:id="rId51"/>
  </p:sldIdLst>
  <p:sldSz cx="9144000" cy="6858000" type="screen4x3"/>
  <p:notesSz cx="6858000" cy="9144000"/>
  <p:embeddedFontLst>
    <p:embeddedFont>
      <p:font typeface="굴림체" panose="020B0609000101010101" pitchFamily="49" charset="-127"/>
      <p:regular r:id="rId54"/>
    </p:embeddedFont>
    <p:embeddedFont>
      <p:font typeface="맑은 고딕" panose="020B0503020000020004" pitchFamily="34" charset="-127"/>
      <p:regular r:id="rId55"/>
      <p:bold r:id="rId56"/>
    </p:embeddedFont>
    <p:embeddedFont>
      <p:font typeface="Arial Black" panose="020B0A04020102020204" pitchFamily="34" charset="0"/>
      <p:bold r:id="rId57"/>
    </p:embeddedFont>
    <p:embeddedFont>
      <p:font typeface="Calibri" panose="020F0502020204030204" pitchFamily="34" charset="0"/>
      <p:regular r:id="rId58"/>
      <p:bold r:id="rId59"/>
      <p:italic r:id="rId60"/>
      <p:boldItalic r:id="rId61"/>
    </p:embeddedFont>
    <p:embeddedFont>
      <p:font typeface="Calibri Light" panose="020F0302020204030204" pitchFamily="34" charset="0"/>
      <p:regular r:id="rId62"/>
      <p:italic r:id="rId63"/>
    </p:embeddedFont>
    <p:embeddedFont>
      <p:font typeface="Lato" panose="020F0502020204030203" pitchFamily="34" charset="0"/>
      <p:regular r:id="rId64"/>
      <p:bold r:id="rId65"/>
    </p:embeddedFont>
    <p:embeddedFont>
      <p:font typeface="Source Sans Pro" panose="020B0503030403020204" pitchFamily="34" charset="0"/>
      <p:regular r:id="rId66"/>
      <p:bold r:id="rId67"/>
      <p:italic r:id="rId68"/>
      <p:boldItalic r:id="rId69"/>
    </p:embeddedFont>
  </p:embeddedFontLst>
  <p:defaultTextStyle>
    <a:defPPr>
      <a:defRPr lang="ko-KR"/>
    </a:defPPr>
    <a:lvl1pPr marL="0" algn="l" defTabSz="913528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6763" algn="l" defTabSz="913528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3528" algn="l" defTabSz="913528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0284" algn="l" defTabSz="913528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7045" algn="l" defTabSz="913528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3801" algn="l" defTabSz="913528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0569" algn="l" defTabSz="913528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7326" algn="l" defTabSz="913528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4090" algn="l" defTabSz="913528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8000"/>
    <a:srgbClr val="FF00FF"/>
    <a:srgbClr val="800080"/>
    <a:srgbClr val="FF0000"/>
    <a:srgbClr val="FFFF00"/>
    <a:srgbClr val="2899E1"/>
    <a:srgbClr val="FFD349"/>
    <a:srgbClr val="F4E975"/>
    <a:srgbClr val="1658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40" autoAdjust="0"/>
    <p:restoredTop sz="96395" autoAdjust="0"/>
  </p:normalViewPr>
  <p:slideViewPr>
    <p:cSldViewPr>
      <p:cViewPr varScale="1">
        <p:scale>
          <a:sx n="65" d="100"/>
          <a:sy n="65" d="100"/>
        </p:scale>
        <p:origin x="168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2514" y="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font" Target="fonts/font2.fntdata"/><Relationship Id="rId63" Type="http://schemas.openxmlformats.org/officeDocument/2006/relationships/font" Target="fonts/font10.fntdata"/><Relationship Id="rId68" Type="http://schemas.openxmlformats.org/officeDocument/2006/relationships/font" Target="fonts/font15.fntdata"/><Relationship Id="rId7" Type="http://schemas.openxmlformats.org/officeDocument/2006/relationships/slide" Target="slides/slide4.xml"/><Relationship Id="rId71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handoutMaster" Target="handoutMasters/handoutMaster1.xml"/><Relationship Id="rId58" Type="http://schemas.openxmlformats.org/officeDocument/2006/relationships/font" Target="fonts/font5.fntdata"/><Relationship Id="rId66" Type="http://schemas.openxmlformats.org/officeDocument/2006/relationships/font" Target="fonts/font13.fnt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font" Target="fonts/font4.fntdata"/><Relationship Id="rId61" Type="http://schemas.openxmlformats.org/officeDocument/2006/relationships/font" Target="fonts/font8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notesMaster" Target="notesMasters/notesMaster1.xml"/><Relationship Id="rId60" Type="http://schemas.openxmlformats.org/officeDocument/2006/relationships/font" Target="fonts/font7.fntdata"/><Relationship Id="rId65" Type="http://schemas.openxmlformats.org/officeDocument/2006/relationships/font" Target="fonts/font12.fntdata"/><Relationship Id="rId73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font" Target="fonts/font3.fntdata"/><Relationship Id="rId64" Type="http://schemas.openxmlformats.org/officeDocument/2006/relationships/font" Target="fonts/font11.fntdata"/><Relationship Id="rId69" Type="http://schemas.openxmlformats.org/officeDocument/2006/relationships/font" Target="fonts/font16.fntdata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font" Target="fonts/font6.fntdata"/><Relationship Id="rId67" Type="http://schemas.openxmlformats.org/officeDocument/2006/relationships/font" Target="fonts/font14.fntdata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font" Target="fonts/font1.fntdata"/><Relationship Id="rId62" Type="http://schemas.openxmlformats.org/officeDocument/2006/relationships/font" Target="fonts/font9.fntdata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CCFBE2-2B8D-499C-81C9-2CD5B3EB8E93}" type="datetimeFigureOut">
              <a:rPr lang="ko-KR" altLang="en-US" smtClean="0"/>
              <a:pPr/>
              <a:t>2021-06-19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54DD7E-3179-445A-81DB-781C4554AFF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95366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545AC5-813F-4ED1-B011-8EA17CB93331}" type="datetimeFigureOut">
              <a:rPr lang="ko-KR" altLang="en-US" smtClean="0"/>
              <a:pPr/>
              <a:t>2021-06-19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504B90-27FD-422C-8CC6-2AADAD122D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707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3528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6763" algn="l" defTabSz="913528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528" algn="l" defTabSz="913528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284" algn="l" defTabSz="913528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045" algn="l" defTabSz="913528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3801" algn="l" defTabSz="913528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0569" algn="l" defTabSz="913528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7326" algn="l" defTabSz="913528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4090" algn="l" defTabSz="913528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199557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92291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92291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92291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92291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92291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39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92291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40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92291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43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92291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44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92291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45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9229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199557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62087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92291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92291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92291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92291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92291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9229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1244"/>
            <a:ext cx="9143990" cy="6855513"/>
          </a:xfrm>
          <a:prstGeom prst="rect">
            <a:avLst/>
          </a:prstGeom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2021-06-19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 Light"/>
                <a:ea typeface="맑은 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 Light"/>
              <a:ea typeface="맑은 고딕"/>
            </a:endParaRPr>
          </a:p>
        </p:txBody>
      </p:sp>
      <p:sp>
        <p:nvSpPr>
          <p:cNvPr id="14" name="부제목 2"/>
          <p:cNvSpPr>
            <a:spLocks noGrp="1"/>
          </p:cNvSpPr>
          <p:nvPr>
            <p:ph type="subTitle" idx="1"/>
          </p:nvPr>
        </p:nvSpPr>
        <p:spPr>
          <a:xfrm>
            <a:off x="953126" y="4205309"/>
            <a:ext cx="3024730" cy="95160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83458" tIns="41727" rIns="83458" bIns="41727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defTabSz="835794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ko-KR" altLang="en-US" sz="1000" kern="1200" baseline="0" dirty="0">
                <a:solidFill>
                  <a:schemeClr val="bg1"/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  <a:lvl2pPr marL="4178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357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536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715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894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073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252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43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ko-KR" altLang="en-US" dirty="0"/>
          </a:p>
        </p:txBody>
      </p:sp>
      <p:sp>
        <p:nvSpPr>
          <p:cNvPr id="15" name="제목 1"/>
          <p:cNvSpPr>
            <a:spLocks noGrp="1"/>
          </p:cNvSpPr>
          <p:nvPr>
            <p:ph type="ctrTitle" hasCustomPrompt="1"/>
          </p:nvPr>
        </p:nvSpPr>
        <p:spPr>
          <a:xfrm>
            <a:off x="953128" y="2436835"/>
            <a:ext cx="4213016" cy="1984331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83458" tIns="41727" rIns="83458" bIns="41727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defTabSz="835794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ko-KR" altLang="en-US" sz="4900" kern="1200" baseline="0" dirty="0">
                <a:solidFill>
                  <a:schemeClr val="bg1"/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제목을</a:t>
            </a:r>
            <a:r>
              <a:rPr lang="en-US" altLang="ko-KR" dirty="0"/>
              <a:t> </a:t>
            </a:r>
            <a:r>
              <a:rPr lang="ko-KR" altLang="en-US" dirty="0"/>
              <a:t>입력하시오</a:t>
            </a:r>
          </a:p>
        </p:txBody>
      </p:sp>
    </p:spTree>
    <p:extLst>
      <p:ext uri="{BB962C8B-B14F-4D97-AF65-F5344CB8AC3E}">
        <p14:creationId xmlns:p14="http://schemas.microsoft.com/office/powerpoint/2010/main" val="4288996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1240"/>
            <a:ext cx="9143990" cy="6855513"/>
          </a:xfrm>
          <a:prstGeom prst="rect">
            <a:avLst/>
          </a:prstGeom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 Light"/>
                <a:ea typeface="맑은 고딕"/>
              </a:rPr>
              <a:pPr/>
              <a:t>2021-06-19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 Light"/>
              <a:ea typeface="맑은 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 Light"/>
              <a:ea typeface="맑은 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 Light"/>
                <a:ea typeface="맑은 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 Light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127853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1240"/>
            <a:ext cx="9143990" cy="6855513"/>
          </a:xfrm>
          <a:prstGeom prst="rect">
            <a:avLst/>
          </a:prstGeom>
        </p:spPr>
      </p:pic>
      <p:sp>
        <p:nvSpPr>
          <p:cNvPr id="15" name="내용 개체 틀 2"/>
          <p:cNvSpPr>
            <a:spLocks noGrp="1"/>
          </p:cNvSpPr>
          <p:nvPr>
            <p:ph idx="1" hasCustomPrompt="1"/>
          </p:nvPr>
        </p:nvSpPr>
        <p:spPr>
          <a:xfrm>
            <a:off x="457200" y="1485236"/>
            <a:ext cx="8229600" cy="4823418"/>
          </a:xfrm>
        </p:spPr>
        <p:txBody>
          <a:bodyPr>
            <a:normAutofit/>
          </a:bodyPr>
          <a:lstStyle>
            <a:lvl1pPr algn="l">
              <a:buNone/>
              <a:defRPr sz="1700" i="1" baseline="0">
                <a:solidFill>
                  <a:srgbClr val="D88EAC"/>
                </a:solidFill>
                <a:latin typeface="+mj-lt"/>
                <a:ea typeface="맑은 고딕" pitchFamily="50" charset="-127"/>
              </a:defRPr>
            </a:lvl1pPr>
            <a:lvl2pPr algn="l">
              <a:buNone/>
              <a:defRPr sz="2100" baseline="0">
                <a:solidFill>
                  <a:schemeClr val="tx1">
                    <a:lumMod val="75000"/>
                    <a:lumOff val="25000"/>
                  </a:schemeClr>
                </a:solidFill>
                <a:latin typeface="Noto Sans" pitchFamily="34" charset="0"/>
                <a:ea typeface="맑은 고딕" pitchFamily="50" charset="-127"/>
              </a:defRPr>
            </a:lvl2pPr>
            <a:lvl3pPr algn="l">
              <a:buNone/>
              <a:defRPr sz="2100" baseline="0">
                <a:solidFill>
                  <a:schemeClr val="tx1">
                    <a:lumMod val="75000"/>
                    <a:lumOff val="25000"/>
                  </a:schemeClr>
                </a:solidFill>
                <a:latin typeface="Noto Sans" pitchFamily="34" charset="0"/>
                <a:ea typeface="맑은 고딕" pitchFamily="50" charset="-127"/>
              </a:defRPr>
            </a:lvl3pPr>
            <a:lvl4pPr algn="l">
              <a:buNone/>
              <a:defRPr sz="2100" baseline="0">
                <a:solidFill>
                  <a:schemeClr val="tx1">
                    <a:lumMod val="75000"/>
                    <a:lumOff val="25000"/>
                  </a:schemeClr>
                </a:solidFill>
                <a:latin typeface="Noto Sans" pitchFamily="34" charset="0"/>
                <a:ea typeface="맑은 고딕" pitchFamily="50" charset="-127"/>
              </a:defRPr>
            </a:lvl4pPr>
            <a:lvl5pPr algn="l">
              <a:buNone/>
              <a:defRPr sz="2100" baseline="0">
                <a:solidFill>
                  <a:schemeClr val="tx1">
                    <a:lumMod val="75000"/>
                    <a:lumOff val="25000"/>
                  </a:schemeClr>
                </a:solidFill>
                <a:latin typeface="Noto Sans" pitchFamily="34" charset="0"/>
                <a:ea typeface="맑은 고딕" pitchFamily="50" charset="-127"/>
              </a:defRPr>
            </a:lvl5pPr>
          </a:lstStyle>
          <a:p>
            <a:pPr lvl="0"/>
            <a:r>
              <a:rPr lang="en-US" altLang="ko-KR" dirty="0"/>
              <a:t>Replace with your own text</a:t>
            </a:r>
            <a:endParaRPr lang="ko-KR" altLang="en-US" dirty="0"/>
          </a:p>
        </p:txBody>
      </p:sp>
      <p:sp>
        <p:nvSpPr>
          <p:cNvPr id="14" name="제목 1"/>
          <p:cNvSpPr>
            <a:spLocks noGrp="1"/>
          </p:cNvSpPr>
          <p:nvPr>
            <p:ph type="title"/>
          </p:nvPr>
        </p:nvSpPr>
        <p:spPr>
          <a:xfrm>
            <a:off x="457200" y="189391"/>
            <a:ext cx="8229601" cy="798568"/>
          </a:xfrm>
        </p:spPr>
        <p:txBody>
          <a:bodyPr vert="horz" lIns="83628" tIns="41814" rIns="83628" bIns="41814" rtlCol="0" anchor="ctr">
            <a:normAutofit/>
          </a:bodyPr>
          <a:lstStyle>
            <a:lvl1pPr algn="l" defTabSz="836380" rtl="0" eaLnBrk="1" latinLnBrk="1" hangingPunct="1">
              <a:spcBef>
                <a:spcPct val="0"/>
              </a:spcBef>
              <a:buNone/>
              <a:defRPr lang="ko-KR" altLang="en-US" sz="3400" b="1" kern="1200" baseline="0" dirty="0">
                <a:solidFill>
                  <a:schemeClr val="bg1"/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500837"/>
            <a:ext cx="2133600" cy="220641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2021-06-19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1" y="6500837"/>
            <a:ext cx="2895600" cy="220641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1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500837"/>
            <a:ext cx="2133600" cy="220641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9951214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1240"/>
            <a:ext cx="9143990" cy="6855513"/>
          </a:xfrm>
          <a:prstGeom prst="rect">
            <a:avLst/>
          </a:prstGeom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500837"/>
            <a:ext cx="2133600" cy="220641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2021-06-19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1" y="6500837"/>
            <a:ext cx="2895600" cy="220641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500837"/>
            <a:ext cx="2133600" cy="220641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15" name="제목 1"/>
          <p:cNvSpPr>
            <a:spLocks noGrp="1"/>
          </p:cNvSpPr>
          <p:nvPr>
            <p:ph type="title"/>
          </p:nvPr>
        </p:nvSpPr>
        <p:spPr>
          <a:xfrm>
            <a:off x="457200" y="189391"/>
            <a:ext cx="8229600" cy="798568"/>
          </a:xfrm>
        </p:spPr>
        <p:txBody>
          <a:bodyPr vert="horz" lIns="83628" tIns="41814" rIns="83628" bIns="41814" rtlCol="0" anchor="ctr">
            <a:normAutofit/>
          </a:bodyPr>
          <a:lstStyle>
            <a:lvl1pPr algn="l" defTabSz="836380" rtl="0" eaLnBrk="1" latinLnBrk="1" hangingPunct="1">
              <a:spcBef>
                <a:spcPct val="0"/>
              </a:spcBef>
              <a:buNone/>
              <a:defRPr lang="ko-KR" altLang="en-US" sz="3400" b="1" kern="12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16" name="내용 개체 틀 2"/>
          <p:cNvSpPr>
            <a:spLocks noGrp="1"/>
          </p:cNvSpPr>
          <p:nvPr>
            <p:ph idx="1" hasCustomPrompt="1"/>
          </p:nvPr>
        </p:nvSpPr>
        <p:spPr>
          <a:xfrm>
            <a:off x="457200" y="1485235"/>
            <a:ext cx="8229600" cy="4823418"/>
          </a:xfrm>
        </p:spPr>
        <p:txBody>
          <a:bodyPr>
            <a:normAutofit/>
          </a:bodyPr>
          <a:lstStyle>
            <a:lvl1pPr algn="l">
              <a:buNone/>
              <a:defRPr sz="1700" i="1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맑은 고딕" pitchFamily="50" charset="-127"/>
              </a:defRPr>
            </a:lvl1pPr>
            <a:lvl2pPr algn="l">
              <a:buNone/>
              <a:defRPr sz="2100" baseline="0">
                <a:solidFill>
                  <a:schemeClr val="tx1">
                    <a:lumMod val="75000"/>
                    <a:lumOff val="25000"/>
                  </a:schemeClr>
                </a:solidFill>
                <a:latin typeface="Noto Sans" pitchFamily="34" charset="0"/>
                <a:ea typeface="맑은 고딕" pitchFamily="50" charset="-127"/>
              </a:defRPr>
            </a:lvl2pPr>
            <a:lvl3pPr algn="l">
              <a:buNone/>
              <a:defRPr sz="2100" baseline="0">
                <a:solidFill>
                  <a:schemeClr val="tx1">
                    <a:lumMod val="75000"/>
                    <a:lumOff val="25000"/>
                  </a:schemeClr>
                </a:solidFill>
                <a:latin typeface="Noto Sans" pitchFamily="34" charset="0"/>
                <a:ea typeface="맑은 고딕" pitchFamily="50" charset="-127"/>
              </a:defRPr>
            </a:lvl3pPr>
            <a:lvl4pPr algn="l">
              <a:buNone/>
              <a:defRPr sz="2100" baseline="0">
                <a:solidFill>
                  <a:schemeClr val="tx1">
                    <a:lumMod val="75000"/>
                    <a:lumOff val="25000"/>
                  </a:schemeClr>
                </a:solidFill>
                <a:latin typeface="Noto Sans" pitchFamily="34" charset="0"/>
                <a:ea typeface="맑은 고딕" pitchFamily="50" charset="-127"/>
              </a:defRPr>
            </a:lvl4pPr>
            <a:lvl5pPr algn="l">
              <a:buNone/>
              <a:defRPr sz="2100" baseline="0">
                <a:solidFill>
                  <a:schemeClr val="tx1">
                    <a:lumMod val="75000"/>
                    <a:lumOff val="25000"/>
                  </a:schemeClr>
                </a:solidFill>
                <a:latin typeface="Noto Sans" pitchFamily="34" charset="0"/>
                <a:ea typeface="맑은 고딕" pitchFamily="50" charset="-127"/>
              </a:defRPr>
            </a:lvl5pPr>
          </a:lstStyle>
          <a:p>
            <a:pPr lvl="0"/>
            <a:r>
              <a:rPr lang="en-US" altLang="ko-KR" dirty="0"/>
              <a:t>Replace with your own text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197703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1240"/>
            <a:ext cx="9143990" cy="6855513"/>
          </a:xfrm>
          <a:prstGeom prst="rect">
            <a:avLst/>
          </a:prstGeom>
        </p:spPr>
      </p:pic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 Light"/>
                <a:ea typeface="맑은 고딕"/>
              </a:rPr>
              <a:pPr/>
              <a:t>2021-06-19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 Light"/>
              <a:ea typeface="맑은 고딕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 Light"/>
              <a:ea typeface="맑은 고딕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 Light"/>
                <a:ea typeface="맑은 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 Light"/>
              <a:ea typeface="맑은 고딕"/>
            </a:endParaRPr>
          </a:p>
        </p:txBody>
      </p:sp>
      <p:sp>
        <p:nvSpPr>
          <p:cNvPr id="8" name="제목 1"/>
          <p:cNvSpPr>
            <a:spLocks noGrp="1"/>
          </p:cNvSpPr>
          <p:nvPr>
            <p:ph type="ctrTitle"/>
          </p:nvPr>
        </p:nvSpPr>
        <p:spPr>
          <a:xfrm>
            <a:off x="1277205" y="2493113"/>
            <a:ext cx="6913668" cy="122385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83628" tIns="41814" rIns="83628" bIns="41814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ctr" defTabSz="83638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ko-KR" altLang="en-US" sz="6000" kern="1200" baseline="0" dirty="0">
                <a:solidFill>
                  <a:schemeClr val="bg1"/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93553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2021-06-19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2473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2021-06-19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02713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2021-06-19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15114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2021-06-19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12013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2021-06-19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56492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2021-06-19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2376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1244"/>
            <a:ext cx="9143990" cy="6855513"/>
          </a:xfrm>
          <a:prstGeom prst="rect">
            <a:avLst/>
          </a:prstGeom>
        </p:spPr>
      </p:pic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 Light"/>
                <a:ea typeface="맑은 고딕"/>
              </a:rPr>
              <a:pPr/>
              <a:t>2021-06-19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 Light"/>
              <a:ea typeface="맑은 고딕"/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 Light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 Light"/>
                <a:ea typeface="맑은 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 Light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34558215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2021-06-19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15372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2021-06-19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07912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2021-06-19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32458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2021-06-19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1328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2021-06-19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87986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412"/>
            <a:ext cx="9144000" cy="6768468"/>
          </a:xfrm>
          <a:prstGeom prst="rect">
            <a:avLst/>
          </a:prstGeom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500849"/>
            <a:ext cx="2133600" cy="220641"/>
          </a:xfrm>
        </p:spPr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2021-06-19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500849"/>
            <a:ext cx="2895600" cy="220641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500849"/>
            <a:ext cx="2133600" cy="220641"/>
          </a:xfrm>
        </p:spPr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1" name="내용 개체 틀 2"/>
          <p:cNvSpPr>
            <a:spLocks noGrp="1"/>
          </p:cNvSpPr>
          <p:nvPr>
            <p:ph idx="1"/>
          </p:nvPr>
        </p:nvSpPr>
        <p:spPr>
          <a:xfrm>
            <a:off x="395538" y="1484784"/>
            <a:ext cx="8402525" cy="4881686"/>
          </a:xfrm>
        </p:spPr>
        <p:txBody>
          <a:bodyPr>
            <a:normAutofit/>
          </a:bodyPr>
          <a:lstStyle>
            <a:lvl1pPr algn="l">
              <a:buNone/>
              <a:defRPr sz="1600"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맑은 고딕" pitchFamily="50" charset="-127"/>
              </a:defRPr>
            </a:lvl1pPr>
            <a:lvl2pPr algn="l">
              <a:buNone/>
              <a:defRPr sz="1600"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맑은 고딕" pitchFamily="50" charset="-127"/>
              </a:defRPr>
            </a:lvl2pPr>
            <a:lvl3pPr algn="l">
              <a:buNone/>
              <a:defRPr sz="1600"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맑은 고딕" pitchFamily="50" charset="-127"/>
              </a:defRPr>
            </a:lvl3pPr>
            <a:lvl4pPr algn="l">
              <a:buNone/>
              <a:defRPr sz="1600"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맑은 고딕" pitchFamily="50" charset="-127"/>
              </a:defRPr>
            </a:lvl4pPr>
            <a:lvl5pPr algn="l">
              <a:buNone/>
              <a:defRPr sz="1600"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9" name="제목 1"/>
          <p:cNvSpPr>
            <a:spLocks noGrp="1"/>
          </p:cNvSpPr>
          <p:nvPr>
            <p:ph type="title"/>
          </p:nvPr>
        </p:nvSpPr>
        <p:spPr>
          <a:xfrm>
            <a:off x="120897" y="-10427"/>
            <a:ext cx="7661196" cy="796908"/>
          </a:xfrm>
        </p:spPr>
        <p:txBody>
          <a:bodyPr vert="horz" lIns="91191" tIns="45596" rIns="91191" bIns="45596" rtlCol="0" anchor="ctr">
            <a:normAutofit/>
          </a:bodyPr>
          <a:lstStyle>
            <a:lvl1pPr>
              <a:defRPr lang="ko-KR" altLang="en-US" sz="2500" b="1" baseline="0" dirty="0">
                <a:solidFill>
                  <a:srgbClr val="FFD349"/>
                </a:solidFill>
                <a:effectLst/>
                <a:latin typeface="+mj-lt"/>
              </a:defRPr>
            </a:lvl1pPr>
          </a:lstStyle>
          <a:p>
            <a:pPr lvl="0"/>
            <a:r>
              <a:rPr lang="ko-KR" altLang="en-US" dirty="0"/>
              <a:t>마스터 제목 스타일 편집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" y="298"/>
            <a:ext cx="9143244" cy="6857433"/>
          </a:xfrm>
          <a:prstGeom prst="rect">
            <a:avLst/>
          </a:prstGeom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ED3D6733-6F27-4404-AB51-585418F146E5}" type="datetimeFigureOut">
              <a:rPr lang="ko-KR" altLang="en-US" smtClean="0"/>
              <a:pPr/>
              <a:t>2021-06-19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제목 1"/>
          <p:cNvSpPr>
            <a:spLocks noGrp="1"/>
          </p:cNvSpPr>
          <p:nvPr>
            <p:ph type="ctrTitle"/>
          </p:nvPr>
        </p:nvSpPr>
        <p:spPr>
          <a:xfrm>
            <a:off x="457200" y="1011697"/>
            <a:ext cx="8229600" cy="140920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191" tIns="45596" rIns="91191" bIns="45596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ctr" defTabSz="913528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en-US" altLang="ko-KR" sz="5400" kern="1200" baseline="0" dirty="0">
                <a:solidFill>
                  <a:srgbClr val="2899E1"/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endParaRPr lang="en-US" altLang="ko-KR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" y="298"/>
            <a:ext cx="9143244" cy="6857433"/>
          </a:xfrm>
          <a:prstGeom prst="rect">
            <a:avLst/>
          </a:prstGeom>
        </p:spPr>
      </p:pic>
      <p:sp>
        <p:nvSpPr>
          <p:cNvPr id="8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429411"/>
            <a:ext cx="2133600" cy="292079"/>
          </a:xfrm>
        </p:spPr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2021-06-19</a:t>
            </a:fld>
            <a:endParaRPr lang="ko-KR" altLang="en-US"/>
          </a:p>
        </p:txBody>
      </p:sp>
      <p:sp>
        <p:nvSpPr>
          <p:cNvPr id="9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429411"/>
            <a:ext cx="2895600" cy="292079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10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429411"/>
            <a:ext cx="2133600" cy="292079"/>
          </a:xfrm>
        </p:spPr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" y="298"/>
            <a:ext cx="9143244" cy="6857433"/>
          </a:xfrm>
          <a:prstGeom prst="rect">
            <a:avLst/>
          </a:prstGeom>
        </p:spPr>
      </p:pic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ED3D6733-6F27-4404-AB51-585418F146E5}" type="datetimeFigureOut">
              <a:rPr lang="ko-KR" altLang="en-US" smtClean="0"/>
              <a:pPr/>
              <a:t>2021-06-19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제목 1"/>
          <p:cNvSpPr>
            <a:spLocks noGrp="1"/>
          </p:cNvSpPr>
          <p:nvPr>
            <p:ph type="ctrTitle"/>
          </p:nvPr>
        </p:nvSpPr>
        <p:spPr>
          <a:xfrm>
            <a:off x="1270959" y="1791165"/>
            <a:ext cx="6602111" cy="1423689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191" tIns="45596" rIns="91191" bIns="45596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ctr" defTabSz="913528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ko-KR" altLang="en-US" sz="7000" kern="1200" baseline="0" dirty="0">
                <a:solidFill>
                  <a:srgbClr val="FFD349"/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endParaRPr lang="en-US" altLang="ko-KR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412"/>
            <a:ext cx="9144000" cy="6768468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897" y="-10427"/>
            <a:ext cx="7661196" cy="796908"/>
          </a:xfrm>
        </p:spPr>
        <p:txBody>
          <a:bodyPr vert="horz" lIns="91191" tIns="45596" rIns="91191" bIns="45596" rtlCol="0" anchor="ctr">
            <a:normAutofit/>
          </a:bodyPr>
          <a:lstStyle>
            <a:lvl1pPr>
              <a:defRPr lang="ko-KR" altLang="en-US" sz="2500" b="1" baseline="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</a:lstStyle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2021-06-19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395538" y="1484784"/>
            <a:ext cx="8402525" cy="4881686"/>
          </a:xfrm>
        </p:spPr>
        <p:txBody>
          <a:bodyPr>
            <a:normAutofit/>
          </a:bodyPr>
          <a:lstStyle>
            <a:lvl1pPr algn="l">
              <a:buNone/>
              <a:defRPr sz="1600"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맑은 고딕" pitchFamily="50" charset="-127"/>
              </a:defRPr>
            </a:lvl1pPr>
            <a:lvl2pPr algn="l">
              <a:buNone/>
              <a:defRPr sz="1600"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맑은 고딕" pitchFamily="50" charset="-127"/>
              </a:defRPr>
            </a:lvl2pPr>
            <a:lvl3pPr algn="l">
              <a:buNone/>
              <a:defRPr sz="1600"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맑은 고딕" pitchFamily="50" charset="-127"/>
              </a:defRPr>
            </a:lvl3pPr>
            <a:lvl4pPr algn="l">
              <a:buNone/>
              <a:defRPr sz="1600"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맑은 고딕" pitchFamily="50" charset="-127"/>
              </a:defRPr>
            </a:lvl4pPr>
            <a:lvl5pPr algn="l">
              <a:buNone/>
              <a:defRPr sz="1600"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1244"/>
            <a:ext cx="9143990" cy="6855513"/>
          </a:xfrm>
          <a:prstGeom prst="rect">
            <a:avLst/>
          </a:prstGeom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 Light"/>
                <a:ea typeface="맑은 고딕"/>
              </a:rPr>
              <a:pPr/>
              <a:t>2021-06-19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 Light"/>
              <a:ea typeface="맑은 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 Light"/>
              <a:ea typeface="맑은 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 Light"/>
                <a:ea typeface="맑은 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 Light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9284007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1244"/>
            <a:ext cx="9143990" cy="6855513"/>
          </a:xfrm>
          <a:prstGeom prst="rect">
            <a:avLst/>
          </a:prstGeom>
        </p:spPr>
      </p:pic>
      <p:sp>
        <p:nvSpPr>
          <p:cNvPr id="15" name="내용 개체 틀 2"/>
          <p:cNvSpPr>
            <a:spLocks noGrp="1"/>
          </p:cNvSpPr>
          <p:nvPr>
            <p:ph idx="1" hasCustomPrompt="1"/>
          </p:nvPr>
        </p:nvSpPr>
        <p:spPr>
          <a:xfrm>
            <a:off x="457200" y="1485247"/>
            <a:ext cx="8229600" cy="4823418"/>
          </a:xfrm>
        </p:spPr>
        <p:txBody>
          <a:bodyPr>
            <a:normAutofit/>
          </a:bodyPr>
          <a:lstStyle>
            <a:lvl1pPr algn="l">
              <a:buNone/>
              <a:defRPr sz="1700" i="1" baseline="0">
                <a:solidFill>
                  <a:srgbClr val="D88EAC"/>
                </a:solidFill>
                <a:latin typeface="+mj-lt"/>
                <a:ea typeface="맑은 고딕" pitchFamily="50" charset="-127"/>
              </a:defRPr>
            </a:lvl1pPr>
            <a:lvl2pPr algn="l">
              <a:buNone/>
              <a:defRPr sz="2100" baseline="0">
                <a:solidFill>
                  <a:schemeClr val="tx1">
                    <a:lumMod val="75000"/>
                    <a:lumOff val="25000"/>
                  </a:schemeClr>
                </a:solidFill>
                <a:latin typeface="Noto Sans" pitchFamily="34" charset="0"/>
                <a:ea typeface="맑은 고딕" pitchFamily="50" charset="-127"/>
              </a:defRPr>
            </a:lvl2pPr>
            <a:lvl3pPr algn="l">
              <a:buNone/>
              <a:defRPr sz="2100" baseline="0">
                <a:solidFill>
                  <a:schemeClr val="tx1">
                    <a:lumMod val="75000"/>
                    <a:lumOff val="25000"/>
                  </a:schemeClr>
                </a:solidFill>
                <a:latin typeface="Noto Sans" pitchFamily="34" charset="0"/>
                <a:ea typeface="맑은 고딕" pitchFamily="50" charset="-127"/>
              </a:defRPr>
            </a:lvl3pPr>
            <a:lvl4pPr algn="l">
              <a:buNone/>
              <a:defRPr sz="2100" baseline="0">
                <a:solidFill>
                  <a:schemeClr val="tx1">
                    <a:lumMod val="75000"/>
                    <a:lumOff val="25000"/>
                  </a:schemeClr>
                </a:solidFill>
                <a:latin typeface="Noto Sans" pitchFamily="34" charset="0"/>
                <a:ea typeface="맑은 고딕" pitchFamily="50" charset="-127"/>
              </a:defRPr>
            </a:lvl4pPr>
            <a:lvl5pPr algn="l">
              <a:buNone/>
              <a:defRPr sz="2100" baseline="0">
                <a:solidFill>
                  <a:schemeClr val="tx1">
                    <a:lumMod val="75000"/>
                    <a:lumOff val="25000"/>
                  </a:schemeClr>
                </a:solidFill>
                <a:latin typeface="Noto Sans" pitchFamily="34" charset="0"/>
                <a:ea typeface="맑은 고딕" pitchFamily="50" charset="-127"/>
              </a:defRPr>
            </a:lvl5pPr>
          </a:lstStyle>
          <a:p>
            <a:pPr lvl="0"/>
            <a:r>
              <a:rPr lang="en-US" altLang="ko-KR" dirty="0"/>
              <a:t>Replace with your own text</a:t>
            </a:r>
            <a:endParaRPr lang="ko-KR" altLang="en-US" dirty="0"/>
          </a:p>
        </p:txBody>
      </p:sp>
      <p:sp>
        <p:nvSpPr>
          <p:cNvPr id="14" name="제목 1"/>
          <p:cNvSpPr>
            <a:spLocks noGrp="1"/>
          </p:cNvSpPr>
          <p:nvPr>
            <p:ph type="title"/>
          </p:nvPr>
        </p:nvSpPr>
        <p:spPr>
          <a:xfrm>
            <a:off x="457211" y="189402"/>
            <a:ext cx="8229601" cy="798568"/>
          </a:xfrm>
        </p:spPr>
        <p:txBody>
          <a:bodyPr vert="horz" lIns="83458" tIns="41727" rIns="83458" bIns="41727" rtlCol="0" anchor="ctr">
            <a:normAutofit/>
          </a:bodyPr>
          <a:lstStyle>
            <a:lvl1pPr algn="l" defTabSz="835794" rtl="0" eaLnBrk="1" latinLnBrk="1" hangingPunct="1">
              <a:spcBef>
                <a:spcPct val="0"/>
              </a:spcBef>
              <a:buNone/>
              <a:defRPr lang="ko-KR" altLang="en-US" sz="3400" b="1" kern="1200" baseline="0" dirty="0">
                <a:solidFill>
                  <a:schemeClr val="bg1"/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500848"/>
            <a:ext cx="2133600" cy="220641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2021-06-19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1" y="6500848"/>
            <a:ext cx="2895600" cy="220641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1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500848"/>
            <a:ext cx="2133600" cy="220641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921431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1244"/>
            <a:ext cx="9143990" cy="6855513"/>
          </a:xfrm>
          <a:prstGeom prst="rect">
            <a:avLst/>
          </a:prstGeom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500848"/>
            <a:ext cx="2133600" cy="220641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2021-06-19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1" y="6500848"/>
            <a:ext cx="2895600" cy="220641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500848"/>
            <a:ext cx="2133600" cy="220641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15" name="제목 1"/>
          <p:cNvSpPr>
            <a:spLocks noGrp="1"/>
          </p:cNvSpPr>
          <p:nvPr>
            <p:ph type="title"/>
          </p:nvPr>
        </p:nvSpPr>
        <p:spPr>
          <a:xfrm>
            <a:off x="457200" y="189402"/>
            <a:ext cx="8229600" cy="798568"/>
          </a:xfrm>
        </p:spPr>
        <p:txBody>
          <a:bodyPr vert="horz" lIns="83458" tIns="41727" rIns="83458" bIns="41727" rtlCol="0" anchor="ctr">
            <a:normAutofit/>
          </a:bodyPr>
          <a:lstStyle>
            <a:lvl1pPr algn="l" defTabSz="835794" rtl="0" eaLnBrk="1" latinLnBrk="1" hangingPunct="1">
              <a:spcBef>
                <a:spcPct val="0"/>
              </a:spcBef>
              <a:buNone/>
              <a:defRPr lang="ko-KR" altLang="en-US" sz="3400" b="1" kern="12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16" name="내용 개체 틀 2"/>
          <p:cNvSpPr>
            <a:spLocks noGrp="1"/>
          </p:cNvSpPr>
          <p:nvPr>
            <p:ph idx="1" hasCustomPrompt="1"/>
          </p:nvPr>
        </p:nvSpPr>
        <p:spPr>
          <a:xfrm>
            <a:off x="457200" y="1485246"/>
            <a:ext cx="8229600" cy="4823418"/>
          </a:xfrm>
        </p:spPr>
        <p:txBody>
          <a:bodyPr>
            <a:normAutofit/>
          </a:bodyPr>
          <a:lstStyle>
            <a:lvl1pPr algn="l">
              <a:buNone/>
              <a:defRPr sz="1700" i="1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맑은 고딕" pitchFamily="50" charset="-127"/>
              </a:defRPr>
            </a:lvl1pPr>
            <a:lvl2pPr algn="l">
              <a:buNone/>
              <a:defRPr sz="2100" baseline="0">
                <a:solidFill>
                  <a:schemeClr val="tx1">
                    <a:lumMod val="75000"/>
                    <a:lumOff val="25000"/>
                  </a:schemeClr>
                </a:solidFill>
                <a:latin typeface="Noto Sans" pitchFamily="34" charset="0"/>
                <a:ea typeface="맑은 고딕" pitchFamily="50" charset="-127"/>
              </a:defRPr>
            </a:lvl2pPr>
            <a:lvl3pPr algn="l">
              <a:buNone/>
              <a:defRPr sz="2100" baseline="0">
                <a:solidFill>
                  <a:schemeClr val="tx1">
                    <a:lumMod val="75000"/>
                    <a:lumOff val="25000"/>
                  </a:schemeClr>
                </a:solidFill>
                <a:latin typeface="Noto Sans" pitchFamily="34" charset="0"/>
                <a:ea typeface="맑은 고딕" pitchFamily="50" charset="-127"/>
              </a:defRPr>
            </a:lvl3pPr>
            <a:lvl4pPr algn="l">
              <a:buNone/>
              <a:defRPr sz="2100" baseline="0">
                <a:solidFill>
                  <a:schemeClr val="tx1">
                    <a:lumMod val="75000"/>
                    <a:lumOff val="25000"/>
                  </a:schemeClr>
                </a:solidFill>
                <a:latin typeface="Noto Sans" pitchFamily="34" charset="0"/>
                <a:ea typeface="맑은 고딕" pitchFamily="50" charset="-127"/>
              </a:defRPr>
            </a:lvl4pPr>
            <a:lvl5pPr algn="l">
              <a:buNone/>
              <a:defRPr sz="2100" baseline="0">
                <a:solidFill>
                  <a:schemeClr val="tx1">
                    <a:lumMod val="75000"/>
                    <a:lumOff val="25000"/>
                  </a:schemeClr>
                </a:solidFill>
                <a:latin typeface="Noto Sans" pitchFamily="34" charset="0"/>
                <a:ea typeface="맑은 고딕" pitchFamily="50" charset="-127"/>
              </a:defRPr>
            </a:lvl5pPr>
          </a:lstStyle>
          <a:p>
            <a:pPr lvl="0"/>
            <a:r>
              <a:rPr lang="en-US" altLang="ko-KR" dirty="0"/>
              <a:t>Replace with your own text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09347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1244"/>
            <a:ext cx="9143990" cy="6855513"/>
          </a:xfrm>
          <a:prstGeom prst="rect">
            <a:avLst/>
          </a:prstGeom>
        </p:spPr>
      </p:pic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 Light"/>
                <a:ea typeface="맑은 고딕"/>
              </a:rPr>
              <a:pPr/>
              <a:t>2021-06-19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 Light"/>
              <a:ea typeface="맑은 고딕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 Light"/>
              <a:ea typeface="맑은 고딕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 Light"/>
                <a:ea typeface="맑은 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 Light"/>
              <a:ea typeface="맑은 고딕"/>
            </a:endParaRPr>
          </a:p>
        </p:txBody>
      </p:sp>
      <p:sp>
        <p:nvSpPr>
          <p:cNvPr id="8" name="제목 1"/>
          <p:cNvSpPr>
            <a:spLocks noGrp="1"/>
          </p:cNvSpPr>
          <p:nvPr>
            <p:ph type="ctrTitle"/>
          </p:nvPr>
        </p:nvSpPr>
        <p:spPr>
          <a:xfrm>
            <a:off x="1277205" y="2493124"/>
            <a:ext cx="6913668" cy="122385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83458" tIns="41727" rIns="83458" bIns="41727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ctr" defTabSz="835794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ko-KR" altLang="en-US" sz="6000" kern="1200" baseline="0" dirty="0">
                <a:solidFill>
                  <a:schemeClr val="bg1"/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10569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2021-06-19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0244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1240"/>
            <a:ext cx="9143990" cy="6855513"/>
          </a:xfrm>
          <a:prstGeom prst="rect">
            <a:avLst/>
          </a:prstGeom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맑은 고딕"/>
              </a:rPr>
              <a:pPr/>
              <a:t>2021-06-19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맑은 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 Light"/>
                <a:ea typeface="맑은 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 Light"/>
              <a:ea typeface="맑은 고딕"/>
            </a:endParaRPr>
          </a:p>
        </p:txBody>
      </p:sp>
      <p:sp>
        <p:nvSpPr>
          <p:cNvPr id="14" name="부제목 2"/>
          <p:cNvSpPr>
            <a:spLocks noGrp="1"/>
          </p:cNvSpPr>
          <p:nvPr>
            <p:ph type="subTitle" idx="1"/>
          </p:nvPr>
        </p:nvSpPr>
        <p:spPr>
          <a:xfrm>
            <a:off x="953126" y="4205298"/>
            <a:ext cx="3024730" cy="95160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83628" tIns="41814" rIns="83628" bIns="41814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defTabSz="83638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ko-KR" altLang="en-US" sz="1000" kern="1200" baseline="0" dirty="0">
                <a:solidFill>
                  <a:schemeClr val="bg1"/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  <a:lvl2pPr marL="4181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363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545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72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90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091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273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45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ko-KR" altLang="en-US" dirty="0"/>
          </a:p>
        </p:txBody>
      </p:sp>
      <p:sp>
        <p:nvSpPr>
          <p:cNvPr id="15" name="제목 1"/>
          <p:cNvSpPr>
            <a:spLocks noGrp="1"/>
          </p:cNvSpPr>
          <p:nvPr>
            <p:ph type="ctrTitle" hasCustomPrompt="1"/>
          </p:nvPr>
        </p:nvSpPr>
        <p:spPr>
          <a:xfrm>
            <a:off x="953127" y="2436831"/>
            <a:ext cx="4213016" cy="1984331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83628" tIns="41814" rIns="83628" bIns="41814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defTabSz="83638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ko-KR" altLang="en-US" sz="4900" kern="1200" baseline="0" dirty="0">
                <a:solidFill>
                  <a:schemeClr val="bg1"/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제목을</a:t>
            </a:r>
            <a:r>
              <a:rPr lang="en-US" altLang="ko-KR" dirty="0"/>
              <a:t> </a:t>
            </a:r>
            <a:r>
              <a:rPr lang="ko-KR" altLang="en-US" dirty="0"/>
              <a:t>입력하시오</a:t>
            </a:r>
          </a:p>
        </p:txBody>
      </p:sp>
    </p:spTree>
    <p:extLst>
      <p:ext uri="{BB962C8B-B14F-4D97-AF65-F5344CB8AC3E}">
        <p14:creationId xmlns:p14="http://schemas.microsoft.com/office/powerpoint/2010/main" val="1458232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1240"/>
            <a:ext cx="9143990" cy="6855513"/>
          </a:xfrm>
          <a:prstGeom prst="rect">
            <a:avLst/>
          </a:prstGeom>
        </p:spPr>
      </p:pic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 Light"/>
                <a:ea typeface="맑은 고딕"/>
              </a:rPr>
              <a:pPr/>
              <a:t>2021-06-19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 Light"/>
              <a:ea typeface="맑은 고딕"/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 Light"/>
              <a:ea typeface="맑은 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 Light"/>
                <a:ea typeface="맑은 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 Light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753812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19026"/>
            <a:ext cx="8229600" cy="796908"/>
          </a:xfrm>
          <a:prstGeom prst="rect">
            <a:avLst/>
          </a:prstGeom>
        </p:spPr>
        <p:txBody>
          <a:bodyPr vert="horz" lIns="83458" tIns="41727" rIns="83458" bIns="41727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062021"/>
            <a:ext cx="8229600" cy="5286412"/>
          </a:xfrm>
          <a:prstGeom prst="rect">
            <a:avLst/>
          </a:prstGeom>
        </p:spPr>
        <p:txBody>
          <a:bodyPr vert="horz" lIns="83458" tIns="41727" rIns="83458" bIns="41727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429410"/>
            <a:ext cx="2133600" cy="292079"/>
          </a:xfrm>
          <a:prstGeom prst="rect">
            <a:avLst/>
          </a:prstGeom>
        </p:spPr>
        <p:txBody>
          <a:bodyPr vert="horz" lIns="83458" tIns="41727" rIns="83458" bIns="41727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35794"/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 Light"/>
                <a:ea typeface="맑은 고딕"/>
              </a:rPr>
              <a:pPr defTabSz="835794"/>
              <a:t>2021-06-19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 Light"/>
              <a:ea typeface="맑은 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1" y="6429410"/>
            <a:ext cx="2895600" cy="292079"/>
          </a:xfrm>
          <a:prstGeom prst="rect">
            <a:avLst/>
          </a:prstGeom>
        </p:spPr>
        <p:txBody>
          <a:bodyPr vert="horz" lIns="83458" tIns="41727" rIns="83458" bIns="41727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35794"/>
            <a:endParaRPr lang="ko-KR" altLang="en-US">
              <a:solidFill>
                <a:prstClr val="black">
                  <a:tint val="75000"/>
                </a:prstClr>
              </a:solidFill>
              <a:latin typeface="Calibri Light"/>
              <a:ea typeface="맑은 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429410"/>
            <a:ext cx="2133600" cy="292079"/>
          </a:xfrm>
          <a:prstGeom prst="rect">
            <a:avLst/>
          </a:prstGeom>
        </p:spPr>
        <p:txBody>
          <a:bodyPr vert="horz" lIns="83458" tIns="41727" rIns="83458" bIns="4172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35794"/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 Light"/>
                <a:ea typeface="맑은 고딕"/>
              </a:rPr>
              <a:pPr defTabSz="835794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 Light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3526506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711" r:id="rId7"/>
  </p:sldLayoutIdLst>
  <p:txStyles>
    <p:titleStyle>
      <a:lvl1pPr algn="l" defTabSz="835794" rtl="0" eaLnBrk="1" latinLnBrk="1" hangingPunct="1">
        <a:spcBef>
          <a:spcPct val="0"/>
        </a:spcBef>
        <a:buNone/>
        <a:defRPr lang="ko-KR" altLang="en-US" sz="3200" kern="1200">
          <a:solidFill>
            <a:sysClr val="windowText" lastClr="000000"/>
          </a:solidFill>
          <a:latin typeface="맑은 고딕" pitchFamily="50" charset="-127"/>
          <a:ea typeface="맑은 고딕" pitchFamily="50" charset="-127"/>
          <a:cs typeface="+mj-cs"/>
        </a:defRPr>
      </a:lvl1pPr>
    </p:titleStyle>
    <p:bodyStyle>
      <a:lvl1pPr marL="313423" indent="-313423" algn="l" defTabSz="835794" rtl="0" eaLnBrk="1" latinLnBrk="1" hangingPunct="1">
        <a:spcBef>
          <a:spcPct val="20000"/>
        </a:spcBef>
        <a:buFont typeface="Arial" pitchFamily="34" charset="0"/>
        <a:buChar char="•"/>
        <a:defRPr lang="ko-KR" altLang="en-US" sz="23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1pPr>
      <a:lvl2pPr marL="679081" indent="-261187" algn="l" defTabSz="835794" rtl="0" eaLnBrk="1" latinLnBrk="1" hangingPunct="1">
        <a:spcBef>
          <a:spcPct val="20000"/>
        </a:spcBef>
        <a:buFont typeface="Arial" pitchFamily="34" charset="0"/>
        <a:buChar char="–"/>
        <a:defRPr lang="ko-KR" altLang="en-US" sz="17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2pPr>
      <a:lvl3pPr marL="1044738" indent="-208950" algn="l" defTabSz="835794" rtl="0" eaLnBrk="1" latinLnBrk="1" hangingPunct="1">
        <a:spcBef>
          <a:spcPct val="20000"/>
        </a:spcBef>
        <a:buFont typeface="Arial" pitchFamily="34" charset="0"/>
        <a:buChar char="•"/>
        <a:defRPr lang="ko-KR" altLang="en-US" sz="17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3pPr>
      <a:lvl4pPr marL="1462633" indent="-208950" algn="l" defTabSz="835794" rtl="0" eaLnBrk="1" latinLnBrk="1" hangingPunct="1">
        <a:spcBef>
          <a:spcPct val="20000"/>
        </a:spcBef>
        <a:buFont typeface="Arial" pitchFamily="34" charset="0"/>
        <a:buChar char="–"/>
        <a:defRPr lang="ko-KR" altLang="en-US" sz="17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4pPr>
      <a:lvl5pPr marL="1880526" indent="-208950" algn="l" defTabSz="835794" rtl="0" eaLnBrk="1" latinLnBrk="1" hangingPunct="1">
        <a:spcBef>
          <a:spcPct val="20000"/>
        </a:spcBef>
        <a:buFont typeface="Arial" pitchFamily="34" charset="0"/>
        <a:buChar char="»"/>
        <a:defRPr lang="ko-KR" altLang="en-US" sz="1700" kern="120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5pPr>
      <a:lvl6pPr marL="2298426" indent="-208950" algn="l" defTabSz="835794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16320" indent="-208950" algn="l" defTabSz="835794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34217" indent="-208950" algn="l" defTabSz="835794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52114" indent="-208950" algn="l" defTabSz="835794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835794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17897" algn="l" defTabSz="835794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35794" algn="l" defTabSz="835794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53686" algn="l" defTabSz="835794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71582" algn="l" defTabSz="835794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089476" algn="l" defTabSz="835794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07372" algn="l" defTabSz="835794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25268" algn="l" defTabSz="835794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43165" algn="l" defTabSz="835794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19026"/>
            <a:ext cx="8229600" cy="796908"/>
          </a:xfrm>
          <a:prstGeom prst="rect">
            <a:avLst/>
          </a:prstGeom>
        </p:spPr>
        <p:txBody>
          <a:bodyPr vert="horz" lIns="83628" tIns="41814" rIns="83628" bIns="41814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062021"/>
            <a:ext cx="8229600" cy="5286412"/>
          </a:xfrm>
          <a:prstGeom prst="rect">
            <a:avLst/>
          </a:prstGeom>
        </p:spPr>
        <p:txBody>
          <a:bodyPr vert="horz" lIns="83628" tIns="41814" rIns="83628" bIns="41814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429399"/>
            <a:ext cx="2133600" cy="292079"/>
          </a:xfrm>
          <a:prstGeom prst="rect">
            <a:avLst/>
          </a:prstGeom>
        </p:spPr>
        <p:txBody>
          <a:bodyPr vert="horz" lIns="83628" tIns="41814" rIns="83628" bIns="41814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36380"/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 Light"/>
                <a:ea typeface="맑은 고딕"/>
              </a:rPr>
              <a:pPr defTabSz="836380"/>
              <a:t>2021-06-19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 Light"/>
              <a:ea typeface="맑은 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1" y="6429399"/>
            <a:ext cx="2895600" cy="292079"/>
          </a:xfrm>
          <a:prstGeom prst="rect">
            <a:avLst/>
          </a:prstGeom>
        </p:spPr>
        <p:txBody>
          <a:bodyPr vert="horz" lIns="83628" tIns="41814" rIns="83628" bIns="41814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36380"/>
            <a:endParaRPr lang="ko-KR" altLang="en-US">
              <a:solidFill>
                <a:prstClr val="black">
                  <a:tint val="75000"/>
                </a:prstClr>
              </a:solidFill>
              <a:latin typeface="Calibri Light"/>
              <a:ea typeface="맑은 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429399"/>
            <a:ext cx="2133600" cy="292079"/>
          </a:xfrm>
          <a:prstGeom prst="rect">
            <a:avLst/>
          </a:prstGeom>
        </p:spPr>
        <p:txBody>
          <a:bodyPr vert="horz" lIns="83628" tIns="41814" rIns="83628" bIns="41814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36380"/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 Light"/>
                <a:ea typeface="맑은 고딕"/>
              </a:rPr>
              <a:pPr defTabSz="836380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 Light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781962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</p:sldLayoutIdLst>
  <p:txStyles>
    <p:titleStyle>
      <a:lvl1pPr algn="l" defTabSz="836380" rtl="0" eaLnBrk="1" latinLnBrk="1" hangingPunct="1">
        <a:spcBef>
          <a:spcPct val="0"/>
        </a:spcBef>
        <a:buNone/>
        <a:defRPr lang="ko-KR" altLang="en-US" sz="3200" kern="1200">
          <a:solidFill>
            <a:sysClr val="windowText" lastClr="000000"/>
          </a:solidFill>
          <a:latin typeface="맑은 고딕" pitchFamily="50" charset="-127"/>
          <a:ea typeface="맑은 고딕" pitchFamily="50" charset="-127"/>
          <a:cs typeface="+mj-cs"/>
        </a:defRPr>
      </a:lvl1pPr>
    </p:titleStyle>
    <p:bodyStyle>
      <a:lvl1pPr marL="313643" indent="-313643" algn="l" defTabSz="836380" rtl="0" eaLnBrk="1" latinLnBrk="1" hangingPunct="1">
        <a:spcBef>
          <a:spcPct val="20000"/>
        </a:spcBef>
        <a:buFont typeface="Arial" pitchFamily="34" charset="0"/>
        <a:buChar char="•"/>
        <a:defRPr lang="ko-KR" altLang="en-US" sz="23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1pPr>
      <a:lvl2pPr marL="679558" indent="-261369" algn="l" defTabSz="836380" rtl="0" eaLnBrk="1" latinLnBrk="1" hangingPunct="1">
        <a:spcBef>
          <a:spcPct val="20000"/>
        </a:spcBef>
        <a:buFont typeface="Arial" pitchFamily="34" charset="0"/>
        <a:buChar char="–"/>
        <a:defRPr lang="ko-KR" altLang="en-US" sz="17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2pPr>
      <a:lvl3pPr marL="1045475" indent="-209095" algn="l" defTabSz="836380" rtl="0" eaLnBrk="1" latinLnBrk="1" hangingPunct="1">
        <a:spcBef>
          <a:spcPct val="20000"/>
        </a:spcBef>
        <a:buFont typeface="Arial" pitchFamily="34" charset="0"/>
        <a:buChar char="•"/>
        <a:defRPr lang="ko-KR" altLang="en-US" sz="17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3pPr>
      <a:lvl4pPr marL="1463665" indent="-209095" algn="l" defTabSz="836380" rtl="0" eaLnBrk="1" latinLnBrk="1" hangingPunct="1">
        <a:spcBef>
          <a:spcPct val="20000"/>
        </a:spcBef>
        <a:buFont typeface="Arial" pitchFamily="34" charset="0"/>
        <a:buChar char="–"/>
        <a:defRPr lang="ko-KR" altLang="en-US" sz="17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4pPr>
      <a:lvl5pPr marL="1881855" indent="-209095" algn="l" defTabSz="836380" rtl="0" eaLnBrk="1" latinLnBrk="1" hangingPunct="1">
        <a:spcBef>
          <a:spcPct val="20000"/>
        </a:spcBef>
        <a:buFont typeface="Arial" pitchFamily="34" charset="0"/>
        <a:buChar char="»"/>
        <a:defRPr lang="ko-KR" altLang="en-US" sz="1700" kern="120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5pPr>
      <a:lvl6pPr marL="2300044" indent="-209095" algn="l" defTabSz="836380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18234" indent="-209095" algn="l" defTabSz="836380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36424" indent="-209095" algn="l" defTabSz="836380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54614" indent="-209095" algn="l" defTabSz="836380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83638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18190" algn="l" defTabSz="83638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36380" algn="l" defTabSz="83638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54569" algn="l" defTabSz="83638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72759" algn="l" defTabSz="83638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090949" algn="l" defTabSz="83638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09139" algn="l" defTabSz="83638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27329" algn="l" defTabSz="83638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45519" algn="l" defTabSz="83638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35794"/>
            <a:fld id="{ED3D6733-6F27-4404-AB51-585418F146E5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 Light"/>
                <a:ea typeface="맑은 고딕"/>
              </a:rPr>
              <a:pPr defTabSz="835794"/>
              <a:t>2021-06-19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 Light"/>
              <a:ea typeface="맑은 고딕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35794"/>
            <a:endParaRPr lang="ko-KR" altLang="en-US">
              <a:solidFill>
                <a:prstClr val="black">
                  <a:tint val="75000"/>
                </a:prstClr>
              </a:solidFill>
              <a:latin typeface="Calibri Light"/>
              <a:ea typeface="맑은 고딕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35794"/>
            <a:fld id="{EE6BC638-39B7-4287-91A7-2A3DDA573295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 Light"/>
                <a:ea typeface="맑은 고딕"/>
              </a:rPr>
              <a:pPr defTabSz="835794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 Light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4086337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656" r:id="rId16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nZo2DHdVI4I" TargetMode="External"/><Relationship Id="rId2" Type="http://schemas.openxmlformats.org/officeDocument/2006/relationships/hyperlink" Target="https://www.bukupaket.com/2016/06/materi-sbk-kelas-2-sdmi-semester-12.html" TargetMode="External"/><Relationship Id="rId1" Type="http://schemas.openxmlformats.org/officeDocument/2006/relationships/slideLayout" Target="../slideLayouts/slideLayout27.xml"/><Relationship Id="rId5" Type="http://schemas.openxmlformats.org/officeDocument/2006/relationships/hyperlink" Target="https://www.youtube.com/watch?v=Lsa3pxjx_L4" TargetMode="External"/><Relationship Id="rId4" Type="http://schemas.openxmlformats.org/officeDocument/2006/relationships/hyperlink" Target="https://www.youtube.com/watch?v=Js9fahFNZAg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Relationship Id="rId5" Type="http://schemas.microsoft.com/office/2007/relationships/hdphoto" Target="../media/hdphoto6.wdp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microsoft.com/office/2007/relationships/hdphoto" Target="../media/hdphoto13.wdp"/><Relationship Id="rId3" Type="http://schemas.microsoft.com/office/2007/relationships/hdphoto" Target="../media/hdphoto8.wdp"/><Relationship Id="rId7" Type="http://schemas.microsoft.com/office/2007/relationships/hdphoto" Target="../media/hdphoto10.wdp"/><Relationship Id="rId12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microsoft.com/office/2007/relationships/hdphoto" Target="../media/hdphoto12.wdp"/><Relationship Id="rId5" Type="http://schemas.microsoft.com/office/2007/relationships/hdphoto" Target="../media/hdphoto9.wdp"/><Relationship Id="rId15" Type="http://schemas.microsoft.com/office/2007/relationships/hdphoto" Target="../media/hdphoto14.wdp"/><Relationship Id="rId10" Type="http://schemas.openxmlformats.org/officeDocument/2006/relationships/image" Target="../media/image22.png"/><Relationship Id="rId4" Type="http://schemas.openxmlformats.org/officeDocument/2006/relationships/image" Target="../media/image19.png"/><Relationship Id="rId9" Type="http://schemas.microsoft.com/office/2007/relationships/hdphoto" Target="../media/hdphoto11.wdp"/><Relationship Id="rId1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17.wdp"/><Relationship Id="rId3" Type="http://schemas.openxmlformats.org/officeDocument/2006/relationships/image" Target="../media/image25.png"/><Relationship Id="rId7" Type="http://schemas.openxmlformats.org/officeDocument/2006/relationships/image" Target="../media/image26.png"/><Relationship Id="rId12" Type="http://schemas.microsoft.com/office/2007/relationships/hdphoto" Target="../media/hdphoto19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microsoft.com/office/2007/relationships/hdphoto" Target="../media/hdphoto16.wdp"/><Relationship Id="rId11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microsoft.com/office/2007/relationships/hdphoto" Target="../media/hdphoto18.wdp"/><Relationship Id="rId4" Type="http://schemas.microsoft.com/office/2007/relationships/hdphoto" Target="../media/hdphoto15.wdp"/><Relationship Id="rId9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22.wdp"/><Relationship Id="rId3" Type="http://schemas.openxmlformats.org/officeDocument/2006/relationships/image" Target="../media/image28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1.wdp"/><Relationship Id="rId5" Type="http://schemas.openxmlformats.org/officeDocument/2006/relationships/image" Target="../media/image29.png"/><Relationship Id="rId10" Type="http://schemas.microsoft.com/office/2007/relationships/hdphoto" Target="../media/hdphoto23.wdp"/><Relationship Id="rId4" Type="http://schemas.microsoft.com/office/2007/relationships/hdphoto" Target="../media/hdphoto20.wdp"/><Relationship Id="rId9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microsoft.com/office/2007/relationships/hdphoto" Target="../media/hdphoto24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5" Type="http://schemas.microsoft.com/office/2007/relationships/hdphoto" Target="../media/hdphoto6.wdp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microsoft.com/office/2007/relationships/hdphoto" Target="../media/hdphoto30.wdp"/><Relationship Id="rId18" Type="http://schemas.openxmlformats.org/officeDocument/2006/relationships/image" Target="../media/image40.png"/><Relationship Id="rId26" Type="http://schemas.microsoft.com/office/2007/relationships/hdphoto" Target="../media/hdphoto36.wdp"/><Relationship Id="rId3" Type="http://schemas.microsoft.com/office/2007/relationships/hdphoto" Target="../media/hdphoto25.wdp"/><Relationship Id="rId21" Type="http://schemas.microsoft.com/office/2007/relationships/hdphoto" Target="../media/hdphoto34.wdp"/><Relationship Id="rId7" Type="http://schemas.microsoft.com/office/2007/relationships/hdphoto" Target="../media/hdphoto27.wdp"/><Relationship Id="rId12" Type="http://schemas.openxmlformats.org/officeDocument/2006/relationships/image" Target="../media/image37.png"/><Relationship Id="rId17" Type="http://schemas.microsoft.com/office/2007/relationships/hdphoto" Target="../media/hdphoto32.wdp"/><Relationship Id="rId25" Type="http://schemas.openxmlformats.org/officeDocument/2006/relationships/image" Target="../media/image44.png"/><Relationship Id="rId2" Type="http://schemas.openxmlformats.org/officeDocument/2006/relationships/image" Target="../media/image32.png"/><Relationship Id="rId16" Type="http://schemas.openxmlformats.org/officeDocument/2006/relationships/image" Target="../media/image39.png"/><Relationship Id="rId20" Type="http://schemas.openxmlformats.org/officeDocument/2006/relationships/image" Target="../media/image41.png"/><Relationship Id="rId29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microsoft.com/office/2007/relationships/hdphoto" Target="../media/hdphoto29.wdp"/><Relationship Id="rId24" Type="http://schemas.microsoft.com/office/2007/relationships/hdphoto" Target="../media/hdphoto35.wdp"/><Relationship Id="rId5" Type="http://schemas.microsoft.com/office/2007/relationships/hdphoto" Target="../media/hdphoto26.wdp"/><Relationship Id="rId15" Type="http://schemas.microsoft.com/office/2007/relationships/hdphoto" Target="../media/hdphoto31.wdp"/><Relationship Id="rId23" Type="http://schemas.openxmlformats.org/officeDocument/2006/relationships/image" Target="../media/image43.png"/><Relationship Id="rId28" Type="http://schemas.microsoft.com/office/2007/relationships/hdphoto" Target="../media/hdphoto37.wdp"/><Relationship Id="rId10" Type="http://schemas.openxmlformats.org/officeDocument/2006/relationships/image" Target="../media/image36.png"/><Relationship Id="rId19" Type="http://schemas.microsoft.com/office/2007/relationships/hdphoto" Target="../media/hdphoto33.wdp"/><Relationship Id="rId31" Type="http://schemas.microsoft.com/office/2007/relationships/hdphoto" Target="../media/hdphoto38.wdp"/><Relationship Id="rId4" Type="http://schemas.openxmlformats.org/officeDocument/2006/relationships/image" Target="../media/image33.png"/><Relationship Id="rId9" Type="http://schemas.microsoft.com/office/2007/relationships/hdphoto" Target="../media/hdphoto28.wdp"/><Relationship Id="rId14" Type="http://schemas.openxmlformats.org/officeDocument/2006/relationships/image" Target="../media/image38.png"/><Relationship Id="rId22" Type="http://schemas.openxmlformats.org/officeDocument/2006/relationships/image" Target="../media/image42.jpeg"/><Relationship Id="rId27" Type="http://schemas.openxmlformats.org/officeDocument/2006/relationships/image" Target="../media/image45.png"/><Relationship Id="rId30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microsoft.com/office/2007/relationships/hdphoto" Target="../media/hdphoto27.wdp"/><Relationship Id="rId3" Type="http://schemas.openxmlformats.org/officeDocument/2006/relationships/image" Target="../media/image44.png"/><Relationship Id="rId7" Type="http://schemas.openxmlformats.org/officeDocument/2006/relationships/image" Target="../media/image42.jpeg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microsoft.com/office/2007/relationships/hdphoto" Target="../media/hdphoto40.wdp"/><Relationship Id="rId11" Type="http://schemas.microsoft.com/office/2007/relationships/hdphoto" Target="../media/hdphoto42.wdp"/><Relationship Id="rId5" Type="http://schemas.openxmlformats.org/officeDocument/2006/relationships/image" Target="../media/image43.png"/><Relationship Id="rId15" Type="http://schemas.microsoft.com/office/2007/relationships/hdphoto" Target="../media/hdphoto43.wdp"/><Relationship Id="rId10" Type="http://schemas.openxmlformats.org/officeDocument/2006/relationships/image" Target="../media/image47.png"/><Relationship Id="rId4" Type="http://schemas.microsoft.com/office/2007/relationships/hdphoto" Target="../media/hdphoto39.wdp"/><Relationship Id="rId9" Type="http://schemas.microsoft.com/office/2007/relationships/hdphoto" Target="../media/hdphoto41.wdp"/><Relationship Id="rId1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hdphoto" Target="../media/hdphoto22.wdp"/><Relationship Id="rId3" Type="http://schemas.openxmlformats.org/officeDocument/2006/relationships/image" Target="../media/image28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1.wdp"/><Relationship Id="rId5" Type="http://schemas.openxmlformats.org/officeDocument/2006/relationships/image" Target="../media/image29.png"/><Relationship Id="rId10" Type="http://schemas.microsoft.com/office/2007/relationships/hdphoto" Target="../media/hdphoto23.wdp"/><Relationship Id="rId4" Type="http://schemas.microsoft.com/office/2007/relationships/hdphoto" Target="../media/hdphoto20.wdp"/><Relationship Id="rId9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microsoft.com/office/2007/relationships/hdphoto" Target="../media/hdphoto24.wdp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5" Type="http://schemas.microsoft.com/office/2007/relationships/hdphoto" Target="../media/hdphoto6.wdp"/><Relationship Id="rId4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hdphoto" Target="../media/hdphoto22.wdp"/><Relationship Id="rId3" Type="http://schemas.openxmlformats.org/officeDocument/2006/relationships/image" Target="../media/image28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1.wdp"/><Relationship Id="rId5" Type="http://schemas.openxmlformats.org/officeDocument/2006/relationships/image" Target="../media/image29.png"/><Relationship Id="rId10" Type="http://schemas.microsoft.com/office/2007/relationships/hdphoto" Target="../media/hdphoto23.wdp"/><Relationship Id="rId4" Type="http://schemas.microsoft.com/office/2007/relationships/hdphoto" Target="../media/hdphoto20.wdp"/><Relationship Id="rId9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microsoft.com/office/2007/relationships/hdphoto" Target="../media/hdphoto24.wdp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5" Type="http://schemas.microsoft.com/office/2007/relationships/hdphoto" Target="../media/hdphoto6.wdp"/><Relationship Id="rId4" Type="http://schemas.openxmlformats.org/officeDocument/2006/relationships/image" Target="../media/image16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microsoft.com/office/2007/relationships/hdphoto" Target="../media/hdphoto44.wdp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microsoft.com/office/2007/relationships/hdphoto" Target="../media/hdphoto44.wdp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hdphoto" Target="../media/hdphoto22.wdp"/><Relationship Id="rId3" Type="http://schemas.openxmlformats.org/officeDocument/2006/relationships/image" Target="../media/image28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1.wdp"/><Relationship Id="rId5" Type="http://schemas.openxmlformats.org/officeDocument/2006/relationships/image" Target="../media/image29.png"/><Relationship Id="rId10" Type="http://schemas.microsoft.com/office/2007/relationships/hdphoto" Target="../media/hdphoto23.wdp"/><Relationship Id="rId4" Type="http://schemas.microsoft.com/office/2007/relationships/hdphoto" Target="../media/hdphoto20.wdp"/><Relationship Id="rId9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microsoft.com/office/2007/relationships/hdphoto" Target="../media/hdphoto24.wdp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5" Type="http://schemas.microsoft.com/office/2007/relationships/hdphoto" Target="../media/hdphoto6.wdp"/><Relationship Id="rId4" Type="http://schemas.openxmlformats.org/officeDocument/2006/relationships/image" Target="../media/image16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44.xml.rels><?xml version="1.0" encoding="UTF-8" standalone="yes"?>
<Relationships xmlns="http://schemas.openxmlformats.org/package/2006/relationships"><Relationship Id="rId8" Type="http://schemas.microsoft.com/office/2007/relationships/hdphoto" Target="../media/hdphoto22.wdp"/><Relationship Id="rId3" Type="http://schemas.openxmlformats.org/officeDocument/2006/relationships/image" Target="../media/image28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1.wdp"/><Relationship Id="rId5" Type="http://schemas.openxmlformats.org/officeDocument/2006/relationships/image" Target="../media/image29.png"/><Relationship Id="rId10" Type="http://schemas.microsoft.com/office/2007/relationships/hdphoto" Target="../media/hdphoto23.wdp"/><Relationship Id="rId4" Type="http://schemas.microsoft.com/office/2007/relationships/hdphoto" Target="../media/hdphoto20.wdp"/><Relationship Id="rId9" Type="http://schemas.openxmlformats.org/officeDocument/2006/relationships/image" Target="../media/image3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microsoft.com/office/2007/relationships/hdphoto" Target="../media/hdphoto24.wdp"/></Relationships>
</file>

<file path=ppt/slides/_rels/slide46.xml.rels><?xml version="1.0" encoding="UTF-8" standalone="yes"?>
<Relationships xmlns="http://schemas.openxmlformats.org/package/2006/relationships"><Relationship Id="rId3" Type="http://schemas.microsoft.com/office/2007/relationships/hdphoto" Target="../media/hdphoto24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0.xml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V2BCPzbsDEg" TargetMode="External"/><Relationship Id="rId2" Type="http://schemas.openxmlformats.org/officeDocument/2006/relationships/hyperlink" Target="https://www.youtube.com/watch?v=lR3zNtbLImQ" TargetMode="External"/><Relationship Id="rId1" Type="http://schemas.openxmlformats.org/officeDocument/2006/relationships/slideLayout" Target="../slideLayouts/slideLayout27.xml"/><Relationship Id="rId6" Type="http://schemas.openxmlformats.org/officeDocument/2006/relationships/hyperlink" Target="https://www.youtube.com/watch?v=Lsa3pxjx_L4" TargetMode="External"/><Relationship Id="rId5" Type="http://schemas.openxmlformats.org/officeDocument/2006/relationships/hyperlink" Target="https://www.youtube.com/watch?v=ppWs8DGZtzg" TargetMode="External"/><Relationship Id="rId4" Type="http://schemas.openxmlformats.org/officeDocument/2006/relationships/hyperlink" Target="https://www.youtube.com/watch?v=hxtzfscCsx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직사각형 19">
            <a:extLst>
              <a:ext uri="{FF2B5EF4-FFF2-40B4-BE49-F238E27FC236}">
                <a16:creationId xmlns:a16="http://schemas.microsoft.com/office/drawing/2014/main" id="{B345A61D-DEE1-494B-9A81-E4502666089C}"/>
              </a:ext>
            </a:extLst>
          </p:cNvPr>
          <p:cNvSpPr/>
          <p:nvPr/>
        </p:nvSpPr>
        <p:spPr>
          <a:xfrm>
            <a:off x="251520" y="260648"/>
            <a:ext cx="4536504" cy="6408712"/>
          </a:xfrm>
          <a:prstGeom prst="rect">
            <a:avLst/>
          </a:prstGeom>
          <a:solidFill>
            <a:srgbClr val="2899E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ctr"/>
            <a:endParaRPr lang="ko-KR" altLang="en-US">
              <a:solidFill>
                <a:schemeClr val="accent6">
                  <a:lumMod val="75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7" name="제목 6"/>
          <p:cNvSpPr>
            <a:spLocks noGrp="1"/>
          </p:cNvSpPr>
          <p:nvPr>
            <p:ph type="ctrTitle"/>
          </p:nvPr>
        </p:nvSpPr>
        <p:spPr>
          <a:xfrm>
            <a:off x="539552" y="867682"/>
            <a:ext cx="4248472" cy="1409205"/>
          </a:xfrm>
        </p:spPr>
        <p:txBody>
          <a:bodyPr/>
          <a:lstStyle/>
          <a:p>
            <a:pPr algn="l"/>
            <a:r>
              <a:rPr lang="en-US" altLang="ko-KR" sz="2400" b="1" dirty="0">
                <a:solidFill>
                  <a:schemeClr val="tx1"/>
                </a:solidFill>
                <a:latin typeface="Source Sans Pro" panose="020B0503030403020204" pitchFamily="34" charset="0"/>
                <a:cs typeface="Arial Black"/>
              </a:rPr>
              <a:t>IMITASI BUNYI </a:t>
            </a:r>
            <a:br>
              <a:rPr lang="en-US" altLang="ko-KR" sz="2400" b="1" dirty="0">
                <a:solidFill>
                  <a:schemeClr val="tx1"/>
                </a:solidFill>
                <a:latin typeface="Source Sans Pro" panose="020B0503030403020204" pitchFamily="34" charset="0"/>
                <a:cs typeface="Arial Black"/>
              </a:rPr>
            </a:br>
            <a:r>
              <a:rPr lang="en-US" altLang="ko-KR" sz="2400" b="1" dirty="0">
                <a:solidFill>
                  <a:schemeClr val="tx1"/>
                </a:solidFill>
                <a:latin typeface="Source Sans Pro" panose="020B0503030403020204" pitchFamily="34" charset="0"/>
                <a:cs typeface="Arial Black"/>
              </a:rPr>
              <a:t>PADA TUBUH MANUSIA </a:t>
            </a:r>
            <a:br>
              <a:rPr lang="en-US" altLang="ko-KR" sz="2400" b="1" dirty="0">
                <a:solidFill>
                  <a:schemeClr val="tx1"/>
                </a:solidFill>
                <a:latin typeface="Source Sans Pro" panose="020B0503030403020204" pitchFamily="34" charset="0"/>
                <a:cs typeface="Arial Black"/>
              </a:rPr>
            </a:br>
            <a:r>
              <a:rPr lang="en-US" altLang="ko-KR" sz="2400" b="1" dirty="0">
                <a:solidFill>
                  <a:schemeClr val="tx1"/>
                </a:solidFill>
                <a:latin typeface="Source Sans Pro" panose="020B0503030403020204" pitchFamily="34" charset="0"/>
                <a:cs typeface="Arial Black"/>
              </a:rPr>
              <a:t>DAN ALAM SEKITAR</a:t>
            </a:r>
            <a:endParaRPr lang="ko-KR" altLang="en-US" sz="2400" b="1" dirty="0">
              <a:solidFill>
                <a:schemeClr val="tx1"/>
              </a:solidFill>
              <a:latin typeface="Source Sans Pro" panose="020B0503030403020204" pitchFamily="34" charset="0"/>
              <a:cs typeface="Arial Black"/>
            </a:endParaRPr>
          </a:p>
        </p:txBody>
      </p:sp>
      <p:sp>
        <p:nvSpPr>
          <p:cNvPr id="31" name="제목 6"/>
          <p:cNvSpPr txBox="1">
            <a:spLocks/>
          </p:cNvSpPr>
          <p:nvPr/>
        </p:nvSpPr>
        <p:spPr>
          <a:xfrm>
            <a:off x="539552" y="476672"/>
            <a:ext cx="2952328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91" tIns="45596" rIns="91191" bIns="45596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en-US" altLang="ko-KR" sz="5400" kern="1200" baseline="0" dirty="0">
                <a:solidFill>
                  <a:srgbClr val="2899E1"/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pPr algn="l"/>
            <a:r>
              <a:rPr lang="en-US" sz="2000" b="1" dirty="0">
                <a:solidFill>
                  <a:srgbClr val="FCD5B5"/>
                </a:solidFill>
                <a:latin typeface="Source Sans Pro" panose="020B0503030403020204" pitchFamily="34" charset="0"/>
                <a:cs typeface="Arial Black"/>
              </a:rPr>
              <a:t>PERANGKAT AJAR</a:t>
            </a:r>
            <a:endParaRPr lang="en-US" altLang="ko-KR" sz="2000" b="1" dirty="0">
              <a:solidFill>
                <a:srgbClr val="FCD5B5"/>
              </a:solidFill>
              <a:latin typeface="Source Sans Pro" panose="020B0503030403020204" pitchFamily="34" charset="0"/>
              <a:cs typeface="Arial Black"/>
            </a:endParaRPr>
          </a:p>
        </p:txBody>
      </p:sp>
      <p:sp>
        <p:nvSpPr>
          <p:cNvPr id="33" name="제목 6"/>
          <p:cNvSpPr txBox="1">
            <a:spLocks/>
          </p:cNvSpPr>
          <p:nvPr/>
        </p:nvSpPr>
        <p:spPr>
          <a:xfrm>
            <a:off x="539552" y="5229200"/>
            <a:ext cx="3384376" cy="720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91" tIns="45596" rIns="91191" bIns="45596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en-US" altLang="ko-KR" sz="5400" kern="1200" baseline="0" dirty="0">
                <a:solidFill>
                  <a:srgbClr val="2899E1"/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pPr algn="l"/>
            <a:r>
              <a:rPr lang="en-US" altLang="ko-KR" sz="1200" b="1" dirty="0" err="1">
                <a:solidFill>
                  <a:schemeClr val="tx1"/>
                </a:solidFill>
                <a:latin typeface="Source Sans Pro" panose="020B0503030403020204" pitchFamily="34" charset="0"/>
                <a:cs typeface="Arial Black"/>
              </a:rPr>
              <a:t>Ketut</a:t>
            </a:r>
            <a:r>
              <a:rPr lang="en-US" altLang="ko-KR" sz="1200" b="1" dirty="0">
                <a:solidFill>
                  <a:schemeClr val="tx1"/>
                </a:solidFill>
                <a:latin typeface="Source Sans Pro" panose="020B0503030403020204" pitchFamily="34" charset="0"/>
                <a:cs typeface="Arial Black"/>
              </a:rPr>
              <a:t> </a:t>
            </a:r>
            <a:r>
              <a:rPr lang="en-US" altLang="ko-KR" sz="1200" b="1" dirty="0" err="1">
                <a:solidFill>
                  <a:schemeClr val="tx1"/>
                </a:solidFill>
                <a:latin typeface="Source Sans Pro" panose="020B0503030403020204" pitchFamily="34" charset="0"/>
                <a:cs typeface="Arial Black"/>
              </a:rPr>
              <a:t>Sumerjana</a:t>
            </a:r>
            <a:r>
              <a:rPr lang="en-US" altLang="ko-KR" sz="1200" b="1" dirty="0">
                <a:solidFill>
                  <a:schemeClr val="tx1"/>
                </a:solidFill>
                <a:latin typeface="Source Sans Pro" panose="020B0503030403020204" pitchFamily="34" charset="0"/>
                <a:cs typeface="Arial Black"/>
              </a:rPr>
              <a:t>, </a:t>
            </a:r>
            <a:r>
              <a:rPr lang="en-US" altLang="ko-KR" sz="1200" b="1" dirty="0" err="1">
                <a:solidFill>
                  <a:schemeClr val="tx1"/>
                </a:solidFill>
                <a:latin typeface="Source Sans Pro" panose="020B0503030403020204" pitchFamily="34" charset="0"/>
                <a:cs typeface="Arial Black"/>
              </a:rPr>
              <a:t>S.Sn</a:t>
            </a:r>
            <a:r>
              <a:rPr lang="en-US" altLang="ko-KR" sz="1200" b="1" dirty="0">
                <a:solidFill>
                  <a:schemeClr val="tx1"/>
                </a:solidFill>
                <a:latin typeface="Source Sans Pro" panose="020B0503030403020204" pitchFamily="34" charset="0"/>
                <a:cs typeface="Arial Black"/>
              </a:rPr>
              <a:t>., </a:t>
            </a:r>
            <a:r>
              <a:rPr lang="en-US" altLang="ko-KR" sz="1200" b="1" dirty="0" err="1">
                <a:solidFill>
                  <a:schemeClr val="tx1"/>
                </a:solidFill>
                <a:latin typeface="Source Sans Pro" panose="020B0503030403020204" pitchFamily="34" charset="0"/>
                <a:cs typeface="Arial Black"/>
              </a:rPr>
              <a:t>M.Sn</a:t>
            </a:r>
            <a:endParaRPr lang="en-US" altLang="ko-KR" sz="1200" b="1" dirty="0">
              <a:solidFill>
                <a:schemeClr val="tx1"/>
              </a:solidFill>
              <a:latin typeface="Source Sans Pro" panose="020B0503030403020204" pitchFamily="34" charset="0"/>
              <a:cs typeface="Arial"/>
            </a:endParaRPr>
          </a:p>
        </p:txBody>
      </p:sp>
      <p:sp>
        <p:nvSpPr>
          <p:cNvPr id="34" name="제목 6"/>
          <p:cNvSpPr txBox="1">
            <a:spLocks/>
          </p:cNvSpPr>
          <p:nvPr/>
        </p:nvSpPr>
        <p:spPr>
          <a:xfrm>
            <a:off x="539552" y="5085184"/>
            <a:ext cx="1872208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91" tIns="45596" rIns="91191" bIns="45596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en-US" altLang="ko-KR" sz="5400" kern="1200" baseline="0" dirty="0">
                <a:solidFill>
                  <a:srgbClr val="2899E1"/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pPr algn="l"/>
            <a:r>
              <a:rPr lang="en-US" altLang="ko-KR" sz="14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Source Sans Pro" panose="020B0503030403020204" pitchFamily="34" charset="0"/>
                <a:cs typeface="Arial Black"/>
              </a:rPr>
              <a:t>OLEH</a:t>
            </a:r>
          </a:p>
        </p:txBody>
      </p:sp>
      <p:pic>
        <p:nvPicPr>
          <p:cNvPr id="4" name="Picture 3" descr="Screen Shot 2020-12-11 at 2.18.11 PM.pn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7887" y1="90517" x2="47887" y2="90517"/>
                        <a14:foregroundMark x1="47183" y1="70690" x2="47183" y2="70690"/>
                        <a14:foregroundMark x1="64085" y1="89655" x2="64085" y2="89655"/>
                        <a14:foregroundMark x1="71831" y1="62931" x2="71831" y2="62931"/>
                        <a14:foregroundMark x1="19718" y1="57759" x2="19718" y2="57759"/>
                        <a14:foregroundMark x1="33099" y1="53448" x2="33099" y2="53448"/>
                        <a14:foregroundMark x1="45070" y1="52586" x2="45070" y2="52586"/>
                        <a14:foregroundMark x1="32394" y1="70690" x2="32394" y2="70690"/>
                        <a14:foregroundMark x1="38732" y1="56034" x2="38732" y2="56034"/>
                        <a14:foregroundMark x1="23944" y1="86207" x2="23944" y2="86207"/>
                        <a14:foregroundMark x1="50704" y1="88793" x2="50704" y2="88793"/>
                        <a14:foregroundMark x1="73944" y1="71552" x2="73944" y2="71552"/>
                        <a14:foregroundMark x1="70423" y1="88793" x2="70423" y2="88793"/>
                        <a14:backgroundMark x1="37324" y1="57759" x2="37324" y2="57759"/>
                        <a14:backgroundMark x1="25352" y1="84483" x2="25352" y2="84483"/>
                        <a14:backgroundMark x1="25352" y1="84483" x2="25352" y2="844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3501008"/>
            <a:ext cx="1602912" cy="1728192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1835696" y="2648609"/>
            <a:ext cx="1080120" cy="1068423"/>
          </a:xfrm>
          <a:prstGeom prst="ellipse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perspectiveContrastingRightFacing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191" tIns="45596" rIns="91191" bIns="45596" rtlCol="0" anchor="ctr"/>
          <a:lstStyle/>
          <a:p>
            <a:pPr algn="ctr"/>
            <a:endParaRPr lang="en-US">
              <a:latin typeface="Source Sans Pro" panose="020B0503030403020204" pitchFamily="34" charset="0"/>
            </a:endParaRPr>
          </a:p>
        </p:txBody>
      </p:sp>
      <p:sp>
        <p:nvSpPr>
          <p:cNvPr id="35" name="제목 6"/>
          <p:cNvSpPr txBox="1">
            <a:spLocks/>
          </p:cNvSpPr>
          <p:nvPr/>
        </p:nvSpPr>
        <p:spPr>
          <a:xfrm>
            <a:off x="1979712" y="3068960"/>
            <a:ext cx="792088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perspectiveContrastingRightFacing"/>
            <a:lightRig rig="threePt" dir="t"/>
          </a:scene3d>
          <a:sp3d>
            <a:bevelT prst="angle"/>
          </a:sp3d>
        </p:spPr>
        <p:txBody>
          <a:bodyPr vert="horz" wrap="square" lIns="91191" tIns="45596" rIns="91191" bIns="45596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en-US" altLang="ko-KR" sz="5400" kern="1200" baseline="0" dirty="0">
                <a:solidFill>
                  <a:srgbClr val="2899E1"/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en-US" sz="3200" b="1" dirty="0">
                <a:solidFill>
                  <a:schemeClr val="tx1"/>
                </a:solidFill>
                <a:latin typeface="Source Sans Pro" panose="020B0503030403020204" pitchFamily="34" charset="0"/>
                <a:cs typeface="Arial Black"/>
              </a:rPr>
              <a:t>SD</a:t>
            </a:r>
            <a:endParaRPr lang="en-US" altLang="ko-KR" sz="3200" b="1" dirty="0">
              <a:solidFill>
                <a:schemeClr val="tx1"/>
              </a:solidFill>
              <a:latin typeface="Source Sans Pro" panose="020B0503030403020204" pitchFamily="34" charset="0"/>
              <a:cs typeface="Arial Black"/>
            </a:endParaRPr>
          </a:p>
        </p:txBody>
      </p:sp>
      <p:sp>
        <p:nvSpPr>
          <p:cNvPr id="36" name="제목 6"/>
          <p:cNvSpPr txBox="1">
            <a:spLocks/>
          </p:cNvSpPr>
          <p:nvPr/>
        </p:nvSpPr>
        <p:spPr>
          <a:xfrm>
            <a:off x="2060104" y="2708920"/>
            <a:ext cx="56768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perspectiveContrastingRightFacing"/>
            <a:lightRig rig="threePt" dir="t"/>
          </a:scene3d>
          <a:sp3d>
            <a:bevelT prst="angle"/>
          </a:sp3d>
        </p:spPr>
        <p:txBody>
          <a:bodyPr vert="horz" wrap="square" lIns="91191" tIns="45596" rIns="91191" bIns="45596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en-US" altLang="ko-KR" sz="5400" kern="1200" baseline="0" dirty="0">
                <a:solidFill>
                  <a:srgbClr val="2899E1"/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en-US" altLang="ko-KR" sz="3200" dirty="0">
                <a:solidFill>
                  <a:schemeClr val="tx1"/>
                </a:solidFill>
                <a:latin typeface="Source Sans Pro" panose="020B0503030403020204" pitchFamily="34" charset="0"/>
                <a:cs typeface="Arial Black"/>
              </a:rPr>
              <a:t>2</a:t>
            </a:r>
            <a:endParaRPr lang="en-US" altLang="ko-KR" sz="3200" b="1" dirty="0">
              <a:solidFill>
                <a:schemeClr val="tx1"/>
              </a:solidFill>
              <a:latin typeface="Source Sans Pro" panose="020B0503030403020204" pitchFamily="34" charset="0"/>
              <a:cs typeface="Arial Black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56176" y="234888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39128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olded Corner 17"/>
          <p:cNvSpPr/>
          <p:nvPr/>
        </p:nvSpPr>
        <p:spPr>
          <a:xfrm>
            <a:off x="251520" y="4991472"/>
            <a:ext cx="8568952" cy="1533872"/>
          </a:xfrm>
          <a:prstGeom prst="foldedCorner">
            <a:avLst/>
          </a:prstGeom>
          <a:solidFill>
            <a:schemeClr val="tx2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ctr"/>
            <a:endParaRPr lang="en-US" sz="1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pPr algn="ctr"/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ALAT DAN BAHAN UNTUK LINGKUNGAN KHUSUS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</a:p>
          <a:p>
            <a:pPr algn="ctr"/>
            <a:endParaRPr lang="en-US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pPr algn="ctr"/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Lokasi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alam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terbuka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dengan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memanfaatkan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benda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sekitarnya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seperti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: ranting,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pohon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, </a:t>
            </a:r>
          </a:p>
          <a:p>
            <a:pPr algn="ctr"/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botol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kaca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,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plastik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,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bambu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, ember,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batu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,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besi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/plat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bekas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, yang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kiranya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dapat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membantu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</a:p>
          <a:p>
            <a:pPr algn="ctr"/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proses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pembelajaran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sesuai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kondisi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daerah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masing-masing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.  </a:t>
            </a:r>
          </a:p>
        </p:txBody>
      </p:sp>
      <p:sp>
        <p:nvSpPr>
          <p:cNvPr id="19" name="Donut 18"/>
          <p:cNvSpPr/>
          <p:nvPr/>
        </p:nvSpPr>
        <p:spPr>
          <a:xfrm>
            <a:off x="7155904" y="233264"/>
            <a:ext cx="440432" cy="482352"/>
          </a:xfrm>
          <a:prstGeom prst="donut">
            <a:avLst/>
          </a:prstGeom>
          <a:solidFill>
            <a:srgbClr val="800080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ctr"/>
            <a:endParaRPr lang="en-US">
              <a:solidFill>
                <a:schemeClr val="tx1"/>
              </a:solidFill>
              <a:latin typeface="Source Sans Pro" panose="020B0503030403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1520" y="665312"/>
            <a:ext cx="5400600" cy="373948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endParaRPr lang="en-US" sz="1700" b="1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pPr algn="just"/>
            <a:r>
              <a:rPr lang="en-US" sz="1600" b="1" dirty="0">
                <a:solidFill>
                  <a:srgbClr val="000000"/>
                </a:solidFill>
                <a:latin typeface="Source Sans Pro" panose="020B0503030403020204" pitchFamily="34" charset="0"/>
              </a:rPr>
              <a:t>SUMBER MATERI PEMBELAJARAN LINGKUNGAN KHUSUS</a:t>
            </a:r>
          </a:p>
          <a:p>
            <a:pPr algn="just"/>
            <a:endParaRPr lang="en-US" sz="1700" b="1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pPr algn="just"/>
            <a:r>
              <a:rPr lang="en-US" sz="1700" b="1" dirty="0">
                <a:solidFill>
                  <a:srgbClr val="000000"/>
                </a:solidFill>
                <a:latin typeface="Source Sans Pro" panose="020B0503030403020204" pitchFamily="34" charset="0"/>
              </a:rPr>
              <a:t>Buku Elecktronik</a:t>
            </a:r>
            <a:endParaRPr lang="en-US" sz="1700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pPr marL="342900" indent="-342900" algn="just">
              <a:buAutoNum type="arabicPeriod"/>
            </a:pPr>
            <a:r>
              <a:rPr lang="en-US" sz="1700" dirty="0">
                <a:solidFill>
                  <a:srgbClr val="0000FF"/>
                </a:solidFill>
                <a:latin typeface="Source Sans Pro" panose="020B0503030403020204" pitchFamily="34" charset="0"/>
                <a:hlinkClick r:id="rId2"/>
              </a:rPr>
              <a:t>https://www.bukupaket.com/2016/06/materi-sbk-kelas-2-sdmi-semester-12.html</a:t>
            </a:r>
            <a:endParaRPr lang="en-US" sz="1700" dirty="0">
              <a:solidFill>
                <a:srgbClr val="0000FF"/>
              </a:solidFill>
              <a:latin typeface="Source Sans Pro" panose="020B0503030403020204" pitchFamily="34" charset="0"/>
            </a:endParaRPr>
          </a:p>
          <a:p>
            <a:pPr marL="342900" indent="-342900" algn="just">
              <a:buAutoNum type="arabicPeriod"/>
            </a:pPr>
            <a:r>
              <a:rPr lang="en-US" sz="1700" dirty="0">
                <a:solidFill>
                  <a:srgbClr val="0000FF"/>
                </a:solidFill>
                <a:latin typeface="Source Sans Pro" panose="020B0503030403020204" pitchFamily="34" charset="0"/>
              </a:rPr>
              <a:t>https://123dok.com/document/y6e1dnnz-materi-sbk-kelas-semester-lengkap-bab-bunyi-nada.html</a:t>
            </a:r>
          </a:p>
          <a:p>
            <a:pPr algn="just"/>
            <a:endParaRPr lang="en-US" sz="1700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pPr algn="just"/>
            <a:r>
              <a:rPr lang="en-US" sz="1700" b="1" dirty="0">
                <a:solidFill>
                  <a:srgbClr val="000000"/>
                </a:solidFill>
                <a:latin typeface="Source Sans Pro" panose="020B0503030403020204" pitchFamily="34" charset="0"/>
              </a:rPr>
              <a:t>Video YouTube :</a:t>
            </a:r>
            <a:endParaRPr lang="en-US" sz="1700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pPr marL="342900" indent="-342900" algn="just">
              <a:buAutoNum type="arabicPeriod"/>
            </a:pPr>
            <a:r>
              <a:rPr lang="en-US" sz="1700" dirty="0">
                <a:solidFill>
                  <a:srgbClr val="000000"/>
                </a:solidFill>
                <a:latin typeface="Source Sans Pro" panose="020B0503030403020204" pitchFamily="34" charset="0"/>
                <a:hlinkClick r:id="rId3"/>
              </a:rPr>
              <a:t>https://www.youtube.com/watch?v=nZo2DHdVI4I</a:t>
            </a:r>
            <a:endParaRPr lang="en-US" sz="17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pPr marL="342900" indent="-342900" algn="just">
              <a:buAutoNum type="arabicPeriod"/>
            </a:pPr>
            <a:r>
              <a:rPr lang="en-US" sz="1700" dirty="0">
                <a:solidFill>
                  <a:srgbClr val="000000"/>
                </a:solidFill>
                <a:latin typeface="Source Sans Pro" panose="020B0503030403020204" pitchFamily="34" charset="0"/>
                <a:hlinkClick r:id="rId4"/>
              </a:rPr>
              <a:t>https://www.youtube.com/watch?v=Js9fahFNZAg</a:t>
            </a:r>
            <a:endParaRPr lang="en-US" sz="1700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pPr marL="342900" indent="-342900" algn="just">
              <a:buAutoNum type="arabicPeriod"/>
            </a:pPr>
            <a:r>
              <a:rPr lang="en-US" sz="1700" dirty="0">
                <a:solidFill>
                  <a:srgbClr val="000000"/>
                </a:solidFill>
                <a:latin typeface="Source Sans Pro" panose="020B0503030403020204" pitchFamily="34" charset="0"/>
                <a:hlinkClick r:id="rId5"/>
              </a:rPr>
              <a:t>https://www.youtube.com/watch?v=Lsa3pxjx_L4</a:t>
            </a:r>
            <a:endParaRPr lang="en-US" sz="1700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pPr algn="just"/>
            <a:endParaRPr lang="en-US" sz="1700" dirty="0">
              <a:solidFill>
                <a:srgbClr val="000000"/>
              </a:solidFill>
              <a:latin typeface="Source Sans Pro" panose="020B0503030403020204" pitchFamily="34" charset="0"/>
            </a:endParaRPr>
          </a:p>
        </p:txBody>
      </p:sp>
      <p:sp>
        <p:nvSpPr>
          <p:cNvPr id="14" name="Folded Corner 13"/>
          <p:cNvSpPr/>
          <p:nvPr/>
        </p:nvSpPr>
        <p:spPr>
          <a:xfrm>
            <a:off x="5796136" y="665312"/>
            <a:ext cx="3024336" cy="2088232"/>
          </a:xfrm>
          <a:prstGeom prst="foldedCorner">
            <a:avLst/>
          </a:prstGeom>
          <a:solidFill>
            <a:srgbClr val="800080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ctr"/>
            <a:endParaRPr lang="en-US" sz="1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pPr algn="ctr"/>
            <a:endParaRPr lang="en-US" sz="1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pPr algn="ctr"/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PERKIRAAN BIAYA </a:t>
            </a:r>
          </a:p>
          <a:p>
            <a:pPr algn="ctr"/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pPr algn="ctr"/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Fotocopy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LKS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dan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Soal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</a:p>
          <a:p>
            <a:pPr algn="ctr"/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Evaluasi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@Rp.250 x 28 </a:t>
            </a:r>
          </a:p>
          <a:p>
            <a:pPr algn="ctr"/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siswa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x 2 =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Rp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. 14.000 </a:t>
            </a:r>
          </a:p>
          <a:p>
            <a:pPr algn="ctr"/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</p:txBody>
      </p:sp>
      <p:sp>
        <p:nvSpPr>
          <p:cNvPr id="10" name="Donut 9"/>
          <p:cNvSpPr/>
          <p:nvPr/>
        </p:nvSpPr>
        <p:spPr>
          <a:xfrm>
            <a:off x="4355976" y="4581128"/>
            <a:ext cx="440432" cy="482352"/>
          </a:xfrm>
          <a:prstGeom prst="donut">
            <a:avLst/>
          </a:prstGeom>
          <a:solidFill>
            <a:schemeClr val="tx2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ctr"/>
            <a:endParaRPr lang="en-US">
              <a:solidFill>
                <a:schemeClr val="tx1"/>
              </a:solidFill>
              <a:latin typeface="Source Sans Pro" panose="020B0503030403020204" pitchFamily="34" charset="0"/>
            </a:endParaRPr>
          </a:p>
        </p:txBody>
      </p:sp>
      <p:sp>
        <p:nvSpPr>
          <p:cNvPr id="15" name="Donut 14"/>
          <p:cNvSpPr/>
          <p:nvPr/>
        </p:nvSpPr>
        <p:spPr>
          <a:xfrm>
            <a:off x="2547392" y="188640"/>
            <a:ext cx="440432" cy="482352"/>
          </a:xfrm>
          <a:prstGeom prst="donu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191" tIns="45596" rIns="91191" bIns="45596" rtlCol="0" anchor="ctr"/>
          <a:lstStyle/>
          <a:p>
            <a:pPr algn="ctr"/>
            <a:endParaRPr lang="en-US">
              <a:solidFill>
                <a:schemeClr val="tx1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92551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ded Corner 4"/>
          <p:cNvSpPr/>
          <p:nvPr/>
        </p:nvSpPr>
        <p:spPr>
          <a:xfrm>
            <a:off x="899592" y="332656"/>
            <a:ext cx="7560840" cy="1512168"/>
          </a:xfrm>
          <a:prstGeom prst="foldedCorner">
            <a:avLst/>
          </a:prstGeom>
          <a:solidFill>
            <a:srgbClr val="FF0000"/>
          </a:solidFill>
          <a:ln>
            <a:solidFill>
              <a:srgbClr val="FFD349"/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endParaRPr 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r>
              <a:rPr 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CAPAIAN AWAL PEMBELAJARAN</a:t>
            </a:r>
            <a:r>
              <a:rPr lang="en-US" sz="1600" dirty="0">
                <a:latin typeface="Source Sans Pro" panose="020B0503030403020204" pitchFamily="34" charset="0"/>
              </a:rPr>
              <a:t> </a:t>
            </a:r>
          </a:p>
          <a:p>
            <a:pPr marL="342900" indent="-342900">
              <a:buFont typeface="Wingdings" charset="0"/>
              <a:buChar char="þ"/>
            </a:pPr>
            <a:r>
              <a:rPr lang="en-US" sz="2000" dirty="0" err="1">
                <a:latin typeface="Source Sans Pro" panose="020B0503030403020204" pitchFamily="34" charset="0"/>
              </a:rPr>
              <a:t>Siswa</a:t>
            </a:r>
            <a:r>
              <a:rPr lang="en-US" sz="2000" dirty="0">
                <a:latin typeface="Source Sans Pro" panose="020B0503030403020204" pitchFamily="34" charset="0"/>
              </a:rPr>
              <a:t> </a:t>
            </a:r>
            <a:r>
              <a:rPr lang="en-US" sz="2000" dirty="0" err="1">
                <a:latin typeface="Source Sans Pro" panose="020B0503030403020204" pitchFamily="34" charset="0"/>
              </a:rPr>
              <a:t>mampu</a:t>
            </a:r>
            <a:r>
              <a:rPr lang="en-US" sz="2000" dirty="0">
                <a:latin typeface="Source Sans Pro" panose="020B0503030403020204" pitchFamily="34" charset="0"/>
              </a:rPr>
              <a:t> </a:t>
            </a:r>
            <a:r>
              <a:rPr lang="en-US" sz="2000" dirty="0" err="1">
                <a:latin typeface="Source Sans Pro" panose="020B0503030403020204" pitchFamily="34" charset="0"/>
              </a:rPr>
              <a:t>memngidentifikasi</a:t>
            </a:r>
            <a:r>
              <a:rPr lang="en-US" sz="2000" dirty="0">
                <a:latin typeface="Source Sans Pro" panose="020B0503030403020204" pitchFamily="34" charset="0"/>
              </a:rPr>
              <a:t> </a:t>
            </a:r>
            <a:r>
              <a:rPr lang="en-US" sz="2000" dirty="0" err="1">
                <a:latin typeface="Source Sans Pro" panose="020B0503030403020204" pitchFamily="34" charset="0"/>
              </a:rPr>
              <a:t>bunyi</a:t>
            </a:r>
            <a:r>
              <a:rPr lang="en-US" sz="2000" dirty="0">
                <a:latin typeface="Source Sans Pro" panose="020B0503030403020204" pitchFamily="34" charset="0"/>
              </a:rPr>
              <a:t>. </a:t>
            </a:r>
          </a:p>
          <a:p>
            <a:pPr marL="342900" indent="-342900">
              <a:buFont typeface="Wingdings" charset="0"/>
              <a:buChar char="þ"/>
            </a:pPr>
            <a:r>
              <a:rPr lang="en-US" sz="2000" dirty="0" err="1">
                <a:latin typeface="Source Sans Pro" panose="020B0503030403020204" pitchFamily="34" charset="0"/>
              </a:rPr>
              <a:t>Siswa</a:t>
            </a:r>
            <a:r>
              <a:rPr lang="en-US" sz="2000" dirty="0">
                <a:latin typeface="Source Sans Pro" panose="020B0503030403020204" pitchFamily="34" charset="0"/>
              </a:rPr>
              <a:t> </a:t>
            </a:r>
            <a:r>
              <a:rPr lang="en-US" sz="2000" dirty="0" err="1">
                <a:latin typeface="Source Sans Pro" panose="020B0503030403020204" pitchFamily="34" charset="0"/>
              </a:rPr>
              <a:t>mampu</a:t>
            </a:r>
            <a:r>
              <a:rPr lang="en-US" sz="2000" dirty="0">
                <a:latin typeface="Source Sans Pro" panose="020B0503030403020204" pitchFamily="34" charset="0"/>
              </a:rPr>
              <a:t> </a:t>
            </a:r>
            <a:r>
              <a:rPr lang="en-US" sz="2000" dirty="0" err="1">
                <a:latin typeface="Source Sans Pro" panose="020B0503030403020204" pitchFamily="34" charset="0"/>
              </a:rPr>
              <a:t>menggunakan</a:t>
            </a:r>
            <a:r>
              <a:rPr lang="en-US" sz="2000" dirty="0">
                <a:latin typeface="Source Sans Pro" panose="020B0503030403020204" pitchFamily="34" charset="0"/>
              </a:rPr>
              <a:t> </a:t>
            </a:r>
            <a:r>
              <a:rPr lang="en-US" sz="2000" dirty="0" err="1">
                <a:latin typeface="Source Sans Pro" panose="020B0503030403020204" pitchFamily="34" charset="0"/>
              </a:rPr>
              <a:t>alat</a:t>
            </a:r>
            <a:r>
              <a:rPr lang="en-US" sz="2000" dirty="0">
                <a:latin typeface="Source Sans Pro" panose="020B0503030403020204" pitchFamily="34" charset="0"/>
              </a:rPr>
              <a:t> </a:t>
            </a:r>
            <a:r>
              <a:rPr lang="en-US" sz="2000" dirty="0" err="1">
                <a:latin typeface="Source Sans Pro" panose="020B0503030403020204" pitchFamily="34" charset="0"/>
              </a:rPr>
              <a:t>pendengarannya</a:t>
            </a:r>
            <a:r>
              <a:rPr lang="en-US" sz="2000" dirty="0">
                <a:latin typeface="Source Sans Pro" panose="020B0503030403020204" pitchFamily="34" charset="0"/>
              </a:rPr>
              <a:t> </a:t>
            </a:r>
            <a:r>
              <a:rPr lang="en-US" sz="2000" dirty="0" err="1">
                <a:latin typeface="Source Sans Pro" panose="020B0503030403020204" pitchFamily="34" charset="0"/>
              </a:rPr>
              <a:t>dengan</a:t>
            </a:r>
            <a:r>
              <a:rPr lang="en-US" sz="2000" dirty="0">
                <a:latin typeface="Source Sans Pro" panose="020B0503030403020204" pitchFamily="34" charset="0"/>
              </a:rPr>
              <a:t> </a:t>
            </a:r>
            <a:r>
              <a:rPr lang="en-US" sz="2000" dirty="0" err="1">
                <a:latin typeface="Source Sans Pro" panose="020B0503030403020204" pitchFamily="34" charset="0"/>
              </a:rPr>
              <a:t>baik</a:t>
            </a:r>
            <a:r>
              <a:rPr lang="en-US" sz="2000" dirty="0">
                <a:latin typeface="Source Sans Pro" panose="020B0503030403020204" pitchFamily="34" charset="0"/>
              </a:rPr>
              <a:t>. </a:t>
            </a:r>
          </a:p>
          <a:p>
            <a:endParaRPr lang="en-US" sz="1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</p:txBody>
      </p:sp>
      <p:sp>
        <p:nvSpPr>
          <p:cNvPr id="7" name="Donut 6"/>
          <p:cNvSpPr/>
          <p:nvPr/>
        </p:nvSpPr>
        <p:spPr>
          <a:xfrm>
            <a:off x="251534" y="764704"/>
            <a:ext cx="667133" cy="698376"/>
          </a:xfrm>
          <a:prstGeom prst="donu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ctr"/>
            <a:endParaRPr lang="en-US">
              <a:solidFill>
                <a:schemeClr val="tx1"/>
              </a:solidFill>
              <a:latin typeface="Source Sans Pro" panose="020B0503030403020204" pitchFamily="34" charset="0"/>
            </a:endParaRPr>
          </a:p>
        </p:txBody>
      </p:sp>
      <p:sp>
        <p:nvSpPr>
          <p:cNvPr id="12" name="Folded Corner 11"/>
          <p:cNvSpPr/>
          <p:nvPr/>
        </p:nvSpPr>
        <p:spPr>
          <a:xfrm>
            <a:off x="1331640" y="1988840"/>
            <a:ext cx="6768752" cy="1872208"/>
          </a:xfrm>
          <a:prstGeom prst="foldedCorner">
            <a:avLst/>
          </a:prstGeom>
          <a:solidFill>
            <a:srgbClr val="FF00FF"/>
          </a:solidFill>
          <a:ln>
            <a:solidFill>
              <a:srgbClr val="FFD349"/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endParaRPr 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r>
              <a:rPr 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ASESMEN</a:t>
            </a:r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</a:p>
          <a:p>
            <a:pPr lvl="1"/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  <a:ea typeface="Wingdings"/>
                <a:cs typeface="Wingdings"/>
                <a:sym typeface="Wingdings"/>
              </a:rPr>
              <a:t> </a:t>
            </a:r>
            <a:r>
              <a:rPr lang="en-US" sz="2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Asesmen</a:t>
            </a:r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2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kelompok</a:t>
            </a:r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2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dan</a:t>
            </a:r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individual </a:t>
            </a:r>
            <a:r>
              <a:rPr lang="en-US" sz="2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dalam</a:t>
            </a:r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2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tatap</a:t>
            </a:r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2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muka</a:t>
            </a:r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. </a:t>
            </a:r>
          </a:p>
          <a:p>
            <a:pPr lvl="1"/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  <a:ea typeface="Wingdings"/>
                <a:cs typeface="Wingdings"/>
                <a:sym typeface="Wingdings"/>
              </a:rPr>
              <a:t> </a:t>
            </a:r>
            <a:r>
              <a:rPr lang="en-US" sz="2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Asesmen</a:t>
            </a:r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individual </a:t>
            </a:r>
            <a:r>
              <a:rPr lang="en-US" sz="2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dalam</a:t>
            </a:r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2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pembelajaran</a:t>
            </a:r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daring. </a:t>
            </a:r>
          </a:p>
          <a:p>
            <a:pPr lvl="1"/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(</a:t>
            </a:r>
            <a:r>
              <a:rPr lang="en-US" sz="2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Berupa</a:t>
            </a:r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2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penilaian</a:t>
            </a:r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2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Sikap</a:t>
            </a:r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, </a:t>
            </a:r>
            <a:r>
              <a:rPr lang="en-US" sz="2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pengetahuan</a:t>
            </a:r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2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dan</a:t>
            </a:r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2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Keterampilan</a:t>
            </a:r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) </a:t>
            </a:r>
          </a:p>
          <a:p>
            <a:endParaRPr 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</p:txBody>
      </p:sp>
      <p:sp>
        <p:nvSpPr>
          <p:cNvPr id="15" name="Donut 14"/>
          <p:cNvSpPr/>
          <p:nvPr/>
        </p:nvSpPr>
        <p:spPr>
          <a:xfrm>
            <a:off x="611560" y="2636912"/>
            <a:ext cx="720080" cy="698376"/>
          </a:xfrm>
          <a:prstGeom prst="donut">
            <a:avLst/>
          </a:prstGeom>
          <a:solidFill>
            <a:srgbClr val="FF00FF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ctr"/>
            <a:endParaRPr lang="en-US">
              <a:solidFill>
                <a:schemeClr val="tx1"/>
              </a:solidFill>
              <a:latin typeface="Source Sans Pro" panose="020B0503030403020204" pitchFamily="34" charset="0"/>
            </a:endParaRPr>
          </a:p>
        </p:txBody>
      </p:sp>
      <p:sp>
        <p:nvSpPr>
          <p:cNvPr id="18" name="Folded Corner 17"/>
          <p:cNvSpPr/>
          <p:nvPr/>
        </p:nvSpPr>
        <p:spPr>
          <a:xfrm>
            <a:off x="971600" y="4005064"/>
            <a:ext cx="7848872" cy="2376279"/>
          </a:xfrm>
          <a:prstGeom prst="foldedCorner">
            <a:avLst/>
          </a:prstGeom>
          <a:solidFill>
            <a:srgbClr val="0000FF"/>
          </a:solidFill>
          <a:ln>
            <a:solidFill>
              <a:srgbClr val="FF0000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endParaRPr lang="en-US" dirty="0">
              <a:latin typeface="Source Sans Pro" panose="020B0503030403020204" pitchFamily="34" charset="0"/>
            </a:endParaRPr>
          </a:p>
          <a:p>
            <a:endParaRPr lang="en-US" sz="2400" dirty="0">
              <a:latin typeface="Source Sans Pro" panose="020B0503030403020204" pitchFamily="34" charset="0"/>
            </a:endParaRPr>
          </a:p>
          <a:p>
            <a:endParaRPr lang="en-US" sz="2400" dirty="0">
              <a:latin typeface="Source Sans Pro" panose="020B0503030403020204" pitchFamily="34" charset="0"/>
            </a:endParaRPr>
          </a:p>
          <a:p>
            <a:r>
              <a:rPr lang="en-US" sz="2400" dirty="0">
                <a:latin typeface="Source Sans Pro" panose="020B0503030403020204" pitchFamily="34" charset="0"/>
              </a:rPr>
              <a:t>PERSIAPAN PEMBELAJARAN</a:t>
            </a:r>
          </a:p>
          <a:p>
            <a:pPr algn="just"/>
            <a:r>
              <a:rPr lang="en-US" dirty="0" err="1">
                <a:latin typeface="Source Sans Pro" panose="020B0503030403020204" pitchFamily="34" charset="0"/>
              </a:rPr>
              <a:t>Mempersiapkan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meteri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berkaitan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dengan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bunyi</a:t>
            </a:r>
            <a:r>
              <a:rPr lang="en-US" dirty="0">
                <a:latin typeface="Source Sans Pro" panose="020B0503030403020204" pitchFamily="34" charset="0"/>
              </a:rPr>
              <a:t> yang </a:t>
            </a:r>
            <a:r>
              <a:rPr lang="en-US" dirty="0" err="1">
                <a:latin typeface="Source Sans Pro" panose="020B0503030403020204" pitchFamily="34" charset="0"/>
              </a:rPr>
              <a:t>dihasilkan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tubuh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</a:p>
          <a:p>
            <a:pPr algn="just"/>
            <a:r>
              <a:rPr lang="en-US" dirty="0" err="1">
                <a:latin typeface="Source Sans Pro" panose="020B0503030403020204" pitchFamily="34" charset="0"/>
              </a:rPr>
              <a:t>manusia</a:t>
            </a:r>
            <a:r>
              <a:rPr lang="en-US" dirty="0">
                <a:latin typeface="Source Sans Pro" panose="020B0503030403020204" pitchFamily="34" charset="0"/>
              </a:rPr>
              <a:t>. </a:t>
            </a:r>
            <a:r>
              <a:rPr lang="en-US" dirty="0" err="1">
                <a:latin typeface="Source Sans Pro" panose="020B0503030403020204" pitchFamily="34" charset="0"/>
              </a:rPr>
              <a:t>Memilih</a:t>
            </a:r>
            <a:r>
              <a:rPr lang="en-US" dirty="0">
                <a:latin typeface="Source Sans Pro" panose="020B0503030403020204" pitchFamily="34" charset="0"/>
              </a:rPr>
              <a:t> video yang </a:t>
            </a:r>
            <a:r>
              <a:rPr lang="en-US" dirty="0" err="1">
                <a:latin typeface="Source Sans Pro" panose="020B0503030403020204" pitchFamily="34" charset="0"/>
              </a:rPr>
              <a:t>sesuai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atau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mendekati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materi</a:t>
            </a:r>
            <a:r>
              <a:rPr lang="en-US" dirty="0">
                <a:latin typeface="Source Sans Pro" panose="020B0503030403020204" pitchFamily="34" charset="0"/>
              </a:rPr>
              <a:t> yang </a:t>
            </a:r>
            <a:r>
              <a:rPr lang="en-US" dirty="0" err="1">
                <a:latin typeface="Source Sans Pro" panose="020B0503030403020204" pitchFamily="34" charset="0"/>
              </a:rPr>
              <a:t>akan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</a:p>
          <a:p>
            <a:pPr algn="just"/>
            <a:r>
              <a:rPr lang="en-US" dirty="0" err="1">
                <a:latin typeface="Source Sans Pro" panose="020B0503030403020204" pitchFamily="34" charset="0"/>
              </a:rPr>
              <a:t>diajarkan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serta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menyalin</a:t>
            </a:r>
            <a:r>
              <a:rPr lang="en-US" dirty="0">
                <a:latin typeface="Source Sans Pro" panose="020B0503030403020204" pitchFamily="34" charset="0"/>
              </a:rPr>
              <a:t> link </a:t>
            </a:r>
            <a:r>
              <a:rPr lang="en-US" dirty="0" err="1">
                <a:latin typeface="Source Sans Pro" panose="020B0503030403020204" pitchFamily="34" charset="0"/>
              </a:rPr>
              <a:t>tautan</a:t>
            </a:r>
            <a:r>
              <a:rPr lang="en-US" dirty="0">
                <a:latin typeface="Source Sans Pro" panose="020B0503030403020204" pitchFamily="34" charset="0"/>
              </a:rPr>
              <a:t> video </a:t>
            </a:r>
            <a:r>
              <a:rPr lang="en-US" dirty="0" err="1">
                <a:latin typeface="Source Sans Pro" panose="020B0503030403020204" pitchFamily="34" charset="0"/>
              </a:rPr>
              <a:t>tersebut</a:t>
            </a:r>
            <a:r>
              <a:rPr lang="en-US" dirty="0">
                <a:latin typeface="Source Sans Pro" panose="020B0503030403020204" pitchFamily="34" charset="0"/>
              </a:rPr>
              <a:t> yang </a:t>
            </a:r>
            <a:r>
              <a:rPr lang="en-US" dirty="0" err="1">
                <a:latin typeface="Source Sans Pro" panose="020B0503030403020204" pitchFamily="34" charset="0"/>
              </a:rPr>
              <a:t>sebelumya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telah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</a:p>
          <a:p>
            <a:pPr algn="just"/>
            <a:r>
              <a:rPr lang="en-US" dirty="0" err="1">
                <a:latin typeface="Source Sans Pro" panose="020B0503030403020204" pitchFamily="34" charset="0"/>
              </a:rPr>
              <a:t>ditonton</a:t>
            </a:r>
            <a:r>
              <a:rPr lang="en-US" dirty="0">
                <a:latin typeface="Source Sans Pro" panose="020B0503030403020204" pitchFamily="34" charset="0"/>
              </a:rPr>
              <a:t> oleh guru. </a:t>
            </a:r>
            <a:r>
              <a:rPr lang="en-US" dirty="0" err="1">
                <a:latin typeface="Source Sans Pro" panose="020B0503030403020204" pitchFamily="34" charset="0"/>
              </a:rPr>
              <a:t>Mempersiapkan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ketersediaan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alat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dan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bahan</a:t>
            </a:r>
            <a:r>
              <a:rPr lang="en-US" dirty="0">
                <a:latin typeface="Source Sans Pro" panose="020B0503030403020204" pitchFamily="34" charset="0"/>
              </a:rPr>
              <a:t> yang </a:t>
            </a:r>
          </a:p>
          <a:p>
            <a:pPr algn="just"/>
            <a:r>
              <a:rPr lang="en-US" dirty="0" err="1">
                <a:latin typeface="Source Sans Pro" panose="020B0503030403020204" pitchFamily="34" charset="0"/>
              </a:rPr>
              <a:t>diperlukan</a:t>
            </a:r>
            <a:r>
              <a:rPr lang="en-US" dirty="0">
                <a:latin typeface="Source Sans Pro" panose="020B0503030403020204" pitchFamily="34" charset="0"/>
              </a:rPr>
              <a:t>. </a:t>
            </a:r>
          </a:p>
          <a:p>
            <a:r>
              <a:rPr lang="en-US" dirty="0">
                <a:latin typeface="Source Sans Pro" panose="020B0503030403020204" pitchFamily="34" charset="0"/>
              </a:rPr>
              <a:t> </a:t>
            </a:r>
          </a:p>
          <a:p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</p:txBody>
      </p:sp>
      <p:sp>
        <p:nvSpPr>
          <p:cNvPr id="19" name="Donut 18"/>
          <p:cNvSpPr/>
          <p:nvPr/>
        </p:nvSpPr>
        <p:spPr>
          <a:xfrm>
            <a:off x="251520" y="4869160"/>
            <a:ext cx="712880" cy="698376"/>
          </a:xfrm>
          <a:prstGeom prst="donu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ctr"/>
            <a:endParaRPr lang="en-US">
              <a:solidFill>
                <a:schemeClr val="tx1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59746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Diagonal Corner Rectangle 4"/>
          <p:cNvSpPr/>
          <p:nvPr/>
        </p:nvSpPr>
        <p:spPr>
          <a:xfrm>
            <a:off x="251520" y="786408"/>
            <a:ext cx="7200800" cy="2426568"/>
          </a:xfrm>
          <a:prstGeom prst="round2DiagRect">
            <a:avLst/>
          </a:prstGeom>
          <a:solidFill>
            <a:srgbClr val="2899E1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600" dirty="0">
                <a:latin typeface="Source Sans Pro" panose="020B0503030403020204" pitchFamily="34" charset="0"/>
                <a:cs typeface="Kokonor"/>
              </a:rPr>
              <a:t>PERTEMUAN  1 (160 MENIT)</a:t>
            </a:r>
          </a:p>
          <a:p>
            <a:pPr>
              <a:lnSpc>
                <a:spcPct val="50000"/>
              </a:lnSpc>
            </a:pPr>
            <a:endParaRPr lang="en-US" sz="2000" dirty="0">
              <a:latin typeface="Source Sans Pro" panose="020B0503030403020204" pitchFamily="34" charset="0"/>
              <a:cs typeface="Kokonor"/>
            </a:endParaRPr>
          </a:p>
          <a:p>
            <a:pPr>
              <a:lnSpc>
                <a:spcPct val="80000"/>
              </a:lnSpc>
            </a:pPr>
            <a:endParaRPr lang="en-US" sz="2000" dirty="0">
              <a:solidFill>
                <a:schemeClr val="bg1"/>
              </a:solidFill>
              <a:latin typeface="Source Sans Pro" panose="020B0503030403020204" pitchFamily="34" charset="0"/>
              <a:cs typeface="Kokonor"/>
            </a:endParaRPr>
          </a:p>
          <a:p>
            <a:pPr>
              <a:lnSpc>
                <a:spcPct val="80000"/>
              </a:lnSpc>
            </a:pPr>
            <a:r>
              <a:rPr lang="en-US" sz="2400" dirty="0" err="1">
                <a:solidFill>
                  <a:schemeClr val="tx1"/>
                </a:solidFill>
                <a:latin typeface="Source Sans Pro" panose="020B0503030403020204" pitchFamily="34" charset="0"/>
                <a:cs typeface="Kokonor"/>
              </a:rPr>
              <a:t>Tujuan</a:t>
            </a:r>
            <a:r>
              <a:rPr lang="en-US" sz="2400" dirty="0">
                <a:solidFill>
                  <a:schemeClr val="tx1"/>
                </a:solidFill>
                <a:latin typeface="Source Sans Pro" panose="020B0503030403020204" pitchFamily="34" charset="0"/>
                <a:cs typeface="Kokonor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Source Sans Pro" panose="020B0503030403020204" pitchFamily="34" charset="0"/>
                <a:cs typeface="Kokonor"/>
              </a:rPr>
              <a:t>Pembelajaran</a:t>
            </a:r>
            <a:r>
              <a:rPr lang="en-US" sz="2400" dirty="0">
                <a:solidFill>
                  <a:schemeClr val="tx1"/>
                </a:solidFill>
                <a:latin typeface="Source Sans Pro" panose="020B0503030403020204" pitchFamily="34" charset="0"/>
                <a:cs typeface="Kokonor"/>
              </a:rPr>
              <a:t> :</a:t>
            </a:r>
          </a:p>
          <a:p>
            <a:pPr>
              <a:lnSpc>
                <a:spcPct val="80000"/>
              </a:lnSpc>
            </a:pPr>
            <a:r>
              <a:rPr lang="en-US" sz="2400" dirty="0" err="1">
                <a:solidFill>
                  <a:schemeClr val="tx1"/>
                </a:solidFill>
                <a:latin typeface="Source Sans Pro" panose="020B0503030403020204" pitchFamily="34" charset="0"/>
                <a:cs typeface="Kokonor"/>
              </a:rPr>
              <a:t>Pesrta</a:t>
            </a:r>
            <a:r>
              <a:rPr lang="en-US" sz="2400" dirty="0">
                <a:solidFill>
                  <a:schemeClr val="tx1"/>
                </a:solidFill>
                <a:latin typeface="Source Sans Pro" panose="020B0503030403020204" pitchFamily="34" charset="0"/>
                <a:cs typeface="Kokonor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Source Sans Pro" panose="020B0503030403020204" pitchFamily="34" charset="0"/>
                <a:cs typeface="Kokonor"/>
              </a:rPr>
              <a:t>didik</a:t>
            </a:r>
            <a:r>
              <a:rPr lang="en-US" sz="2400" dirty="0">
                <a:solidFill>
                  <a:schemeClr val="tx1"/>
                </a:solidFill>
                <a:latin typeface="Source Sans Pro" panose="020B0503030403020204" pitchFamily="34" charset="0"/>
                <a:cs typeface="Kokonor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Source Sans Pro" panose="020B0503030403020204" pitchFamily="34" charset="0"/>
                <a:cs typeface="Kokonor"/>
              </a:rPr>
              <a:t>Mengidentifikasi</a:t>
            </a:r>
            <a:r>
              <a:rPr lang="en-US" sz="2400" dirty="0">
                <a:solidFill>
                  <a:schemeClr val="tx1"/>
                </a:solidFill>
                <a:latin typeface="Source Sans Pro" panose="020B0503030403020204" pitchFamily="34" charset="0"/>
                <a:cs typeface="Kokonor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Source Sans Pro" panose="020B0503030403020204" pitchFamily="34" charset="0"/>
                <a:cs typeface="Kokonor"/>
              </a:rPr>
              <a:t>bunyi</a:t>
            </a:r>
            <a:r>
              <a:rPr lang="en-US" sz="2400" dirty="0">
                <a:solidFill>
                  <a:schemeClr val="tx1"/>
                </a:solidFill>
                <a:latin typeface="Source Sans Pro" panose="020B0503030403020204" pitchFamily="34" charset="0"/>
                <a:cs typeface="Kokonor"/>
              </a:rPr>
              <a:t> yang </a:t>
            </a:r>
            <a:r>
              <a:rPr lang="en-US" sz="2400" dirty="0" err="1">
                <a:solidFill>
                  <a:schemeClr val="tx1"/>
                </a:solidFill>
                <a:latin typeface="Source Sans Pro" panose="020B0503030403020204" pitchFamily="34" charset="0"/>
                <a:cs typeface="Kokonor"/>
              </a:rPr>
              <a:t>didengar</a:t>
            </a:r>
            <a:r>
              <a:rPr lang="en-US" sz="3200" dirty="0">
                <a:latin typeface="Source Sans Pro" panose="020B0503030403020204" pitchFamily="34" charset="0"/>
                <a:cs typeface="Kokonor"/>
              </a:rPr>
              <a:t> </a:t>
            </a:r>
          </a:p>
        </p:txBody>
      </p:sp>
      <p:sp>
        <p:nvSpPr>
          <p:cNvPr id="8" name="Donut 7"/>
          <p:cNvSpPr/>
          <p:nvPr/>
        </p:nvSpPr>
        <p:spPr>
          <a:xfrm>
            <a:off x="3491880" y="116632"/>
            <a:ext cx="694363" cy="700450"/>
          </a:xfrm>
          <a:prstGeom prst="donut">
            <a:avLst/>
          </a:prstGeom>
          <a:solidFill>
            <a:srgbClr val="2899E1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9" name="Picture 8" descr="images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0000" l="3500" r="95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36195" y="2240869"/>
            <a:ext cx="3672410" cy="1440160"/>
          </a:xfrm>
          <a:prstGeom prst="rect">
            <a:avLst/>
          </a:prstGeom>
        </p:spPr>
      </p:pic>
      <p:pic>
        <p:nvPicPr>
          <p:cNvPr id="10" name="Picture 9" descr="images.jpeg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81279" y1="85217" x2="81279" y2="85217"/>
                        <a14:foregroundMark x1="61644" y1="84783" x2="61644" y2="84783"/>
                        <a14:foregroundMark x1="75342" y1="68696" x2="75342" y2="68696"/>
                        <a14:foregroundMark x1="60731" y1="58696" x2="60731" y2="58696"/>
                        <a14:foregroundMark x1="58447" y1="44783" x2="58447" y2="44783"/>
                        <a14:foregroundMark x1="64384" y1="29565" x2="64384" y2="29565"/>
                        <a14:foregroundMark x1="61644" y1="33478" x2="61644" y2="33478"/>
                        <a14:foregroundMark x1="58447" y1="35652" x2="58447" y2="35652"/>
                        <a14:foregroundMark x1="91324" y1="38696" x2="91324" y2="38696"/>
                        <a14:foregroundMark x1="70776" y1="80870" x2="70776" y2="80870"/>
                        <a14:foregroundMark x1="72146" y1="82174" x2="72146" y2="82174"/>
                        <a14:foregroundMark x1="84932" y1="80435" x2="84932" y2="80435"/>
                        <a14:foregroundMark x1="78995" y1="71739" x2="78995" y2="71739"/>
                        <a14:foregroundMark x1="76256" y1="56087" x2="76256" y2="56087"/>
                        <a14:foregroundMark x1="68037" y1="23478" x2="68037" y2="23478"/>
                        <a14:foregroundMark x1="73973" y1="19130" x2="73973" y2="19130"/>
                        <a14:foregroundMark x1="56621" y1="6522" x2="56621" y2="6522"/>
                        <a14:foregroundMark x1="68950" y1="12174" x2="68950" y2="12174"/>
                        <a14:backgroundMark x1="49315" y1="82609" x2="49315" y2="82609"/>
                        <a14:backgroundMark x1="52511" y1="68261" x2="52511" y2="68261"/>
                        <a14:backgroundMark x1="40183" y1="44348" x2="40183" y2="443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4581128"/>
            <a:ext cx="2664296" cy="244827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 rot="19921261">
            <a:off x="490166" y="4964278"/>
            <a:ext cx="853119" cy="1708160"/>
          </a:xfrm>
          <a:prstGeom prst="rect">
            <a:avLst/>
          </a:prstGeom>
          <a:scene3d>
            <a:camera prst="perspectiveContrastingRightFacing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0500" dirty="0">
                <a:latin typeface="Source Sans Pro" panose="020B0503030403020204" pitchFamily="34" charset="0"/>
                <a:cs typeface="Arial Black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9896616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323528" y="15258"/>
            <a:ext cx="8424936" cy="461414"/>
          </a:xfrm>
          <a:prstGeom prst="rect">
            <a:avLst/>
          </a:prstGeom>
          <a:noFill/>
        </p:spPr>
        <p:txBody>
          <a:bodyPr wrap="square" lIns="91191" tIns="45596" rIns="91191" bIns="45596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rgbClr val="0000FF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PERTEMUAN 1 (160 </a:t>
            </a:r>
            <a:r>
              <a:rPr lang="en-US" altLang="ko-KR" sz="2400" b="1" dirty="0" err="1">
                <a:solidFill>
                  <a:srgbClr val="0000FF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Menit</a:t>
            </a:r>
            <a:r>
              <a:rPr lang="en-US" altLang="ko-KR" sz="2400" b="1" dirty="0">
                <a:solidFill>
                  <a:srgbClr val="0000FF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) </a:t>
            </a:r>
            <a:endParaRPr lang="ko-KR" altLang="en-US" sz="2400" b="1" dirty="0">
              <a:solidFill>
                <a:srgbClr val="0000FF"/>
              </a:solidFill>
              <a:latin typeface="Source Sans Pro" panose="020B0503030403020204" pitchFamily="34" charset="0"/>
              <a:ea typeface="맑은 고딕" pitchFamily="50" charset="-127"/>
              <a:cs typeface="Arial Black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51520" y="476672"/>
            <a:ext cx="8640960" cy="176801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 err="1">
                <a:ln w="3175">
                  <a:noFill/>
                </a:ln>
                <a:solidFill>
                  <a:schemeClr val="bg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Kegiatan</a:t>
            </a:r>
            <a:r>
              <a:rPr lang="en-US" altLang="ko-KR" sz="1400" b="1" dirty="0">
                <a:ln w="3175">
                  <a:noFill/>
                </a:ln>
                <a:solidFill>
                  <a:schemeClr val="bg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 </a:t>
            </a:r>
            <a:r>
              <a:rPr lang="en-US" altLang="ko-KR" sz="1400" b="1" dirty="0" err="1">
                <a:ln w="3175">
                  <a:noFill/>
                </a:ln>
                <a:solidFill>
                  <a:schemeClr val="bg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Awal</a:t>
            </a:r>
            <a:r>
              <a:rPr lang="en-US" altLang="ko-KR" sz="1400" b="1" dirty="0">
                <a:ln w="3175">
                  <a:noFill/>
                </a:ln>
                <a:solidFill>
                  <a:schemeClr val="bg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 (15 </a:t>
            </a:r>
            <a:r>
              <a:rPr lang="en-US" altLang="ko-KR" sz="1400" b="1" dirty="0" err="1">
                <a:ln w="3175">
                  <a:noFill/>
                </a:ln>
                <a:solidFill>
                  <a:schemeClr val="bg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menit</a:t>
            </a:r>
            <a:r>
              <a:rPr lang="en-US" altLang="ko-KR" sz="1400" b="1" dirty="0">
                <a:ln w="3175">
                  <a:noFill/>
                </a:ln>
                <a:solidFill>
                  <a:schemeClr val="bg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)</a:t>
            </a:r>
          </a:p>
          <a:p>
            <a:endParaRPr lang="en-US" sz="800" dirty="0">
              <a:latin typeface="Source Sans Pro" panose="020B0503030403020204" pitchFamily="34" charset="0"/>
            </a:endParaRPr>
          </a:p>
          <a:p>
            <a:pPr marL="171450" indent="-171450">
              <a:buFont typeface="Wingdings" charset="0"/>
              <a:buChar char="þ"/>
            </a:pPr>
            <a:r>
              <a:rPr lang="en-US" sz="1200" dirty="0">
                <a:latin typeface="Source Sans Pro" panose="020B0503030403020204" pitchFamily="34" charset="0"/>
              </a:rPr>
              <a:t>Guru </a:t>
            </a:r>
            <a:r>
              <a:rPr lang="en-US" sz="1200" dirty="0" err="1">
                <a:latin typeface="Source Sans Pro" panose="020B0503030403020204" pitchFamily="34" charset="0"/>
              </a:rPr>
              <a:t>mengucapkan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salam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dan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menyapa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siswa</a:t>
            </a:r>
            <a:r>
              <a:rPr lang="en-US" sz="1200" dirty="0">
                <a:latin typeface="Source Sans Pro" panose="020B0503030403020204" pitchFamily="34" charset="0"/>
              </a:rPr>
              <a:t>.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200" dirty="0">
                <a:latin typeface="Source Sans Pro" panose="020B0503030403020204" pitchFamily="34" charset="0"/>
              </a:rPr>
              <a:t>Guru </a:t>
            </a:r>
            <a:r>
              <a:rPr lang="en-US" sz="1200" dirty="0" err="1">
                <a:latin typeface="Source Sans Pro" panose="020B0503030403020204" pitchFamily="34" charset="0"/>
              </a:rPr>
              <a:t>mengkondisikan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kelas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untuk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memulai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pembelajaran</a:t>
            </a:r>
            <a:r>
              <a:rPr lang="en-US" sz="1200" dirty="0">
                <a:latin typeface="Source Sans Pro" panose="020B0503030403020204" pitchFamily="34" charset="0"/>
              </a:rPr>
              <a:t>.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200" dirty="0">
                <a:latin typeface="Source Sans Pro" panose="020B0503030403020204" pitchFamily="34" charset="0"/>
              </a:rPr>
              <a:t>Guru </a:t>
            </a:r>
            <a:r>
              <a:rPr lang="en-US" sz="1200" dirty="0" err="1">
                <a:latin typeface="Source Sans Pro" panose="020B0503030403020204" pitchFamily="34" charset="0"/>
              </a:rPr>
              <a:t>melakukan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pembiasaan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berdoa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dan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memberikan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motivasi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untuk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memulai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pembelajaran</a:t>
            </a:r>
            <a:r>
              <a:rPr lang="en-US" sz="1200" dirty="0">
                <a:latin typeface="Source Sans Pro" panose="020B0503030403020204" pitchFamily="34" charset="0"/>
              </a:rPr>
              <a:t>.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200" dirty="0">
                <a:latin typeface="Source Sans Pro" panose="020B0503030403020204" pitchFamily="34" charset="0"/>
              </a:rPr>
              <a:t>Guru </a:t>
            </a:r>
            <a:r>
              <a:rPr lang="en-US" sz="1200" dirty="0" err="1">
                <a:latin typeface="Source Sans Pro" panose="020B0503030403020204" pitchFamily="34" charset="0"/>
              </a:rPr>
              <a:t>menanyakan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kehadiran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siswa</a:t>
            </a:r>
            <a:r>
              <a:rPr lang="en-US" sz="1200" dirty="0">
                <a:latin typeface="Source Sans Pro" panose="020B0503030403020204" pitchFamily="34" charset="0"/>
              </a:rPr>
              <a:t>.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200" dirty="0">
                <a:latin typeface="Source Sans Pro" panose="020B0503030403020204" pitchFamily="34" charset="0"/>
              </a:rPr>
              <a:t>Guru </a:t>
            </a:r>
            <a:r>
              <a:rPr lang="en-US" sz="1200" dirty="0" err="1">
                <a:latin typeface="Source Sans Pro" panose="020B0503030403020204" pitchFamily="34" charset="0"/>
              </a:rPr>
              <a:t>melakukan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apersepsi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dan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mengaitkan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pembelajaran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sebelumnya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dengan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pembelajaran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hari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ini</a:t>
            </a:r>
            <a:r>
              <a:rPr lang="en-US" sz="1200" dirty="0">
                <a:latin typeface="Source Sans Pro" panose="020B0503030403020204" pitchFamily="34" charset="0"/>
              </a:rPr>
              <a:t>.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200" dirty="0">
                <a:latin typeface="Source Sans Pro" panose="020B0503030403020204" pitchFamily="34" charset="0"/>
              </a:rPr>
              <a:t>Guru </a:t>
            </a:r>
            <a:r>
              <a:rPr lang="en-US" sz="1200" dirty="0" err="1">
                <a:latin typeface="Source Sans Pro" panose="020B0503030403020204" pitchFamily="34" charset="0"/>
              </a:rPr>
              <a:t>menyampaikan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tujuan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pembelajaran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dan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rencana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kegiatan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pembelajaran</a:t>
            </a:r>
            <a:r>
              <a:rPr lang="en-US" sz="1200" dirty="0">
                <a:latin typeface="Source Sans Pro" panose="020B0503030403020204" pitchFamily="34" charset="0"/>
              </a:rPr>
              <a:t> yang </a:t>
            </a:r>
            <a:r>
              <a:rPr lang="en-US" sz="1200" dirty="0" err="1">
                <a:latin typeface="Source Sans Pro" panose="020B0503030403020204" pitchFamily="34" charset="0"/>
              </a:rPr>
              <a:t>akan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dilakukan</a:t>
            </a:r>
            <a:r>
              <a:rPr lang="en-US" sz="1200" dirty="0">
                <a:latin typeface="Source Sans Pro" panose="020B0503030403020204" pitchFamily="34" charset="0"/>
              </a:rPr>
              <a:t>. </a:t>
            </a:r>
          </a:p>
          <a:p>
            <a:endParaRPr lang="en-US" sz="1100" dirty="0">
              <a:latin typeface="Source Sans Pro" panose="020B0503030403020204" pitchFamily="34" charset="0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251520" y="2204863"/>
            <a:ext cx="8640960" cy="230610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1400" b="1" dirty="0">
              <a:ln w="3175">
                <a:noFill/>
              </a:ln>
              <a:solidFill>
                <a:srgbClr val="000000"/>
              </a:solidFill>
              <a:latin typeface="Source Sans Pro" panose="020B0503030403020204" pitchFamily="34" charset="0"/>
              <a:ea typeface="맑은 고딕" pitchFamily="50" charset="-127"/>
              <a:cs typeface="Arial Black"/>
            </a:endParaRPr>
          </a:p>
          <a:p>
            <a:endParaRPr lang="en-US" altLang="ko-KR" sz="1400" b="1" dirty="0">
              <a:ln w="3175">
                <a:noFill/>
              </a:ln>
              <a:solidFill>
                <a:srgbClr val="000000"/>
              </a:solidFill>
              <a:latin typeface="Source Sans Pro" panose="020B0503030403020204" pitchFamily="34" charset="0"/>
              <a:ea typeface="맑은 고딕" pitchFamily="50" charset="-127"/>
              <a:cs typeface="Arial Black"/>
            </a:endParaRPr>
          </a:p>
          <a:p>
            <a:r>
              <a:rPr lang="en-US" altLang="ko-KR" sz="1400" b="1" dirty="0" err="1">
                <a:ln w="3175">
                  <a:noFill/>
                </a:ln>
                <a:solidFill>
                  <a:srgbClr val="000000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Kegiatan</a:t>
            </a:r>
            <a:r>
              <a:rPr lang="en-US" altLang="ko-KR" sz="1400" b="1" dirty="0">
                <a:ln w="3175">
                  <a:noFill/>
                </a:ln>
                <a:solidFill>
                  <a:srgbClr val="000000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 </a:t>
            </a:r>
            <a:r>
              <a:rPr lang="en-US" altLang="ko-KR" sz="1400" b="1" dirty="0" err="1">
                <a:ln w="3175">
                  <a:noFill/>
                </a:ln>
                <a:solidFill>
                  <a:srgbClr val="000000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Inti</a:t>
            </a:r>
            <a:r>
              <a:rPr lang="en-US" altLang="ko-KR" sz="1400" b="1" dirty="0">
                <a:ln w="3175">
                  <a:noFill/>
                </a:ln>
                <a:solidFill>
                  <a:srgbClr val="000000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 (130 </a:t>
            </a:r>
            <a:r>
              <a:rPr lang="en-US" altLang="ko-KR" sz="1400" b="1" dirty="0" err="1">
                <a:ln w="3175">
                  <a:noFill/>
                </a:ln>
                <a:solidFill>
                  <a:srgbClr val="000000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menit</a:t>
            </a:r>
            <a:r>
              <a:rPr lang="en-US" altLang="ko-KR" sz="1400" b="1" dirty="0">
                <a:ln w="3175">
                  <a:noFill/>
                </a:ln>
                <a:solidFill>
                  <a:srgbClr val="000000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)</a:t>
            </a:r>
          </a:p>
          <a:p>
            <a:endParaRPr lang="en-US" altLang="ko-KR" sz="800" b="1" dirty="0">
              <a:ln w="3175">
                <a:noFill/>
              </a:ln>
              <a:solidFill>
                <a:srgbClr val="000000"/>
              </a:solidFill>
              <a:latin typeface="Source Sans Pro" panose="020B0503030403020204" pitchFamily="34" charset="0"/>
              <a:ea typeface="맑은 고딕" pitchFamily="50" charset="-127"/>
              <a:cs typeface="Arial Black"/>
            </a:endParaRPr>
          </a:p>
          <a:p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  <a:ea typeface="Wingdings"/>
                <a:cs typeface="Wingdings"/>
                <a:sym typeface="Wingdings"/>
              </a:rPr>
              <a:t> 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Guru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menampilkan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gambar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/audio/video orang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sedang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melakukan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gerakan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tubuh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yang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bisa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menimbulkan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bunyi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.</a:t>
            </a:r>
            <a:b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  <a:ea typeface="Wingdings"/>
                <a:cs typeface="Wingdings"/>
                <a:sym typeface="Wingdings"/>
              </a:rPr>
              <a:t>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Siswa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diminta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untuk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menyampaikan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apa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yang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mereka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lihat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pada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gambar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/video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tersebut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.</a:t>
            </a:r>
            <a:b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  <a:ea typeface="Wingdings"/>
                <a:cs typeface="Wingdings"/>
                <a:sym typeface="Wingdings"/>
              </a:rPr>
              <a:t> 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Guru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menyampaikan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secara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singkat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materi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tentang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mengenal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bunyi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dari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tubuh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manusia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.</a:t>
            </a:r>
            <a:b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  <a:ea typeface="Wingdings"/>
                <a:cs typeface="Wingdings"/>
                <a:sym typeface="Wingdings"/>
              </a:rPr>
              <a:t> 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Guru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bersama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siswa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melakukan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gerakan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bertepuk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tangan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,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bertepuk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paha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,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memetik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jari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,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menghentakkan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kaki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dan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</a:p>
          <a:p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    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lainnya</a:t>
            </a:r>
            <a:b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  <a:ea typeface="Wingdings"/>
                <a:cs typeface="Wingdings"/>
                <a:sym typeface="Wingdings"/>
              </a:rPr>
              <a:t>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Siswa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dibagi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menjadi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beberapa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kelompok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.</a:t>
            </a:r>
            <a:b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  <a:ea typeface="Wingdings"/>
                <a:cs typeface="Wingdings"/>
                <a:sym typeface="Wingdings"/>
              </a:rPr>
              <a:t>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Siswa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mengerjakan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lembar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kerja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siswa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memasangkan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gambar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gerakan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dengan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tullisan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bunyi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yang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ditimbulkan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. </a:t>
            </a:r>
          </a:p>
          <a:p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  <a:ea typeface="Wingdings"/>
                <a:cs typeface="Wingdings"/>
                <a:sym typeface="Wingdings"/>
              </a:rPr>
              <a:t>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Siswa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menyampaikan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hasil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diskusinya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di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depan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kelas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.</a:t>
            </a:r>
            <a:b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</a:b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  <a:ea typeface="Wingdings"/>
                <a:cs typeface="Wingdings"/>
                <a:sym typeface="Wingdings"/>
              </a:rPr>
              <a:t> 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Guru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memberikan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soal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evaluasi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individu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dan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penguatan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terhadap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materi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 yang </a:t>
            </a:r>
            <a:r>
              <a:rPr lang="en-US" sz="12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disampaikan</a:t>
            </a:r>
            <a:r>
              <a:rPr lang="en-US" sz="1200" dirty="0">
                <a:solidFill>
                  <a:srgbClr val="000000"/>
                </a:solidFill>
                <a:latin typeface="Source Sans Pro" panose="020B0503030403020204" pitchFamily="34" charset="0"/>
              </a:rPr>
              <a:t>. </a:t>
            </a:r>
          </a:p>
          <a:p>
            <a:endParaRPr lang="en-US" sz="800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endParaRPr lang="en-US" sz="1200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endParaRPr lang="en-US" sz="1100" dirty="0">
              <a:solidFill>
                <a:srgbClr val="000000"/>
              </a:solidFill>
              <a:latin typeface="Source Sans Pro" panose="020B0503030403020204" pitchFamily="34" charset="0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251520" y="4437112"/>
            <a:ext cx="8640960" cy="227687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1200" b="1" dirty="0">
              <a:ln w="3175">
                <a:noFill/>
              </a:ln>
              <a:solidFill>
                <a:schemeClr val="tx1"/>
              </a:solidFill>
              <a:latin typeface="Source Sans Pro" panose="020B0503030403020204" pitchFamily="34" charset="0"/>
              <a:ea typeface="맑은 고딕" pitchFamily="50" charset="-127"/>
              <a:cs typeface="Arial Black"/>
            </a:endParaRPr>
          </a:p>
          <a:p>
            <a:r>
              <a:rPr lang="en-US" altLang="ko-KR" sz="1200" b="1" dirty="0" err="1">
                <a:ln w="3175">
                  <a:noFill/>
                </a:ln>
                <a:solidFill>
                  <a:schemeClr val="tx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Kegiatan</a:t>
            </a:r>
            <a:r>
              <a:rPr lang="en-US" altLang="ko-KR" sz="1200" b="1" dirty="0">
                <a:ln w="3175">
                  <a:noFill/>
                </a:ln>
                <a:solidFill>
                  <a:schemeClr val="tx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 </a:t>
            </a:r>
            <a:r>
              <a:rPr lang="en-US" altLang="ko-KR" sz="1200" b="1" dirty="0" err="1">
                <a:ln w="3175">
                  <a:noFill/>
                </a:ln>
                <a:solidFill>
                  <a:schemeClr val="tx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Penutup</a:t>
            </a:r>
            <a:r>
              <a:rPr lang="en-US" altLang="ko-KR" sz="1200" b="1" dirty="0">
                <a:ln w="3175">
                  <a:noFill/>
                </a:ln>
                <a:solidFill>
                  <a:schemeClr val="tx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 (15 </a:t>
            </a:r>
            <a:r>
              <a:rPr lang="en-US" altLang="ko-KR" sz="1200" b="1" dirty="0" err="1">
                <a:ln w="3175">
                  <a:noFill/>
                </a:ln>
                <a:solidFill>
                  <a:schemeClr val="tx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menit</a:t>
            </a:r>
            <a:r>
              <a:rPr lang="en-US" altLang="ko-KR" sz="1200" b="1" dirty="0">
                <a:ln w="3175">
                  <a:noFill/>
                </a:ln>
                <a:solidFill>
                  <a:schemeClr val="tx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)</a:t>
            </a:r>
          </a:p>
          <a:p>
            <a:endParaRPr lang="en-US" sz="700" dirty="0">
              <a:solidFill>
                <a:schemeClr val="tx1"/>
              </a:solidFill>
              <a:latin typeface="Source Sans Pro" panose="020B0503030403020204" pitchFamily="34" charset="0"/>
            </a:endParaRPr>
          </a:p>
          <a:p>
            <a:pPr marL="171450" indent="-171450">
              <a:buFont typeface="Wingdings" charset="0"/>
              <a:buChar char="þ"/>
            </a:pP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bersama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guru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melakukan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refleksi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atas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pembelajaran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yang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telah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berlangsung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tentang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apa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saja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yang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telah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dipahami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? </a:t>
            </a:r>
          </a:p>
          <a:p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    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apa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yang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belum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dipahami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?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Bagaimana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perasaan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selama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pembelajaran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? </a:t>
            </a:r>
          </a:p>
          <a:p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  <a:ea typeface="Wingdings"/>
                <a:cs typeface="Wingdings"/>
                <a:sym typeface="Wingdings"/>
              </a:rPr>
              <a:t>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dan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guru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menyimpulkan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pembelajaran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. </a:t>
            </a:r>
          </a:p>
          <a:p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  <a:ea typeface="Wingdings"/>
                <a:cs typeface="Wingdings"/>
                <a:sym typeface="Wingdings"/>
              </a:rPr>
              <a:t>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Menyampaikan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rencana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pembelajaran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pada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pertemuan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berikutnya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</a:p>
          <a:p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  <a:ea typeface="Wingdings"/>
                <a:cs typeface="Wingdings"/>
                <a:sym typeface="Wingdings"/>
              </a:rPr>
              <a:t>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melakukan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i="1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operasi</a:t>
            </a:r>
            <a:r>
              <a:rPr lang="en-US" sz="1100" i="1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i="1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semut</a:t>
            </a:r>
            <a:r>
              <a:rPr lang="en-US" sz="1100" i="1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untuk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tetap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menjaga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kebersihan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kelas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Sebagai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penutup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guru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mengajak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untuk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bersyukur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atas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ilmu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dan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semua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kegembiraan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yang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telah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mereka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rasakan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di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hari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ini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</a:p>
          <a:p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    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dengan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berdoa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bersama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kemudian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memberi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salam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pada guru. Serta guru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mengingatkan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untuk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memberi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salam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pada orang</a:t>
            </a:r>
          </a:p>
          <a:p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     </a:t>
            </a:r>
            <a:r>
              <a:rPr lang="en-US" sz="110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tua</a:t>
            </a:r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. </a:t>
            </a:r>
          </a:p>
          <a:p>
            <a:endParaRPr lang="en-US" sz="1050" dirty="0">
              <a:solidFill>
                <a:schemeClr val="tx1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39141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43"/>
          <p:cNvSpPr txBox="1"/>
          <p:nvPr/>
        </p:nvSpPr>
        <p:spPr>
          <a:xfrm>
            <a:off x="323528" y="405969"/>
            <a:ext cx="8568952" cy="646767"/>
          </a:xfrm>
          <a:prstGeom prst="rect">
            <a:avLst/>
          </a:prstGeom>
          <a:noFill/>
        </p:spPr>
        <p:txBody>
          <a:bodyPr wrap="square" lIns="76632" tIns="38316" rIns="76632" bIns="38316" rtlCol="0">
            <a:spAutoFit/>
          </a:bodyPr>
          <a:lstStyle/>
          <a:p>
            <a:pPr algn="ctr" defTabSz="835740"/>
            <a:r>
              <a:rPr lang="en-US" altLang="ko-KR" sz="3700" b="1" dirty="0" err="1">
                <a:solidFill>
                  <a:srgbClr val="0000FF"/>
                </a:solidFill>
                <a:latin typeface="Source Sans Pro" panose="020B0503030403020204" pitchFamily="34" charset="0"/>
                <a:ea typeface="맑은 고딕" panose="020B0503020000020004" pitchFamily="50" charset="-127"/>
              </a:rPr>
              <a:t>Materi</a:t>
            </a:r>
            <a:r>
              <a:rPr lang="en-US" altLang="ko-KR" sz="3700" b="1" dirty="0">
                <a:solidFill>
                  <a:srgbClr val="0000FF"/>
                </a:solidFill>
                <a:latin typeface="Source Sans Pro" panose="020B0503030403020204" pitchFamily="34" charset="0"/>
                <a:ea typeface="맑은 고딕" panose="020B0503020000020004" pitchFamily="50" charset="-127"/>
              </a:rPr>
              <a:t> Ajar </a:t>
            </a:r>
            <a:r>
              <a:rPr lang="en-US" altLang="ko-KR" sz="3700" b="1" dirty="0" err="1">
                <a:solidFill>
                  <a:srgbClr val="0000FF"/>
                </a:solidFill>
                <a:latin typeface="Source Sans Pro" panose="020B0503030403020204" pitchFamily="34" charset="0"/>
                <a:ea typeface="맑은 고딕" panose="020B0503020000020004" pitchFamily="50" charset="-127"/>
              </a:rPr>
              <a:t>Pertemuan</a:t>
            </a:r>
            <a:r>
              <a:rPr lang="en-US" altLang="ko-KR" sz="3700" b="1" dirty="0">
                <a:solidFill>
                  <a:srgbClr val="0000FF"/>
                </a:solidFill>
                <a:latin typeface="Source Sans Pro" panose="020B0503030403020204" pitchFamily="34" charset="0"/>
                <a:ea typeface="맑은 고딕" panose="020B0503020000020004" pitchFamily="50" charset="-127"/>
              </a:rPr>
              <a:t> 1</a:t>
            </a:r>
            <a:endParaRPr lang="ko-KR" altLang="en-US" sz="3700" b="1" dirty="0">
              <a:solidFill>
                <a:srgbClr val="0000FF"/>
              </a:solidFill>
              <a:latin typeface="Source Sans Pro" panose="020B050303040302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3923929" y="1340768"/>
            <a:ext cx="3528391" cy="754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6632" tIns="38316" rIns="76632" bIns="38316">
            <a:spAutoFit/>
          </a:bodyPr>
          <a:lstStyle/>
          <a:p>
            <a:pPr algn="ctr" defTabSz="835740">
              <a:defRPr/>
            </a:pPr>
            <a:r>
              <a:rPr lang="en-US" altLang="ko-KR" sz="22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ource Sans Pro" panose="020B0503030403020204" pitchFamily="34" charset="0"/>
                <a:ea typeface="맑은 고딕"/>
              </a:rPr>
              <a:t>MENGENAL SUMBER BUNYI </a:t>
            </a:r>
          </a:p>
          <a:p>
            <a:pPr algn="ctr" defTabSz="835740">
              <a:defRPr/>
            </a:pPr>
            <a:r>
              <a:rPr lang="en-US" altLang="ko-KR" sz="22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ource Sans Pro" panose="020B0503030403020204" pitchFamily="34" charset="0"/>
                <a:ea typeface="맑은 고딕"/>
              </a:rPr>
              <a:t>DARI TUBUH KITA  </a:t>
            </a:r>
          </a:p>
        </p:txBody>
      </p:sp>
      <p:pic>
        <p:nvPicPr>
          <p:cNvPr id="3" name="Picture 2" descr="Unknown-3.jpe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0965" y="2000250"/>
            <a:ext cx="2857500" cy="2857500"/>
          </a:xfrm>
          <a:prstGeom prst="rect">
            <a:avLst/>
          </a:prstGeom>
        </p:spPr>
      </p:pic>
      <p:sp>
        <p:nvSpPr>
          <p:cNvPr id="4" name="Oval Callout 3"/>
          <p:cNvSpPr/>
          <p:nvPr/>
        </p:nvSpPr>
        <p:spPr>
          <a:xfrm>
            <a:off x="179512" y="1772816"/>
            <a:ext cx="4824536" cy="3168352"/>
          </a:xfrm>
          <a:prstGeom prst="wedgeEllipseCallout">
            <a:avLst>
              <a:gd name="adj1" fmla="val 79586"/>
              <a:gd name="adj2" fmla="val 19914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pPr algn="ctr"/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pPr algn="ctr"/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pPr algn="ctr"/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Andi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sedang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berjalan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kaki</a:t>
            </a:r>
          </a:p>
          <a:p>
            <a:pPr algn="ctr"/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Saat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Andi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berjalan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kaki</a:t>
            </a:r>
          </a:p>
          <a:p>
            <a:pPr algn="ctr"/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Andi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mengeluarkan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bunyi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</a:p>
          <a:p>
            <a:pPr algn="ctr"/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bunyi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tersebut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bersumber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dari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</a:p>
          <a:p>
            <a:pPr algn="ctr"/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tubuhnya</a:t>
            </a:r>
            <a:r>
              <a:rPr lang="mr-IN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…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</a:p>
          <a:p>
            <a:pPr algn="ctr"/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Ayo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mari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kita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kenali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bunyi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</a:p>
          <a:p>
            <a:pPr algn="ctr"/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pada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saat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</a:p>
          <a:p>
            <a:pPr algn="ctr"/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Andi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melangkah</a:t>
            </a:r>
            <a:r>
              <a:rPr lang="mr-IN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…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!!</a:t>
            </a:r>
          </a:p>
          <a:p>
            <a:pPr algn="ctr"/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pPr algn="ctr"/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pPr algn="ctr"/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57135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43"/>
          <p:cNvSpPr txBox="1"/>
          <p:nvPr/>
        </p:nvSpPr>
        <p:spPr>
          <a:xfrm>
            <a:off x="323528" y="116632"/>
            <a:ext cx="8568952" cy="64676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lIns="76632" tIns="38316" rIns="76632" bIns="38316" rtlCol="0">
            <a:spAutoFit/>
          </a:bodyPr>
          <a:lstStyle/>
          <a:p>
            <a:pPr algn="ctr" defTabSz="835740"/>
            <a:r>
              <a:rPr lang="en-US" altLang="ko-KR" sz="3700" b="1" dirty="0" err="1">
                <a:solidFill>
                  <a:srgbClr val="0000FF"/>
                </a:solidFill>
                <a:latin typeface="Source Sans Pro" panose="020B0503030403020204" pitchFamily="34" charset="0"/>
                <a:ea typeface="맑은 고딕" panose="020B0503020000020004" pitchFamily="50" charset="-127"/>
              </a:rPr>
              <a:t>Lanjutan</a:t>
            </a:r>
            <a:r>
              <a:rPr lang="en-US" altLang="ko-KR" sz="3700" b="1" dirty="0">
                <a:solidFill>
                  <a:srgbClr val="0000FF"/>
                </a:solidFill>
                <a:latin typeface="Source Sans Pro" panose="020B0503030403020204" pitchFamily="34" charset="0"/>
                <a:ea typeface="맑은 고딕" panose="020B0503020000020004" pitchFamily="50" charset="-127"/>
              </a:rPr>
              <a:t> </a:t>
            </a:r>
            <a:r>
              <a:rPr lang="en-US" altLang="ko-KR" sz="3700" b="1" dirty="0" err="1">
                <a:solidFill>
                  <a:srgbClr val="0000FF"/>
                </a:solidFill>
                <a:latin typeface="Source Sans Pro" panose="020B0503030403020204" pitchFamily="34" charset="0"/>
                <a:ea typeface="맑은 고딕" panose="020B0503020000020004" pitchFamily="50" charset="-127"/>
              </a:rPr>
              <a:t>Materi</a:t>
            </a:r>
            <a:r>
              <a:rPr lang="en-US" altLang="ko-KR" sz="3700" b="1" dirty="0">
                <a:solidFill>
                  <a:srgbClr val="0000FF"/>
                </a:solidFill>
                <a:latin typeface="Source Sans Pro" panose="020B0503030403020204" pitchFamily="34" charset="0"/>
                <a:ea typeface="맑은 고딕" panose="020B0503020000020004" pitchFamily="50" charset="-127"/>
              </a:rPr>
              <a:t> Ajar </a:t>
            </a:r>
            <a:r>
              <a:rPr lang="en-US" altLang="ko-KR" sz="3700" b="1" dirty="0" err="1">
                <a:solidFill>
                  <a:srgbClr val="0000FF"/>
                </a:solidFill>
                <a:latin typeface="Source Sans Pro" panose="020B0503030403020204" pitchFamily="34" charset="0"/>
                <a:ea typeface="맑은 고딕" panose="020B0503020000020004" pitchFamily="50" charset="-127"/>
              </a:rPr>
              <a:t>Pertemuan</a:t>
            </a:r>
            <a:r>
              <a:rPr lang="en-US" altLang="ko-KR" sz="3700" b="1" dirty="0">
                <a:solidFill>
                  <a:srgbClr val="0000FF"/>
                </a:solidFill>
                <a:latin typeface="Source Sans Pro" panose="020B0503030403020204" pitchFamily="34" charset="0"/>
                <a:ea typeface="맑은 고딕" panose="020B0503020000020004" pitchFamily="50" charset="-127"/>
              </a:rPr>
              <a:t> 1</a:t>
            </a:r>
            <a:endParaRPr lang="ko-KR" altLang="en-US" sz="3700" b="1" dirty="0">
              <a:solidFill>
                <a:srgbClr val="0000FF"/>
              </a:solidFill>
              <a:latin typeface="Source Sans Pro" panose="020B0503030403020204" pitchFamily="34" charset="0"/>
              <a:ea typeface="맑은 고딕" panose="020B0503020000020004" pitchFamily="50" charset="-127"/>
            </a:endParaRPr>
          </a:p>
        </p:txBody>
      </p:sp>
      <p:pic>
        <p:nvPicPr>
          <p:cNvPr id="5" name="Picture 4" descr="130704941_2961039800839514_5257039922201857736_n.jp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25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5157192"/>
            <a:ext cx="1188132" cy="1584176"/>
          </a:xfrm>
          <a:prstGeom prst="rect">
            <a:avLst/>
          </a:prstGeom>
        </p:spPr>
      </p:pic>
      <p:pic>
        <p:nvPicPr>
          <p:cNvPr id="6" name="Picture 5" descr="3.jpg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456">
                        <a14:foregroundMark x1="46718" y1="28814" x2="46718" y2="28814"/>
                        <a14:foregroundMark x1="44402" y1="72316" x2="44402" y2="72316"/>
                        <a14:foregroundMark x1="26255" y1="93220" x2="26255" y2="93220"/>
                        <a14:foregroundMark x1="5792" y1="94915" x2="5792" y2="94915"/>
                        <a14:foregroundMark x1="58301" y1="59322" x2="58301" y2="59322"/>
                        <a14:foregroundMark x1="40154" y1="78531" x2="40154" y2="78531"/>
                        <a14:foregroundMark x1="55598" y1="64972" x2="55598" y2="64972"/>
                        <a14:foregroundMark x1="71042" y1="46328" x2="71042" y2="46328"/>
                        <a14:foregroundMark x1="63707" y1="48023" x2="63707" y2="48023"/>
                        <a14:foregroundMark x1="67954" y1="44633" x2="67954" y2="44633"/>
                        <a14:foregroundMark x1="5019" y1="80791" x2="5019" y2="80791"/>
                        <a14:foregroundMark x1="5405" y1="44633" x2="5405" y2="44633"/>
                        <a14:foregroundMark x1="8880" y1="29379" x2="8880" y2="29379"/>
                        <a14:foregroundMark x1="16988" y1="25424" x2="16988" y2="25424"/>
                        <a14:foregroundMark x1="20463" y1="24294" x2="20463" y2="24294"/>
                        <a14:foregroundMark x1="21622" y1="28814" x2="21622" y2="28814"/>
                        <a14:foregroundMark x1="20849" y1="38418" x2="20849" y2="38418"/>
                        <a14:foregroundMark x1="23938" y1="35593" x2="23938" y2="35593"/>
                        <a14:foregroundMark x1="25869" y1="19774" x2="25869" y2="19774"/>
                        <a14:foregroundMark x1="23552" y1="16949" x2="23552" y2="16949"/>
                        <a14:foregroundMark x1="28958" y1="15254" x2="28958" y2="152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60232" y="2996952"/>
            <a:ext cx="936104" cy="1080120"/>
          </a:xfrm>
          <a:prstGeom prst="rect">
            <a:avLst/>
          </a:prstGeom>
        </p:spPr>
      </p:pic>
      <p:pic>
        <p:nvPicPr>
          <p:cNvPr id="7" name="Picture 6" descr="131033582_2961039054172922_4995160538229759313_n.jpg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16228" y1="94102" x2="16228" y2="94102"/>
                        <a14:foregroundMark x1="89474" y1="87399" x2="89474" y2="87399"/>
                        <a14:foregroundMark x1="91667" y1="79759" x2="91667" y2="797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30813">
            <a:off x="3229384" y="2492895"/>
            <a:ext cx="891566" cy="1458571"/>
          </a:xfrm>
          <a:prstGeom prst="rect">
            <a:avLst/>
          </a:prstGeom>
        </p:spPr>
      </p:pic>
      <p:pic>
        <p:nvPicPr>
          <p:cNvPr id="8" name="Picture 7" descr="131225351_2961039110839583_9196635015302993067_n.jpg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38" b="100000" l="0" r="100000">
                        <a14:backgroundMark x1="89963" y1="34677" x2="89963" y2="34677"/>
                        <a14:backgroundMark x1="90706" y1="47043" x2="90706" y2="47043"/>
                        <a14:backgroundMark x1="94238" y1="52419" x2="94238" y2="52419"/>
                        <a14:backgroundMark x1="97026" y1="55242" x2="97026" y2="552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1233">
            <a:off x="4440752" y="2564904"/>
            <a:ext cx="1008112" cy="1366546"/>
          </a:xfrm>
          <a:prstGeom prst="rect">
            <a:avLst/>
          </a:prstGeom>
        </p:spPr>
      </p:pic>
      <p:pic>
        <p:nvPicPr>
          <p:cNvPr id="9" name="Picture 8" descr="131241721_2961039177506243_4144768921515297540_n.jpg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975" b="100000" l="0" r="99062">
                        <a14:foregroundMark x1="96435" y1="80556" x2="96435" y2="80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440" y="3717032"/>
            <a:ext cx="1016584" cy="1440160"/>
          </a:xfrm>
          <a:prstGeom prst="rect">
            <a:avLst/>
          </a:prstGeom>
        </p:spPr>
      </p:pic>
      <p:pic>
        <p:nvPicPr>
          <p:cNvPr id="10" name="Picture 9" descr="images-1.jpg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97521">
                        <a14:foregroundMark x1="36777" y1="84000" x2="36777" y2="84000"/>
                        <a14:foregroundMark x1="20248" y1="72571" x2="20248" y2="72571"/>
                        <a14:foregroundMark x1="14463" y1="56000" x2="14463" y2="56000"/>
                        <a14:foregroundMark x1="9917" y1="48000" x2="9917" y2="48000"/>
                        <a14:foregroundMark x1="78099" y1="72000" x2="78099" y2="72000"/>
                        <a14:foregroundMark x1="66116" y1="50286" x2="66116" y2="50286"/>
                        <a14:foregroundMark x1="53719" y1="36000" x2="53719" y2="36000"/>
                        <a14:foregroundMark x1="48760" y1="31429" x2="48760" y2="31429"/>
                        <a14:foregroundMark x1="67769" y1="84000" x2="67769" y2="84000"/>
                        <a14:foregroundMark x1="15702" y1="8000" x2="15702" y2="8000"/>
                        <a14:foregroundMark x1="21488" y1="4000" x2="21488" y2="4000"/>
                        <a14:foregroundMark x1="30579" y1="6286" x2="30579" y2="6286"/>
                        <a14:backgroundMark x1="12397" y1="86286" x2="12397" y2="86286"/>
                        <a14:backgroundMark x1="90496" y1="28000" x2="90496" y2="2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2996952"/>
            <a:ext cx="995767" cy="1008112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395536" y="908720"/>
            <a:ext cx="8424936" cy="1728192"/>
          </a:xfrm>
          <a:prstGeom prst="wedgeRoundRectCallout">
            <a:avLst>
              <a:gd name="adj1" fmla="val -14315"/>
              <a:gd name="adj2" fmla="val 36211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>
                <a:latin typeface="Source Sans Pro" panose="020B0503030403020204" pitchFamily="34" charset="0"/>
              </a:rPr>
              <a:t>Tanpa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disadari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tubuh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kita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sudah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memiliki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elemen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musik</a:t>
            </a:r>
            <a:r>
              <a:rPr lang="en-US" dirty="0">
                <a:latin typeface="Source Sans Pro" panose="020B0503030403020204" pitchFamily="34" charset="0"/>
              </a:rPr>
              <a:t>, </a:t>
            </a:r>
            <a:r>
              <a:rPr lang="en-US" dirty="0" err="1">
                <a:latin typeface="Source Sans Pro" panose="020B0503030403020204" pitchFamily="34" charset="0"/>
              </a:rPr>
              <a:t>seperti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denyut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jantung</a:t>
            </a:r>
            <a:r>
              <a:rPr lang="en-US" dirty="0">
                <a:latin typeface="Source Sans Pro" panose="020B0503030403020204" pitchFamily="34" charset="0"/>
              </a:rPr>
              <a:t> = </a:t>
            </a:r>
          </a:p>
          <a:p>
            <a:r>
              <a:rPr lang="en-US" dirty="0">
                <a:latin typeface="Source Sans Pro" panose="020B0503030403020204" pitchFamily="34" charset="0"/>
              </a:rPr>
              <a:t>tempo </a:t>
            </a:r>
            <a:r>
              <a:rPr lang="en-US" dirty="0" err="1">
                <a:latin typeface="Source Sans Pro" panose="020B0503030403020204" pitchFamily="34" charset="0"/>
              </a:rPr>
              <a:t>berjalan</a:t>
            </a:r>
            <a:r>
              <a:rPr lang="en-US" dirty="0">
                <a:latin typeface="Source Sans Pro" panose="020B0503030403020204" pitchFamily="34" charset="0"/>
              </a:rPr>
              <a:t> kaki = </a:t>
            </a:r>
            <a:r>
              <a:rPr lang="en-US" dirty="0" err="1">
                <a:latin typeface="Source Sans Pro" panose="020B0503030403020204" pitchFamily="34" charset="0"/>
              </a:rPr>
              <a:t>ritme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dst</a:t>
            </a:r>
            <a:r>
              <a:rPr lang="mr-IN" dirty="0">
                <a:latin typeface="Source Sans Pro" panose="020B0503030403020204" pitchFamily="34" charset="0"/>
              </a:rPr>
              <a:t>…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</a:p>
          <a:p>
            <a:r>
              <a:rPr lang="en-US" dirty="0">
                <a:latin typeface="Source Sans Pro" panose="020B0503030403020204" pitchFamily="34" charset="0"/>
              </a:rPr>
              <a:t>Jadi </a:t>
            </a:r>
            <a:r>
              <a:rPr lang="en-US" dirty="0" err="1">
                <a:latin typeface="Source Sans Pro" panose="020B0503030403020204" pitchFamily="34" charset="0"/>
              </a:rPr>
              <a:t>tubuh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manusia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jika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diamati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akan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menjadi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banyak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bunyi</a:t>
            </a:r>
            <a:r>
              <a:rPr lang="en-US" dirty="0">
                <a:latin typeface="Source Sans Pro" panose="020B0503030403020204" pitchFamily="34" charset="0"/>
              </a:rPr>
              <a:t> yang di </a:t>
            </a:r>
            <a:r>
              <a:rPr lang="en-US" dirty="0" err="1">
                <a:latin typeface="Source Sans Pro" panose="020B0503030403020204" pitchFamily="34" charset="0"/>
              </a:rPr>
              <a:t>timbulkannya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</a:p>
          <a:p>
            <a:r>
              <a:rPr lang="en-US" dirty="0" err="1">
                <a:latin typeface="Source Sans Pro" panose="020B0503030403020204" pitchFamily="34" charset="0"/>
              </a:rPr>
              <a:t>seperti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contoh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pada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gambar</a:t>
            </a:r>
            <a:r>
              <a:rPr lang="en-US" dirty="0">
                <a:latin typeface="Source Sans Pro" panose="020B0503030403020204" pitchFamily="34" charset="0"/>
              </a:rPr>
              <a:t> di </a:t>
            </a:r>
            <a:r>
              <a:rPr lang="en-US" dirty="0" err="1">
                <a:latin typeface="Source Sans Pro" panose="020B0503030403020204" pitchFamily="34" charset="0"/>
              </a:rPr>
              <a:t>bawah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ini</a:t>
            </a:r>
            <a:r>
              <a:rPr lang="en-US" dirty="0">
                <a:latin typeface="Source Sans Pro" panose="020B0503030403020204" pitchFamily="34" charset="0"/>
              </a:rPr>
              <a:t> : </a:t>
            </a:r>
          </a:p>
        </p:txBody>
      </p:sp>
      <p:sp>
        <p:nvSpPr>
          <p:cNvPr id="15" name="Oval Callout 14"/>
          <p:cNvSpPr/>
          <p:nvPr/>
        </p:nvSpPr>
        <p:spPr>
          <a:xfrm>
            <a:off x="251520" y="2852936"/>
            <a:ext cx="1728192" cy="1296144"/>
          </a:xfrm>
          <a:prstGeom prst="wedgeEllipseCallout">
            <a:avLst>
              <a:gd name="adj1" fmla="val 124413"/>
              <a:gd name="adj2" fmla="val 28226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Menepuk</a:t>
            </a:r>
            <a:r>
              <a:rPr lang="en-US" sz="1200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pipi</a:t>
            </a:r>
            <a:r>
              <a:rPr lang="en-US" sz="1200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</a:p>
          <a:p>
            <a:pPr algn="ctr"/>
            <a:r>
              <a:rPr lang="en-US" sz="1200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kiri</a:t>
            </a:r>
            <a:r>
              <a:rPr lang="en-US" sz="1200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dan</a:t>
            </a:r>
            <a:r>
              <a:rPr lang="en-US" sz="1200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kanan</a:t>
            </a:r>
            <a:r>
              <a:rPr lang="en-US" sz="1200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</a:p>
          <a:p>
            <a:pPr algn="ctr"/>
            <a:r>
              <a:rPr lang="en-US" sz="1200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sehinggan</a:t>
            </a:r>
            <a:r>
              <a:rPr lang="en-US" sz="1200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</a:p>
          <a:p>
            <a:pPr algn="ctr"/>
            <a:r>
              <a:rPr lang="en-US" sz="1200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terdengar</a:t>
            </a:r>
            <a:r>
              <a:rPr lang="en-US" sz="1200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bunyi</a:t>
            </a:r>
            <a:endParaRPr lang="en-US" sz="120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18" name="Oval Callout 17"/>
          <p:cNvSpPr/>
          <p:nvPr/>
        </p:nvSpPr>
        <p:spPr>
          <a:xfrm>
            <a:off x="899592" y="5013176"/>
            <a:ext cx="1512168" cy="1080120"/>
          </a:xfrm>
          <a:prstGeom prst="wedgeEllipseCallout">
            <a:avLst>
              <a:gd name="adj1" fmla="val 173828"/>
              <a:gd name="adj2" fmla="val 35659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latin typeface="Source Sans Pro" panose="020B0503030403020204" pitchFamily="34" charset="0"/>
              </a:rPr>
              <a:t>Tepuk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tangan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sambil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</a:p>
          <a:p>
            <a:pPr algn="ctr"/>
            <a:r>
              <a:rPr lang="en-US" sz="1200" dirty="0" err="1">
                <a:latin typeface="Source Sans Pro" panose="020B0503030403020204" pitchFamily="34" charset="0"/>
              </a:rPr>
              <a:t>bersuara</a:t>
            </a:r>
            <a:endParaRPr lang="en-US" sz="1200" dirty="0">
              <a:latin typeface="Source Sans Pro" panose="020B0503030403020204" pitchFamily="34" charset="0"/>
            </a:endParaRPr>
          </a:p>
        </p:txBody>
      </p:sp>
      <p:sp>
        <p:nvSpPr>
          <p:cNvPr id="20" name="Oval Callout 19"/>
          <p:cNvSpPr/>
          <p:nvPr/>
        </p:nvSpPr>
        <p:spPr>
          <a:xfrm>
            <a:off x="5148064" y="4149080"/>
            <a:ext cx="1512168" cy="1296144"/>
          </a:xfrm>
          <a:prstGeom prst="wedgeEllipseCallout">
            <a:avLst>
              <a:gd name="adj1" fmla="val 101787"/>
              <a:gd name="adj2" fmla="val -49719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latin typeface="Source Sans Pro" panose="020B0503030403020204" pitchFamily="34" charset="0"/>
              </a:rPr>
              <a:t>Menepuk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</a:p>
          <a:p>
            <a:pPr algn="ctr"/>
            <a:r>
              <a:rPr lang="en-US" sz="1200" dirty="0" err="1">
                <a:latin typeface="Source Sans Pro" panose="020B0503030403020204" pitchFamily="34" charset="0"/>
              </a:rPr>
              <a:t>paha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kanan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</a:p>
          <a:p>
            <a:pPr algn="ctr"/>
            <a:r>
              <a:rPr lang="en-US" sz="1200" dirty="0">
                <a:latin typeface="Source Sans Pro" panose="020B0503030403020204" pitchFamily="34" charset="0"/>
              </a:rPr>
              <a:t>dan </a:t>
            </a:r>
            <a:r>
              <a:rPr lang="en-US" sz="1200" dirty="0" err="1">
                <a:latin typeface="Source Sans Pro" panose="020B0503030403020204" pitchFamily="34" charset="0"/>
              </a:rPr>
              <a:t>kiri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</a:p>
          <a:p>
            <a:pPr algn="ctr"/>
            <a:r>
              <a:rPr lang="en-US" sz="1200" dirty="0" err="1">
                <a:latin typeface="Source Sans Pro" panose="020B0503030403020204" pitchFamily="34" charset="0"/>
              </a:rPr>
              <a:t>sambil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</a:p>
          <a:p>
            <a:pPr algn="ctr"/>
            <a:r>
              <a:rPr lang="en-US" sz="1200" dirty="0" err="1">
                <a:latin typeface="Source Sans Pro" panose="020B0503030403020204" pitchFamily="34" charset="0"/>
              </a:rPr>
              <a:t>bergantian</a:t>
            </a:r>
            <a:endParaRPr lang="en-US" sz="1200" dirty="0">
              <a:latin typeface="Source Sans Pro" panose="020B0503030403020204" pitchFamily="34" charset="0"/>
            </a:endParaRPr>
          </a:p>
        </p:txBody>
      </p:sp>
      <p:sp>
        <p:nvSpPr>
          <p:cNvPr id="21" name="Oval Callout 20"/>
          <p:cNvSpPr/>
          <p:nvPr/>
        </p:nvSpPr>
        <p:spPr>
          <a:xfrm>
            <a:off x="5796136" y="5733256"/>
            <a:ext cx="1008112" cy="836712"/>
          </a:xfrm>
          <a:prstGeom prst="wedgeEllipseCallout">
            <a:avLst>
              <a:gd name="adj1" fmla="val 142175"/>
              <a:gd name="adj2" fmla="val 1248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latin typeface="Source Sans Pro" panose="020B0503030403020204" pitchFamily="34" charset="0"/>
              </a:rPr>
              <a:t>Tepuk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</a:p>
          <a:p>
            <a:pPr algn="ctr"/>
            <a:r>
              <a:rPr lang="en-US" sz="1200" dirty="0" err="1">
                <a:latin typeface="Source Sans Pro" panose="020B0503030403020204" pitchFamily="34" charset="0"/>
              </a:rPr>
              <a:t>tangan</a:t>
            </a:r>
            <a:endParaRPr lang="en-US" sz="1200" dirty="0">
              <a:latin typeface="Source Sans Pro" panose="020B0503030403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20515374">
            <a:off x="3469904" y="3861317"/>
            <a:ext cx="5629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latin typeface="Source Sans Pro" panose="020B0503030403020204" pitchFamily="34" charset="0"/>
              </a:rPr>
              <a:t>tak</a:t>
            </a:r>
            <a:r>
              <a:rPr lang="en-US" sz="1600" dirty="0">
                <a:latin typeface="Source Sans Pro" panose="020B0503030403020204" pitchFamily="34" charset="0"/>
              </a:rPr>
              <a:t>..</a:t>
            </a:r>
          </a:p>
        </p:txBody>
      </p:sp>
      <p:sp>
        <p:nvSpPr>
          <p:cNvPr id="22" name="TextBox 21"/>
          <p:cNvSpPr txBox="1"/>
          <p:nvPr/>
        </p:nvSpPr>
        <p:spPr>
          <a:xfrm rot="1155602">
            <a:off x="4466874" y="3811183"/>
            <a:ext cx="5629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latin typeface="Source Sans Pro" panose="020B0503030403020204" pitchFamily="34" charset="0"/>
              </a:rPr>
              <a:t>tak</a:t>
            </a:r>
            <a:r>
              <a:rPr lang="en-US" sz="1600" dirty="0">
                <a:latin typeface="Source Sans Pro" panose="020B0503030403020204" pitchFamily="34" charset="0"/>
              </a:rPr>
              <a:t>..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995936" y="5075892"/>
            <a:ext cx="5677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latin typeface="Source Sans Pro" panose="020B0503030403020204" pitchFamily="34" charset="0"/>
              </a:rPr>
              <a:t>tok</a:t>
            </a:r>
            <a:r>
              <a:rPr lang="en-US" sz="1600" dirty="0">
                <a:latin typeface="Source Sans Pro" panose="020B0503030403020204" pitchFamily="34" charset="0"/>
              </a:rPr>
              <a:t>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932040" y="5538718"/>
            <a:ext cx="4878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ee</a:t>
            </a:r>
            <a:r>
              <a:rPr lang="en-US" sz="1600" dirty="0">
                <a:solidFill>
                  <a:srgbClr val="000000"/>
                </a:solidFill>
                <a:latin typeface="Source Sans Pro" panose="020B0503030403020204" pitchFamily="34" charset="0"/>
              </a:rPr>
              <a:t>..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851920" y="5898758"/>
            <a:ext cx="6832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latin typeface="Source Sans Pro" panose="020B0503030403020204" pitchFamily="34" charset="0"/>
              </a:rPr>
              <a:t>prok</a:t>
            </a:r>
            <a:r>
              <a:rPr lang="en-US" sz="1600" dirty="0">
                <a:latin typeface="Source Sans Pro" panose="020B0503030403020204" pitchFamily="34" charset="0"/>
              </a:rPr>
              <a:t>..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88224" y="3018438"/>
            <a:ext cx="6607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CCFFCC"/>
                </a:solidFill>
                <a:latin typeface="Source Sans Pro" panose="020B0503030403020204" pitchFamily="34" charset="0"/>
              </a:rPr>
              <a:t>plak</a:t>
            </a:r>
            <a:r>
              <a:rPr lang="en-US" sz="1600" dirty="0">
                <a:solidFill>
                  <a:srgbClr val="CCFFCC"/>
                </a:solidFill>
                <a:latin typeface="Source Sans Pro" panose="020B0503030403020204" pitchFamily="34" charset="0"/>
              </a:rPr>
              <a:t>..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956376" y="3861048"/>
            <a:ext cx="6607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CCFFCC"/>
                </a:solidFill>
                <a:latin typeface="Source Sans Pro" panose="020B0503030403020204" pitchFamily="34" charset="0"/>
              </a:rPr>
              <a:t>plak</a:t>
            </a:r>
            <a:r>
              <a:rPr lang="en-US" sz="1600" dirty="0">
                <a:solidFill>
                  <a:srgbClr val="CCFFCC"/>
                </a:solidFill>
                <a:latin typeface="Source Sans Pro" panose="020B0503030403020204" pitchFamily="34" charset="0"/>
              </a:rPr>
              <a:t>..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452320" y="5517232"/>
            <a:ext cx="6832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prok</a:t>
            </a:r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</a:rPr>
              <a:t>..</a:t>
            </a:r>
          </a:p>
        </p:txBody>
      </p:sp>
      <p:pic>
        <p:nvPicPr>
          <p:cNvPr id="26" name="Picture 25" descr="Screen Shot 2020-12-17 at 11.27.56 PM.png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607" b="100000" l="0" r="97095">
                        <a14:foregroundMark x1="83817" y1="84279" x2="83817" y2="84279"/>
                        <a14:foregroundMark x1="60166" y1="83843" x2="60166" y2="83843"/>
                        <a14:foregroundMark x1="77593" y1="93450" x2="77593" y2="93450"/>
                        <a14:foregroundMark x1="41494" y1="72489" x2="41494" y2="72489"/>
                        <a14:foregroundMark x1="44398" y1="81659" x2="44398" y2="81659"/>
                        <a14:foregroundMark x1="70124" y1="77729" x2="70124" y2="77729"/>
                        <a14:foregroundMark x1="82988" y1="72926" x2="82988" y2="72926"/>
                        <a14:foregroundMark x1="92116" y1="77293" x2="92116" y2="77293"/>
                        <a14:foregroundMark x1="90871" y1="89520" x2="90871" y2="89520"/>
                        <a14:foregroundMark x1="90456" y1="96507" x2="90456" y2="96507"/>
                        <a14:foregroundMark x1="75104" y1="70742" x2="75104" y2="70742"/>
                        <a14:foregroundMark x1="58506" y1="74672" x2="58506" y2="74672"/>
                        <a14:foregroundMark x1="65145" y1="76856" x2="65145" y2="76856"/>
                        <a14:foregroundMark x1="64730" y1="85153" x2="64730" y2="85153"/>
                        <a14:foregroundMark x1="50207" y1="85153" x2="50207" y2="85153"/>
                        <a14:foregroundMark x1="71369" y1="84716" x2="71369" y2="84716"/>
                        <a14:foregroundMark x1="75934" y1="77293" x2="75934" y2="77293"/>
                        <a14:foregroundMark x1="79253" y1="77729" x2="79253" y2="77729"/>
                        <a14:foregroundMark x1="87552" y1="78166" x2="87552" y2="78166"/>
                        <a14:foregroundMark x1="84232" y1="90393" x2="84232" y2="90393"/>
                        <a14:foregroundMark x1="75104" y1="88646" x2="75104" y2="88646"/>
                        <a14:foregroundMark x1="70954" y1="92576" x2="70954" y2="92576"/>
                        <a14:foregroundMark x1="56432" y1="93450" x2="56432" y2="93450"/>
                        <a14:foregroundMark x1="48133" y1="93013" x2="48133" y2="93013"/>
                        <a14:foregroundMark x1="2075" y1="96070" x2="2075" y2="96070"/>
                        <a14:foregroundMark x1="54357" y1="83843" x2="54357" y2="83843"/>
                        <a14:foregroundMark x1="50207" y1="76419" x2="50207" y2="76419"/>
                        <a14:foregroundMark x1="87137" y1="71616" x2="87137" y2="71616"/>
                        <a14:foregroundMark x1="92531" y1="83843" x2="92531" y2="83843"/>
                        <a14:foregroundMark x1="85062" y1="94760" x2="85062" y2="94760"/>
                        <a14:foregroundMark x1="78008" y1="82533" x2="78008" y2="82533"/>
                        <a14:backgroundMark x1="26556" y1="47598" x2="26556" y2="47598"/>
                        <a14:backgroundMark x1="31535" y1="52402" x2="31535" y2="52402"/>
                        <a14:backgroundMark x1="18672" y1="64629" x2="18672" y2="64629"/>
                        <a14:backgroundMark x1="27801" y1="58079" x2="27801" y2="58079"/>
                        <a14:backgroundMark x1="24066" y1="62009" x2="24066" y2="62009"/>
                        <a14:backgroundMark x1="22822" y1="67249" x2="22822" y2="67249"/>
                        <a14:backgroundMark x1="30290" y1="66812" x2="30290" y2="66812"/>
                        <a14:backgroundMark x1="81328" y1="60699" x2="81328" y2="60699"/>
                        <a14:backgroundMark x1="88382" y1="57642" x2="88382" y2="57642"/>
                        <a14:backgroundMark x1="61411" y1="91703" x2="61411" y2="917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5301208"/>
            <a:ext cx="1224136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0998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solidFill>
                  <a:srgbClr val="0000FF"/>
                </a:solidFill>
                <a:latin typeface="Source Sans Pro" panose="020B0503030403020204" pitchFamily="34" charset="0"/>
              </a:rPr>
              <a:t>LEMBAR KERJA SISWA (PERTEMUAN 1)</a:t>
            </a:r>
            <a:endParaRPr lang="ko-KR" altLang="en-US" dirty="0">
              <a:solidFill>
                <a:srgbClr val="0000FF"/>
              </a:solidFill>
              <a:latin typeface="Source Sans Pro" panose="020B0503030403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1412776"/>
            <a:ext cx="74366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>
                <a:latin typeface="Source Sans Pro" panose="020B0503030403020204" pitchFamily="34" charset="0"/>
              </a:rPr>
              <a:t>Pasangkanlah</a:t>
            </a:r>
            <a:r>
              <a:rPr lang="en-US" b="1" dirty="0">
                <a:latin typeface="Source Sans Pro" panose="020B0503030403020204" pitchFamily="34" charset="0"/>
              </a:rPr>
              <a:t> </a:t>
            </a:r>
            <a:r>
              <a:rPr lang="en-US" b="1" dirty="0" err="1">
                <a:latin typeface="Source Sans Pro" panose="020B0503030403020204" pitchFamily="34" charset="0"/>
              </a:rPr>
              <a:t>Gambar</a:t>
            </a:r>
            <a:r>
              <a:rPr lang="en-US" b="1" dirty="0">
                <a:latin typeface="Source Sans Pro" panose="020B0503030403020204" pitchFamily="34" charset="0"/>
              </a:rPr>
              <a:t> di </a:t>
            </a:r>
            <a:r>
              <a:rPr lang="en-US" b="1" dirty="0" err="1">
                <a:latin typeface="Source Sans Pro" panose="020B0503030403020204" pitchFamily="34" charset="0"/>
              </a:rPr>
              <a:t>bawah</a:t>
            </a:r>
            <a:r>
              <a:rPr lang="en-US" b="1" dirty="0">
                <a:latin typeface="Source Sans Pro" panose="020B0503030403020204" pitchFamily="34" charset="0"/>
              </a:rPr>
              <a:t> </a:t>
            </a:r>
            <a:r>
              <a:rPr lang="en-US" b="1" dirty="0" err="1">
                <a:latin typeface="Source Sans Pro" panose="020B0503030403020204" pitchFamily="34" charset="0"/>
              </a:rPr>
              <a:t>ini</a:t>
            </a:r>
            <a:r>
              <a:rPr lang="en-US" b="1" dirty="0">
                <a:latin typeface="Source Sans Pro" panose="020B0503030403020204" pitchFamily="34" charset="0"/>
              </a:rPr>
              <a:t> </a:t>
            </a:r>
            <a:r>
              <a:rPr lang="en-US" b="1" dirty="0" err="1">
                <a:latin typeface="Source Sans Pro" panose="020B0503030403020204" pitchFamily="34" charset="0"/>
              </a:rPr>
              <a:t>dengan</a:t>
            </a:r>
            <a:r>
              <a:rPr lang="en-US" b="1" dirty="0">
                <a:latin typeface="Source Sans Pro" panose="020B0503030403020204" pitchFamily="34" charset="0"/>
              </a:rPr>
              <a:t> </a:t>
            </a:r>
            <a:r>
              <a:rPr lang="en-US" b="1" dirty="0" err="1">
                <a:latin typeface="Source Sans Pro" panose="020B0503030403020204" pitchFamily="34" charset="0"/>
              </a:rPr>
              <a:t>bunyi</a:t>
            </a:r>
            <a:r>
              <a:rPr lang="en-US" b="1" dirty="0">
                <a:latin typeface="Source Sans Pro" panose="020B0503030403020204" pitchFamily="34" charset="0"/>
              </a:rPr>
              <a:t> yang </a:t>
            </a:r>
            <a:r>
              <a:rPr lang="en-US" b="1" dirty="0" err="1">
                <a:latin typeface="Source Sans Pro" panose="020B0503030403020204" pitchFamily="34" charset="0"/>
              </a:rPr>
              <a:t>dihasilkannya</a:t>
            </a:r>
            <a:r>
              <a:rPr lang="en-US" b="1" dirty="0">
                <a:latin typeface="Source Sans Pro" panose="020B0503030403020204" pitchFamily="34" charset="0"/>
              </a:rPr>
              <a:t> ! </a:t>
            </a:r>
          </a:p>
        </p:txBody>
      </p:sp>
      <p:pic>
        <p:nvPicPr>
          <p:cNvPr id="9" name="Picture 8" descr="130704941_2961039800839514_5257039922201857736_n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25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725144"/>
            <a:ext cx="702078" cy="936104"/>
          </a:xfrm>
          <a:prstGeom prst="rect">
            <a:avLst/>
          </a:prstGeom>
        </p:spPr>
      </p:pic>
      <p:pic>
        <p:nvPicPr>
          <p:cNvPr id="11" name="Picture 10" descr="images-1.jpg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7521">
                        <a14:foregroundMark x1="36777" y1="84000" x2="36777" y2="84000"/>
                        <a14:foregroundMark x1="20248" y1="72571" x2="20248" y2="72571"/>
                        <a14:foregroundMark x1="14463" y1="56000" x2="14463" y2="56000"/>
                        <a14:foregroundMark x1="9917" y1="48000" x2="9917" y2="48000"/>
                        <a14:foregroundMark x1="78099" y1="72000" x2="78099" y2="72000"/>
                        <a14:foregroundMark x1="66116" y1="50286" x2="66116" y2="50286"/>
                        <a14:foregroundMark x1="53719" y1="36000" x2="53719" y2="36000"/>
                        <a14:foregroundMark x1="48760" y1="31429" x2="48760" y2="31429"/>
                        <a14:foregroundMark x1="67769" y1="84000" x2="67769" y2="84000"/>
                        <a14:foregroundMark x1="15702" y1="8000" x2="15702" y2="8000"/>
                        <a14:foregroundMark x1="21488" y1="4000" x2="21488" y2="4000"/>
                        <a14:foregroundMark x1="30579" y1="6286" x2="30579" y2="6286"/>
                        <a14:backgroundMark x1="12397" y1="86286" x2="12397" y2="86286"/>
                        <a14:backgroundMark x1="90496" y1="28000" x2="90496" y2="2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005064"/>
            <a:ext cx="720080" cy="864096"/>
          </a:xfrm>
          <a:prstGeom prst="rect">
            <a:avLst/>
          </a:prstGeom>
        </p:spPr>
      </p:pic>
      <p:pic>
        <p:nvPicPr>
          <p:cNvPr id="13" name="Picture 12" descr="131033582_2961039054172922_4995160538229759313_n.jpg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16228" y1="94102" x2="16228" y2="94102"/>
                        <a14:foregroundMark x1="89474" y1="87399" x2="89474" y2="87399"/>
                        <a14:foregroundMark x1="91667" y1="79759" x2="91667" y2="797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852936"/>
            <a:ext cx="720080" cy="1018447"/>
          </a:xfrm>
          <a:prstGeom prst="rect">
            <a:avLst/>
          </a:prstGeom>
        </p:spPr>
      </p:pic>
      <p:pic>
        <p:nvPicPr>
          <p:cNvPr id="15" name="Picture 14" descr="131241721_2961039177506243_4144768921515297540_n.jpg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975" b="100000" l="0" r="99062">
                        <a14:foregroundMark x1="96435" y1="80556" x2="96435" y2="80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589240"/>
            <a:ext cx="792088" cy="113412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79512" y="1979548"/>
            <a:ext cx="375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Source Sans Pro" panose="020B0503030403020204" pitchFamily="34" charset="0"/>
              </a:rPr>
              <a:t>1.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79512" y="2996952"/>
            <a:ext cx="375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Source Sans Pro" panose="020B0503030403020204" pitchFamily="34" charset="0"/>
              </a:rPr>
              <a:t>2.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79512" y="4005064"/>
            <a:ext cx="375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Source Sans Pro" panose="020B0503030403020204" pitchFamily="34" charset="0"/>
              </a:rPr>
              <a:t>3.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79512" y="5013176"/>
            <a:ext cx="375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Source Sans Pro" panose="020B0503030403020204" pitchFamily="34" charset="0"/>
              </a:rPr>
              <a:t>4.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79512" y="5805264"/>
            <a:ext cx="375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Source Sans Pro" panose="020B0503030403020204" pitchFamily="34" charset="0"/>
              </a:rPr>
              <a:t>5.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475656" y="6309320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Source Sans Pro" panose="020B0503030403020204" pitchFamily="34" charset="0"/>
                <a:ea typeface="ＭＳ ゴシック"/>
                <a:cs typeface="ＭＳ ゴシック"/>
              </a:rPr>
              <a:t>☐</a:t>
            </a:r>
            <a:endParaRPr lang="en-US" dirty="0">
              <a:latin typeface="Source Sans Pro" panose="020B0503030403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475656" y="5229200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Source Sans Pro" panose="020B0503030403020204" pitchFamily="34" charset="0"/>
                <a:ea typeface="ＭＳ ゴシック"/>
                <a:cs typeface="ＭＳ ゴシック"/>
              </a:rPr>
              <a:t>☐</a:t>
            </a:r>
            <a:endParaRPr lang="en-US" dirty="0">
              <a:latin typeface="Source Sans Pro" panose="020B0503030403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475656" y="4437112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Source Sans Pro" panose="020B0503030403020204" pitchFamily="34" charset="0"/>
                <a:ea typeface="ＭＳ ゴシック"/>
                <a:cs typeface="ＭＳ ゴシック"/>
              </a:rPr>
              <a:t>☐</a:t>
            </a:r>
            <a:endParaRPr lang="en-US" dirty="0">
              <a:latin typeface="Source Sans Pro" panose="020B0503030403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475656" y="3501008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Source Sans Pro" panose="020B0503030403020204" pitchFamily="34" charset="0"/>
                <a:ea typeface="ＭＳ ゴシック"/>
                <a:cs typeface="ＭＳ ゴシック"/>
              </a:rPr>
              <a:t>☐</a:t>
            </a:r>
            <a:endParaRPr lang="en-US" dirty="0">
              <a:latin typeface="Source Sans Pro" panose="020B0503030403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475656" y="2420888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Source Sans Pro" panose="020B0503030403020204" pitchFamily="34" charset="0"/>
                <a:ea typeface="ＭＳ ゴシック"/>
                <a:cs typeface="ＭＳ ゴシック"/>
              </a:rPr>
              <a:t>☐</a:t>
            </a:r>
            <a:endParaRPr lang="en-US" dirty="0">
              <a:latin typeface="Source Sans Pro" panose="020B0503030403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067944" y="6309320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Source Sans Pro" panose="020B0503030403020204" pitchFamily="34" charset="0"/>
                <a:ea typeface="ＭＳ ゴシック"/>
                <a:cs typeface="ＭＳ ゴシック"/>
              </a:rPr>
              <a:t>☐</a:t>
            </a:r>
            <a:endParaRPr lang="en-US" dirty="0">
              <a:latin typeface="Source Sans Pro" panose="020B0503030403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067944" y="5229200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Source Sans Pro" panose="020B0503030403020204" pitchFamily="34" charset="0"/>
                <a:ea typeface="ＭＳ ゴシック"/>
                <a:cs typeface="ＭＳ ゴシック"/>
              </a:rPr>
              <a:t>☐</a:t>
            </a:r>
            <a:endParaRPr lang="en-US" dirty="0">
              <a:latin typeface="Source Sans Pro" panose="020B0503030403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067944" y="4437112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Source Sans Pro" panose="020B0503030403020204" pitchFamily="34" charset="0"/>
                <a:ea typeface="ＭＳ ゴシック"/>
                <a:cs typeface="ＭＳ ゴシック"/>
              </a:rPr>
              <a:t>☐</a:t>
            </a:r>
            <a:endParaRPr lang="en-US" dirty="0">
              <a:latin typeface="Source Sans Pro" panose="020B0503030403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067944" y="3501008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Source Sans Pro" panose="020B0503030403020204" pitchFamily="34" charset="0"/>
                <a:ea typeface="ＭＳ ゴシック"/>
                <a:cs typeface="ＭＳ ゴシック"/>
              </a:rPr>
              <a:t>☐</a:t>
            </a:r>
            <a:endParaRPr lang="en-US" dirty="0">
              <a:latin typeface="Source Sans Pro" panose="020B0503030403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067944" y="2420888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Source Sans Pro" panose="020B0503030403020204" pitchFamily="34" charset="0"/>
                <a:ea typeface="ＭＳ ゴシック"/>
                <a:cs typeface="ＭＳ ゴシック"/>
              </a:rPr>
              <a:t>☐</a:t>
            </a:r>
            <a:endParaRPr lang="en-US" dirty="0">
              <a:latin typeface="Source Sans Pro" panose="020B0503030403020204" pitchFamily="34" charset="0"/>
            </a:endParaRPr>
          </a:p>
        </p:txBody>
      </p:sp>
      <p:graphicFrame>
        <p:nvGraphicFramePr>
          <p:cNvPr id="31" name="Tab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3506240"/>
              </p:ext>
            </p:extLst>
          </p:nvPr>
        </p:nvGraphicFramePr>
        <p:xfrm>
          <a:off x="4579659" y="2358400"/>
          <a:ext cx="1144469" cy="350520"/>
        </p:xfrm>
        <a:graphic>
          <a:graphicData uri="http://schemas.openxmlformats.org/drawingml/2006/table">
            <a:tbl>
              <a:tblPr/>
              <a:tblGrid>
                <a:gridCol w="11444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9278"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Source Sans Pro" panose="020B0503030403020204" pitchFamily="34" charset="0"/>
                        </a:rPr>
                        <a:t>plak</a:t>
                      </a:r>
                      <a:r>
                        <a:rPr lang="mr-IN" dirty="0">
                          <a:latin typeface="Source Sans Pro" panose="020B0503030403020204" pitchFamily="34" charset="0"/>
                        </a:rPr>
                        <a:t>…</a:t>
                      </a:r>
                      <a:endParaRPr lang="en-US" dirty="0">
                        <a:latin typeface="Source Sans Pro" panose="020B0503030403020204" pitchFamily="34" charset="0"/>
                      </a:endParaRPr>
                    </a:p>
                  </a:txBody>
                  <a:tcPr>
                    <a:lnL w="12700" cmpd="sng">
                      <a:solidFill>
                        <a:scrgbClr r="0" g="0" b="0"/>
                      </a:solidFill>
                      <a:prstDash val="solid"/>
                    </a:lnL>
                    <a:lnR w="12700" cmpd="sng">
                      <a:solidFill>
                        <a:scrgbClr r="0" g="0" b="0"/>
                      </a:solidFill>
                      <a:prstDash val="solid"/>
                    </a:lnR>
                    <a:lnT w="12700" cmpd="sng">
                      <a:solidFill>
                        <a:scrgbClr r="0" g="0" b="0"/>
                      </a:solidFill>
                      <a:prstDash val="solid"/>
                    </a:lnT>
                    <a:lnB w="12700" cmpd="sng">
                      <a:solidFill>
                        <a:scrgbClr r="0" g="0" b="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3" name="Table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584779"/>
              </p:ext>
            </p:extLst>
          </p:nvPr>
        </p:nvGraphicFramePr>
        <p:xfrm>
          <a:off x="4572000" y="4365104"/>
          <a:ext cx="1144469" cy="350520"/>
        </p:xfrm>
        <a:graphic>
          <a:graphicData uri="http://schemas.openxmlformats.org/drawingml/2006/table">
            <a:tbl>
              <a:tblPr/>
              <a:tblGrid>
                <a:gridCol w="11444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9278"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Source Sans Pro" panose="020B0503030403020204" pitchFamily="34" charset="0"/>
                        </a:rPr>
                        <a:t>prok</a:t>
                      </a:r>
                      <a:r>
                        <a:rPr lang="mr-IN" dirty="0">
                          <a:latin typeface="Source Sans Pro" panose="020B0503030403020204" pitchFamily="34" charset="0"/>
                        </a:rPr>
                        <a:t>…</a:t>
                      </a:r>
                      <a:endParaRPr lang="en-US" dirty="0">
                        <a:latin typeface="Source Sans Pro" panose="020B0503030403020204" pitchFamily="34" charset="0"/>
                      </a:endParaRPr>
                    </a:p>
                  </a:txBody>
                  <a:tcPr>
                    <a:lnL w="12700" cmpd="sng">
                      <a:solidFill>
                        <a:scrgbClr r="0" g="0" b="0"/>
                      </a:solidFill>
                      <a:prstDash val="solid"/>
                    </a:lnL>
                    <a:lnR w="12700" cmpd="sng">
                      <a:solidFill>
                        <a:scrgbClr r="0" g="0" b="0"/>
                      </a:solidFill>
                      <a:prstDash val="solid"/>
                    </a:lnR>
                    <a:lnT w="12700" cmpd="sng">
                      <a:solidFill>
                        <a:scrgbClr r="0" g="0" b="0"/>
                      </a:solidFill>
                      <a:prstDash val="solid"/>
                    </a:lnT>
                    <a:lnB w="12700" cmpd="sng">
                      <a:solidFill>
                        <a:scrgbClr r="0" g="0" b="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4" name="Table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7107328"/>
              </p:ext>
            </p:extLst>
          </p:nvPr>
        </p:nvGraphicFramePr>
        <p:xfrm>
          <a:off x="4579659" y="3429000"/>
          <a:ext cx="1144469" cy="360040"/>
        </p:xfrm>
        <a:graphic>
          <a:graphicData uri="http://schemas.openxmlformats.org/drawingml/2006/table">
            <a:tbl>
              <a:tblPr/>
              <a:tblGrid>
                <a:gridCol w="11444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Source Sans Pro" panose="020B0503030403020204" pitchFamily="34" charset="0"/>
                        </a:rPr>
                        <a:t>tok</a:t>
                      </a:r>
                      <a:r>
                        <a:rPr lang="mr-IN" dirty="0">
                          <a:latin typeface="Source Sans Pro" panose="020B0503030403020204" pitchFamily="34" charset="0"/>
                        </a:rPr>
                        <a:t>…</a:t>
                      </a:r>
                      <a:endParaRPr lang="en-US" dirty="0">
                        <a:latin typeface="Source Sans Pro" panose="020B0503030403020204" pitchFamily="34" charset="0"/>
                      </a:endParaRPr>
                    </a:p>
                  </a:txBody>
                  <a:tcPr>
                    <a:lnL w="12700" cmpd="sng">
                      <a:solidFill>
                        <a:scrgbClr r="0" g="0" b="0"/>
                      </a:solidFill>
                      <a:prstDash val="solid"/>
                    </a:lnL>
                    <a:lnR w="12700" cmpd="sng">
                      <a:solidFill>
                        <a:scrgbClr r="0" g="0" b="0"/>
                      </a:solidFill>
                      <a:prstDash val="solid"/>
                    </a:lnR>
                    <a:lnT w="12700" cmpd="sng">
                      <a:solidFill>
                        <a:scrgbClr r="0" g="0" b="0"/>
                      </a:solidFill>
                      <a:prstDash val="solid"/>
                    </a:lnT>
                    <a:lnB w="12700" cmpd="sng">
                      <a:solidFill>
                        <a:scrgbClr r="0" g="0" b="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5" name="Table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0119233"/>
              </p:ext>
            </p:extLst>
          </p:nvPr>
        </p:nvGraphicFramePr>
        <p:xfrm>
          <a:off x="4572000" y="6237312"/>
          <a:ext cx="1440160" cy="350520"/>
        </p:xfrm>
        <a:graphic>
          <a:graphicData uri="http://schemas.openxmlformats.org/drawingml/2006/table">
            <a:tbl>
              <a:tblPr/>
              <a:tblGrid>
                <a:gridCol w="1440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9278"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Source Sans Pro" panose="020B0503030403020204" pitchFamily="34" charset="0"/>
                        </a:rPr>
                        <a:t>prok</a:t>
                      </a:r>
                      <a:r>
                        <a:rPr lang="mr-IN" dirty="0">
                          <a:latin typeface="Source Sans Pro" panose="020B0503030403020204" pitchFamily="34" charset="0"/>
                        </a:rPr>
                        <a:t>…</a:t>
                      </a:r>
                      <a:r>
                        <a:rPr lang="en-US" dirty="0" err="1">
                          <a:latin typeface="Source Sans Pro" panose="020B0503030403020204" pitchFamily="34" charset="0"/>
                        </a:rPr>
                        <a:t>ee</a:t>
                      </a:r>
                      <a:r>
                        <a:rPr lang="mr-IN" dirty="0">
                          <a:latin typeface="Source Sans Pro" panose="020B0503030403020204" pitchFamily="34" charset="0"/>
                        </a:rPr>
                        <a:t>…</a:t>
                      </a:r>
                      <a:endParaRPr lang="en-US" dirty="0">
                        <a:latin typeface="Source Sans Pro" panose="020B0503030403020204" pitchFamily="34" charset="0"/>
                      </a:endParaRPr>
                    </a:p>
                  </a:txBody>
                  <a:tcPr>
                    <a:lnL w="12700" cmpd="sng">
                      <a:solidFill>
                        <a:scrgbClr r="0" g="0" b="0"/>
                      </a:solidFill>
                      <a:prstDash val="solid"/>
                    </a:lnL>
                    <a:lnR w="12700" cmpd="sng">
                      <a:solidFill>
                        <a:scrgbClr r="0" g="0" b="0"/>
                      </a:solidFill>
                      <a:prstDash val="solid"/>
                    </a:lnR>
                    <a:lnT w="12700" cmpd="sng">
                      <a:solidFill>
                        <a:scrgbClr r="0" g="0" b="0"/>
                      </a:solidFill>
                      <a:prstDash val="solid"/>
                    </a:lnT>
                    <a:lnB w="12700" cmpd="sng">
                      <a:solidFill>
                        <a:scrgbClr r="0" g="0" b="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" name="Tab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937041"/>
              </p:ext>
            </p:extLst>
          </p:nvPr>
        </p:nvGraphicFramePr>
        <p:xfrm>
          <a:off x="4572000" y="5157192"/>
          <a:ext cx="1144469" cy="350520"/>
        </p:xfrm>
        <a:graphic>
          <a:graphicData uri="http://schemas.openxmlformats.org/drawingml/2006/table">
            <a:tbl>
              <a:tblPr/>
              <a:tblGrid>
                <a:gridCol w="11444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9278"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Source Sans Pro" panose="020B0503030403020204" pitchFamily="34" charset="0"/>
                        </a:rPr>
                        <a:t>tak</a:t>
                      </a:r>
                      <a:r>
                        <a:rPr lang="mr-IN" dirty="0">
                          <a:latin typeface="Source Sans Pro" panose="020B0503030403020204" pitchFamily="34" charset="0"/>
                        </a:rPr>
                        <a:t>…</a:t>
                      </a:r>
                      <a:endParaRPr lang="en-US" dirty="0">
                        <a:latin typeface="Source Sans Pro" panose="020B0503030403020204" pitchFamily="34" charset="0"/>
                      </a:endParaRPr>
                    </a:p>
                  </a:txBody>
                  <a:tcPr>
                    <a:lnL w="12700" cmpd="sng">
                      <a:solidFill>
                        <a:scrgbClr r="0" g="0" b="0"/>
                      </a:solidFill>
                      <a:prstDash val="solid"/>
                    </a:lnL>
                    <a:lnR w="12700" cmpd="sng">
                      <a:solidFill>
                        <a:scrgbClr r="0" g="0" b="0"/>
                      </a:solidFill>
                      <a:prstDash val="solid"/>
                    </a:lnR>
                    <a:lnT w="12700" cmpd="sng">
                      <a:solidFill>
                        <a:scrgbClr r="0" g="0" b="0"/>
                      </a:solidFill>
                      <a:prstDash val="solid"/>
                    </a:lnT>
                    <a:lnB w="12700" cmpd="sng">
                      <a:solidFill>
                        <a:scrgbClr r="0" g="0" b="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6213591" y="2405735"/>
            <a:ext cx="174278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Source Sans Pro" panose="020B0503030403020204" pitchFamily="34" charset="0"/>
              </a:rPr>
              <a:t>Kelompok</a:t>
            </a:r>
            <a:r>
              <a:rPr lang="en-US" dirty="0">
                <a:latin typeface="Source Sans Pro" panose="020B0503030403020204" pitchFamily="34" charset="0"/>
              </a:rPr>
              <a:t>      : </a:t>
            </a:r>
          </a:p>
          <a:p>
            <a:r>
              <a:rPr lang="en-US" dirty="0">
                <a:latin typeface="Source Sans Pro" panose="020B0503030403020204" pitchFamily="34" charset="0"/>
              </a:rPr>
              <a:t>Nama </a:t>
            </a:r>
            <a:r>
              <a:rPr lang="en-US" dirty="0" err="1">
                <a:latin typeface="Source Sans Pro" panose="020B0503030403020204" pitchFamily="34" charset="0"/>
              </a:rPr>
              <a:t>Siswa</a:t>
            </a:r>
            <a:r>
              <a:rPr lang="en-US" dirty="0">
                <a:latin typeface="Source Sans Pro" panose="020B0503030403020204" pitchFamily="34" charset="0"/>
              </a:rPr>
              <a:t>  : 1.</a:t>
            </a:r>
          </a:p>
          <a:p>
            <a:pPr marL="1371600"/>
            <a:r>
              <a:rPr lang="en-US" dirty="0">
                <a:latin typeface="Source Sans Pro" panose="020B0503030403020204" pitchFamily="34" charset="0"/>
              </a:rPr>
              <a:t>2.</a:t>
            </a:r>
          </a:p>
          <a:p>
            <a:pPr marL="1371600"/>
            <a:r>
              <a:rPr lang="en-US" dirty="0">
                <a:latin typeface="Source Sans Pro" panose="020B0503030403020204" pitchFamily="34" charset="0"/>
              </a:rPr>
              <a:t>3.</a:t>
            </a:r>
          </a:p>
          <a:p>
            <a:pPr marL="1371600"/>
            <a:r>
              <a:rPr lang="en-US" dirty="0">
                <a:latin typeface="Source Sans Pro" panose="020B0503030403020204" pitchFamily="34" charset="0"/>
              </a:rPr>
              <a:t>4.</a:t>
            </a:r>
          </a:p>
          <a:p>
            <a:pPr marL="1371600"/>
            <a:r>
              <a:rPr lang="en-US" dirty="0">
                <a:latin typeface="Source Sans Pro" panose="020B0503030403020204" pitchFamily="34" charset="0"/>
              </a:rPr>
              <a:t>5.</a:t>
            </a:r>
          </a:p>
        </p:txBody>
      </p:sp>
      <p:graphicFrame>
        <p:nvGraphicFramePr>
          <p:cNvPr id="40" name="Table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0543135"/>
              </p:ext>
            </p:extLst>
          </p:nvPr>
        </p:nvGraphicFramePr>
        <p:xfrm>
          <a:off x="6183709" y="2358400"/>
          <a:ext cx="2773120" cy="3696913"/>
        </p:xfrm>
        <a:graphic>
          <a:graphicData uri="http://schemas.openxmlformats.org/drawingml/2006/table">
            <a:tbl>
              <a:tblPr/>
              <a:tblGrid>
                <a:gridCol w="2773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9691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rgbClr r="0" g="0" b="0"/>
                      </a:solidFill>
                      <a:prstDash val="solid"/>
                    </a:lnL>
                    <a:lnR w="12700" cmpd="sng">
                      <a:solidFill>
                        <a:scrgbClr r="0" g="0" b="0"/>
                      </a:solidFill>
                      <a:prstDash val="solid"/>
                    </a:lnR>
                    <a:lnT w="12700" cmpd="sng">
                      <a:solidFill>
                        <a:scrgbClr r="0" g="0" b="0"/>
                      </a:solidFill>
                      <a:prstDash val="solid"/>
                    </a:lnT>
                    <a:lnB w="12700" cmpd="sng">
                      <a:solidFill>
                        <a:scrgbClr r="0" g="0" b="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7" name="Picture 36" descr="Screen Shot 2020-12-17 at 11.27.56 PM.png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607" b="100000" l="0" r="97095">
                        <a14:foregroundMark x1="83817" y1="84279" x2="83817" y2="84279"/>
                        <a14:foregroundMark x1="60166" y1="83843" x2="60166" y2="83843"/>
                        <a14:foregroundMark x1="77593" y1="93450" x2="77593" y2="93450"/>
                        <a14:foregroundMark x1="41494" y1="72489" x2="41494" y2="72489"/>
                        <a14:foregroundMark x1="44398" y1="81659" x2="44398" y2="81659"/>
                        <a14:foregroundMark x1="70124" y1="77729" x2="70124" y2="77729"/>
                        <a14:foregroundMark x1="82988" y1="72926" x2="82988" y2="72926"/>
                        <a14:foregroundMark x1="92116" y1="77293" x2="92116" y2="77293"/>
                        <a14:foregroundMark x1="90871" y1="89520" x2="90871" y2="89520"/>
                        <a14:foregroundMark x1="90456" y1="96507" x2="90456" y2="96507"/>
                        <a14:foregroundMark x1="75104" y1="70742" x2="75104" y2="70742"/>
                        <a14:foregroundMark x1="58506" y1="74672" x2="58506" y2="74672"/>
                        <a14:foregroundMark x1="65145" y1="76856" x2="65145" y2="76856"/>
                        <a14:foregroundMark x1="64730" y1="85153" x2="64730" y2="85153"/>
                        <a14:foregroundMark x1="50207" y1="85153" x2="50207" y2="85153"/>
                        <a14:foregroundMark x1="71369" y1="84716" x2="71369" y2="84716"/>
                        <a14:foregroundMark x1="75934" y1="77293" x2="75934" y2="77293"/>
                        <a14:foregroundMark x1="79253" y1="77729" x2="79253" y2="77729"/>
                        <a14:foregroundMark x1="87552" y1="78166" x2="87552" y2="78166"/>
                        <a14:foregroundMark x1="84232" y1="90393" x2="84232" y2="90393"/>
                        <a14:foregroundMark x1="75104" y1="88646" x2="75104" y2="88646"/>
                        <a14:foregroundMark x1="70954" y1="92576" x2="70954" y2="92576"/>
                        <a14:foregroundMark x1="56432" y1="93450" x2="56432" y2="93450"/>
                        <a14:foregroundMark x1="48133" y1="93013" x2="48133" y2="93013"/>
                        <a14:foregroundMark x1="2075" y1="96070" x2="2075" y2="96070"/>
                        <a14:foregroundMark x1="54357" y1="83843" x2="54357" y2="83843"/>
                        <a14:foregroundMark x1="50207" y1="76419" x2="50207" y2="76419"/>
                        <a14:foregroundMark x1="87137" y1="71616" x2="87137" y2="71616"/>
                        <a14:foregroundMark x1="92531" y1="83843" x2="92531" y2="83843"/>
                        <a14:foregroundMark x1="85062" y1="94760" x2="85062" y2="94760"/>
                        <a14:foregroundMark x1="78008" y1="82533" x2="78008" y2="82533"/>
                        <a14:backgroundMark x1="26556" y1="47598" x2="26556" y2="47598"/>
                        <a14:backgroundMark x1="31535" y1="52402" x2="31535" y2="52402"/>
                        <a14:backgroundMark x1="18672" y1="64629" x2="18672" y2="64629"/>
                        <a14:backgroundMark x1="27801" y1="58079" x2="27801" y2="58079"/>
                        <a14:backgroundMark x1="24066" y1="62009" x2="24066" y2="62009"/>
                        <a14:backgroundMark x1="22822" y1="67249" x2="22822" y2="67249"/>
                        <a14:backgroundMark x1="30290" y1="66812" x2="30290" y2="66812"/>
                        <a14:backgroundMark x1="81328" y1="60699" x2="81328" y2="60699"/>
                        <a14:backgroundMark x1="88382" y1="57642" x2="88382" y2="57642"/>
                        <a14:backgroundMark x1="61411" y1="91703" x2="61411" y2="917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72816"/>
            <a:ext cx="864096" cy="1152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2278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solidFill>
                  <a:srgbClr val="0000FF"/>
                </a:solidFill>
                <a:latin typeface="Source Sans Pro" panose="020B0503030403020204" pitchFamily="34" charset="0"/>
              </a:rPr>
              <a:t>SOAL EVALUASI (PERTEMUAN 1)</a:t>
            </a:r>
            <a:endParaRPr lang="ko-KR" altLang="en-US" dirty="0">
              <a:solidFill>
                <a:srgbClr val="0000FF"/>
              </a:solidFill>
              <a:latin typeface="Source Sans Pro" panose="020B0503030403020204" pitchFamily="34" charset="0"/>
            </a:endParaRPr>
          </a:p>
        </p:txBody>
      </p:sp>
      <p:sp>
        <p:nvSpPr>
          <p:cNvPr id="37" name="내용 개체 틀 36"/>
          <p:cNvSpPr>
            <a:spLocks noGrp="1"/>
          </p:cNvSpPr>
          <p:nvPr>
            <p:ph idx="1"/>
          </p:nvPr>
        </p:nvSpPr>
        <p:spPr>
          <a:xfrm>
            <a:off x="457200" y="1485247"/>
            <a:ext cx="8075240" cy="3167889"/>
          </a:xfrm>
        </p:spPr>
        <p:txBody>
          <a:bodyPr>
            <a:noAutofit/>
          </a:bodyPr>
          <a:lstStyle/>
          <a:p>
            <a:r>
              <a:rPr lang="en-US" altLang="en-US" sz="2800" b="1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Isilah</a:t>
            </a:r>
            <a:r>
              <a:rPr lang="en-US" altLang="en-US" sz="2800" b="1" i="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altLang="en-US" sz="2800" b="1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titik-titik</a:t>
            </a:r>
            <a:r>
              <a:rPr lang="en-US" altLang="en-US" sz="2800" b="1" i="0" dirty="0">
                <a:solidFill>
                  <a:schemeClr val="tx1"/>
                </a:solidFill>
                <a:latin typeface="Source Sans Pro" panose="020B0503030403020204" pitchFamily="34" charset="0"/>
              </a:rPr>
              <a:t> di </a:t>
            </a:r>
            <a:r>
              <a:rPr lang="en-US" altLang="en-US" sz="2800" b="1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bawah</a:t>
            </a:r>
            <a:r>
              <a:rPr lang="en-US" altLang="en-US" sz="2800" b="1" i="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altLang="en-US" sz="2800" b="1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ini</a:t>
            </a:r>
            <a:r>
              <a:rPr lang="en-US" altLang="en-US" sz="2800" b="1" i="0" dirty="0">
                <a:solidFill>
                  <a:schemeClr val="tx1"/>
                </a:solidFill>
                <a:latin typeface="Source Sans Pro" panose="020B0503030403020204" pitchFamily="34" charset="0"/>
              </a:rPr>
              <a:t>! </a:t>
            </a:r>
          </a:p>
          <a:p>
            <a:endParaRPr lang="en-US" sz="2000" b="1" i="0" dirty="0">
              <a:solidFill>
                <a:schemeClr val="tx1"/>
              </a:solidFill>
              <a:latin typeface="Source Sans Pro" panose="020B0503030403020204" pitchFamily="34" charset="0"/>
            </a:endParaRPr>
          </a:p>
          <a:p>
            <a:pPr marL="342900" indent="-342900">
              <a:buAutoNum type="arabicPeriod"/>
            </a:pPr>
            <a:r>
              <a:rPr lang="en-US" altLang="en-US" sz="2000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Dengan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altLang="en-US" sz="2000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tepukan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altLang="en-US" sz="2000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dua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altLang="en-US" sz="2000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tangan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altLang="en-US" sz="2000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ke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altLang="en-US" sz="2000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pipi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altLang="en-US" sz="2000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kiri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altLang="en-US" sz="2000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dan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altLang="en-US" sz="2000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pipi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altLang="en-US" sz="2000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kanan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altLang="en-US" sz="2000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secara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altLang="en-US" sz="2000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bersamaandapat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altLang="en-US" sz="2000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menghasilkan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altLang="en-US" sz="2000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bunyi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mr-IN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…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.?</a:t>
            </a:r>
          </a:p>
          <a:p>
            <a:pPr marL="342900" indent="-342900">
              <a:buAutoNum type="arabicPeriod"/>
            </a:pPr>
            <a:r>
              <a:rPr lang="en-US" altLang="en-US" sz="2000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Bunyi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altLang="en-US" sz="2000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tepuk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altLang="en-US" sz="2000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tangan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altLang="en-US" sz="2000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bersumber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altLang="en-US" sz="2000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dari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....?</a:t>
            </a:r>
          </a:p>
          <a:p>
            <a:pPr marL="342900" indent="-342900">
              <a:buAutoNum type="arabicPeriod"/>
            </a:pPr>
            <a:r>
              <a:rPr lang="en-US" altLang="en-US" sz="2000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Menepuk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altLang="en-US" sz="2000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paha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altLang="en-US" sz="2000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dengan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altLang="en-US" sz="2000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tanggan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altLang="en-US" sz="2000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berbunyi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....?</a:t>
            </a:r>
          </a:p>
          <a:p>
            <a:pPr marL="342900" indent="-342900">
              <a:buAutoNum type="arabicPeriod"/>
            </a:pPr>
            <a:r>
              <a:rPr lang="en-US" altLang="en-US" sz="2000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Suara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altLang="en-US" sz="2000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ee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altLang="en-US" sz="2000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bersumber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altLang="en-US" sz="2000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dari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....?</a:t>
            </a:r>
          </a:p>
          <a:p>
            <a:pPr marL="342900" indent="-342900">
              <a:buAutoNum type="arabicPeriod"/>
            </a:pPr>
            <a:r>
              <a:rPr lang="en-US" altLang="en-US" sz="2000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Dengan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altLang="en-US" sz="2000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tepukan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altLang="en-US" sz="2000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tangan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altLang="en-US" sz="2000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ke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altLang="en-US" sz="2000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pipi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altLang="en-US" sz="2000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kiri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altLang="en-US" sz="2000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dan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altLang="en-US" sz="2000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pipi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altLang="en-US" sz="2000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kanan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altLang="en-US" sz="2000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secara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altLang="en-US" sz="2000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bergantian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</a:p>
          <a:p>
            <a:pPr marL="0" indent="0"/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      </a:t>
            </a:r>
            <a:r>
              <a:rPr lang="en-US" altLang="en-US" sz="2000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dapat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altLang="en-US" sz="2000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menghasilkan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en-US" altLang="en-US" sz="2000" i="0" dirty="0" err="1">
                <a:solidFill>
                  <a:schemeClr val="tx1"/>
                </a:solidFill>
                <a:latin typeface="Source Sans Pro" panose="020B0503030403020204" pitchFamily="34" charset="0"/>
              </a:rPr>
              <a:t>bunyi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  <a:r>
              <a:rPr lang="mr-IN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…</a:t>
            </a:r>
            <a:r>
              <a:rPr lang="en-US" altLang="en-US" sz="2000" i="0" dirty="0">
                <a:solidFill>
                  <a:schemeClr val="tx1"/>
                </a:solidFill>
                <a:latin typeface="Source Sans Pro" panose="020B0503030403020204" pitchFamily="34" charset="0"/>
              </a:rPr>
              <a:t>.? </a:t>
            </a:r>
          </a:p>
          <a:p>
            <a:endParaRPr lang="ko-KR" altLang="en-US" sz="2000" i="0" dirty="0">
              <a:solidFill>
                <a:schemeClr val="tx1"/>
              </a:solidFill>
              <a:latin typeface="Source Sans Pro" panose="020B0503030403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715743"/>
              </p:ext>
            </p:extLst>
          </p:nvPr>
        </p:nvGraphicFramePr>
        <p:xfrm>
          <a:off x="895831" y="5413442"/>
          <a:ext cx="2188550" cy="895878"/>
        </p:xfrm>
        <a:graphic>
          <a:graphicData uri="http://schemas.openxmlformats.org/drawingml/2006/table">
            <a:tbl>
              <a:tblPr/>
              <a:tblGrid>
                <a:gridCol w="2188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95878">
                <a:tc>
                  <a:txBody>
                    <a:bodyPr/>
                    <a:lstStyle/>
                    <a:p>
                      <a:pPr algn="ctr"/>
                      <a:r>
                        <a:rPr lang="en-US" sz="3200" b="0" dirty="0"/>
                        <a:t>NILAI</a:t>
                      </a:r>
                    </a:p>
                  </a:txBody>
                  <a:tcPr>
                    <a:lnL w="12700" cmpd="sng">
                      <a:solidFill>
                        <a:scrgbClr r="0" g="0" b="0"/>
                      </a:solidFill>
                      <a:prstDash val="solid"/>
                    </a:lnL>
                    <a:lnR w="12700" cmpd="sng">
                      <a:solidFill>
                        <a:scrgbClr r="0" g="0" b="0"/>
                      </a:solidFill>
                      <a:prstDash val="solid"/>
                    </a:lnR>
                    <a:lnT w="12700" cmpd="sng">
                      <a:solidFill>
                        <a:scrgbClr r="0" g="0" b="0"/>
                      </a:solidFill>
                      <a:prstDash val="solid"/>
                    </a:lnT>
                    <a:lnB w="12700" cmpd="sng">
                      <a:solidFill>
                        <a:scrgbClr r="0" g="0" b="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87950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11" y="182160"/>
            <a:ext cx="8229601" cy="798568"/>
          </a:xfrm>
        </p:spPr>
        <p:txBody>
          <a:bodyPr>
            <a:normAutofit/>
          </a:bodyPr>
          <a:lstStyle/>
          <a:p>
            <a:pPr algn="ctr"/>
            <a:r>
              <a:rPr lang="en-US" altLang="ko-KR" sz="3000" dirty="0">
                <a:solidFill>
                  <a:srgbClr val="0000FF"/>
                </a:solidFill>
                <a:latin typeface="Source Sans Pro" panose="020B0503030403020204" pitchFamily="34" charset="0"/>
              </a:rPr>
              <a:t>KRITERIA PENILAIAN (PERTEMUAN 1)</a:t>
            </a:r>
            <a:endParaRPr lang="ko-KR" altLang="en-US" sz="3000" dirty="0">
              <a:solidFill>
                <a:srgbClr val="0000FF"/>
              </a:solidFill>
              <a:latin typeface="Source Sans Pro" panose="020B0503030403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2101497"/>
              </p:ext>
            </p:extLst>
          </p:nvPr>
        </p:nvGraphicFramePr>
        <p:xfrm>
          <a:off x="179512" y="1556792"/>
          <a:ext cx="8736630" cy="29884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73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10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736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07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238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38032">
                <a:tc rowSpan="2"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FFFF00"/>
                        </a:solidFill>
                      </a:endParaRPr>
                    </a:p>
                    <a:p>
                      <a:pPr algn="ctr"/>
                      <a:r>
                        <a:rPr lang="en-US" sz="2000" b="1" spc="300" dirty="0">
                          <a:solidFill>
                            <a:srgbClr val="FFFF00"/>
                          </a:solidFill>
                        </a:rPr>
                        <a:t>ASPEK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FF00"/>
                          </a:solidFill>
                        </a:rPr>
                        <a:t>SB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FF00"/>
                          </a:solidFill>
                        </a:rPr>
                        <a:t>B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FF00"/>
                          </a:solidFill>
                        </a:rPr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FF00"/>
                          </a:solidFill>
                        </a:rPr>
                        <a:t>PB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1923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0000FF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0000FF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0000FF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0000FF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0365">
                <a:tc>
                  <a:txBody>
                    <a:bodyPr/>
                    <a:lstStyle/>
                    <a:p>
                      <a:pPr marL="0" marR="0" indent="0" algn="just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just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Memasangkan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just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gambar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gerakan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just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dengan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tullisan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just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bunyi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yang </a:t>
                      </a:r>
                    </a:p>
                    <a:p>
                      <a:pPr marL="0" marR="0" indent="0" algn="just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ditimbulkan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600" b="1" dirty="0"/>
                    </a:p>
                    <a:p>
                      <a:pPr algn="just"/>
                      <a:endParaRPr lang="en-US" sz="16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just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Apabila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siswa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just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mampu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just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memasangkan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just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semua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gambar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just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sesuai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dengan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just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bunyi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yang </a:t>
                      </a:r>
                    </a:p>
                    <a:p>
                      <a:pPr marL="0" marR="0" indent="0" algn="just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dihasilkan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en-US" sz="1600" b="1" dirty="0"/>
                    </a:p>
                    <a:p>
                      <a:pPr algn="just"/>
                      <a:endParaRPr lang="en-US" sz="16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just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Apabila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siswa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mampu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memasangkan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3 </a:t>
                      </a:r>
                    </a:p>
                    <a:p>
                      <a:pPr marL="0" marR="0" indent="0" algn="just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gambar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sesuai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dengan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bunyi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dihasilkan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en-US" sz="1600" b="1" dirty="0"/>
                    </a:p>
                    <a:p>
                      <a:pPr algn="just"/>
                      <a:endParaRPr lang="en-US" sz="16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just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Apabila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siswa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just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mampu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just" defTabSz="1489075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memasangkan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 </a:t>
                      </a:r>
                    </a:p>
                    <a:p>
                      <a:pPr marL="0" marR="0" indent="0" algn="just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gambar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sesuai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just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dengan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bunyi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just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yang </a:t>
                      </a: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dihasilkan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en-US" sz="1600" b="1" dirty="0"/>
                    </a:p>
                    <a:p>
                      <a:pPr algn="just"/>
                      <a:endParaRPr lang="en-US" sz="16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just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Apabila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siswa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tidak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mampu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just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memasangkan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just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semua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gambar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just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sesuai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dengan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just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bunyi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yang </a:t>
                      </a:r>
                    </a:p>
                    <a:p>
                      <a:pPr marL="0" marR="0" indent="0" algn="just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dihasilkan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en-US" sz="1600" b="1" dirty="0"/>
                    </a:p>
                    <a:p>
                      <a:pPr algn="just"/>
                      <a:endParaRPr lang="en-US" sz="1600" b="1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15905" y="4581128"/>
            <a:ext cx="439605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600" dirty="0" err="1">
                <a:latin typeface="Source Sans Pro" panose="020B0503030403020204" pitchFamily="34" charset="0"/>
              </a:rPr>
              <a:t>Penskoran</a:t>
            </a:r>
            <a:r>
              <a:rPr lang="fi-FI" sz="1600" dirty="0">
                <a:latin typeface="Source Sans Pro" panose="020B0503030403020204" pitchFamily="34" charset="0"/>
              </a:rPr>
              <a:t> :</a:t>
            </a:r>
            <a:br>
              <a:rPr lang="fi-FI" sz="1600" dirty="0">
                <a:latin typeface="Source Sans Pro" panose="020B0503030403020204" pitchFamily="34" charset="0"/>
              </a:rPr>
            </a:br>
            <a:r>
              <a:rPr lang="fi-FI" sz="1600" dirty="0" err="1">
                <a:latin typeface="Source Sans Pro" panose="020B0503030403020204" pitchFamily="34" charset="0"/>
              </a:rPr>
              <a:t>Skor</a:t>
            </a:r>
            <a:r>
              <a:rPr lang="fi-FI" sz="1600" dirty="0">
                <a:latin typeface="Source Sans Pro" panose="020B0503030403020204" pitchFamily="34" charset="0"/>
              </a:rPr>
              <a:t> </a:t>
            </a:r>
            <a:r>
              <a:rPr lang="fi-FI" sz="1600" dirty="0" err="1">
                <a:latin typeface="Source Sans Pro" panose="020B0503030403020204" pitchFamily="34" charset="0"/>
              </a:rPr>
              <a:t>maksimal</a:t>
            </a:r>
            <a:r>
              <a:rPr lang="fi-FI" sz="1600" dirty="0">
                <a:latin typeface="Source Sans Pro" panose="020B0503030403020204" pitchFamily="34" charset="0"/>
              </a:rPr>
              <a:t> = 4</a:t>
            </a:r>
            <a:br>
              <a:rPr lang="fi-FI" sz="1600" dirty="0">
                <a:latin typeface="Source Sans Pro" panose="020B0503030403020204" pitchFamily="34" charset="0"/>
              </a:rPr>
            </a:br>
            <a:r>
              <a:rPr lang="fi-FI" sz="1600" dirty="0" err="1">
                <a:latin typeface="Source Sans Pro" panose="020B0503030403020204" pitchFamily="34" charset="0"/>
              </a:rPr>
              <a:t>Nilai</a:t>
            </a:r>
            <a:r>
              <a:rPr lang="fi-FI" sz="1600" dirty="0">
                <a:latin typeface="Source Sans Pro" panose="020B0503030403020204" pitchFamily="34" charset="0"/>
              </a:rPr>
              <a:t> = 𝒔𝒌𝒐𝒓 𝒑𝒆𝒓𝒐𝒍𝒆𝒉𝒂𝒏 x 100 𝒔𝒌𝒐𝒓 𝒎𝒂𝒌𝒔𝒊𝒎𝒂𝒍 </a:t>
            </a:r>
          </a:p>
          <a:p>
            <a:endParaRPr lang="en-US" dirty="0">
              <a:latin typeface="Source Sans Pro" panose="020B0503030403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3592" y="764704"/>
            <a:ext cx="38747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Source Sans Pro" panose="020B0503030403020204" pitchFamily="34" charset="0"/>
              </a:rPr>
              <a:t>1. </a:t>
            </a:r>
            <a:r>
              <a:rPr lang="en-US" b="1" dirty="0" err="1">
                <a:latin typeface="Source Sans Pro" panose="020B0503030403020204" pitchFamily="34" charset="0"/>
              </a:rPr>
              <a:t>Rubrik</a:t>
            </a:r>
            <a:r>
              <a:rPr lang="en-US" b="1" dirty="0">
                <a:latin typeface="Source Sans Pro" panose="020B0503030403020204" pitchFamily="34" charset="0"/>
              </a:rPr>
              <a:t> </a:t>
            </a:r>
            <a:r>
              <a:rPr lang="en-US" b="1" dirty="0" err="1">
                <a:latin typeface="Source Sans Pro" panose="020B0503030403020204" pitchFamily="34" charset="0"/>
              </a:rPr>
              <a:t>Penilai</a:t>
            </a:r>
            <a:r>
              <a:rPr lang="en-US" b="1" dirty="0">
                <a:latin typeface="Source Sans Pro" panose="020B0503030403020204" pitchFamily="34" charset="0"/>
              </a:rPr>
              <a:t> LKS (</a:t>
            </a:r>
            <a:r>
              <a:rPr lang="en-US" b="1" dirty="0" err="1">
                <a:latin typeface="Source Sans Pro" panose="020B0503030403020204" pitchFamily="34" charset="0"/>
              </a:rPr>
              <a:t>Pertemuan</a:t>
            </a:r>
            <a:r>
              <a:rPr lang="en-US" b="1" dirty="0">
                <a:latin typeface="Source Sans Pro" panose="020B0503030403020204" pitchFamily="34" charset="0"/>
              </a:rPr>
              <a:t> 1)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5536" y="5296624"/>
            <a:ext cx="3344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Source Sans Pro" panose="020B0503030403020204" pitchFamily="34" charset="0"/>
              </a:rPr>
              <a:t>2. </a:t>
            </a:r>
            <a:r>
              <a:rPr lang="en-US" b="1" dirty="0" err="1">
                <a:latin typeface="Source Sans Pro" panose="020B0503030403020204" pitchFamily="34" charset="0"/>
              </a:rPr>
              <a:t>Soal</a:t>
            </a:r>
            <a:r>
              <a:rPr lang="en-US" b="1" dirty="0">
                <a:latin typeface="Source Sans Pro" panose="020B0503030403020204" pitchFamily="34" charset="0"/>
              </a:rPr>
              <a:t> </a:t>
            </a:r>
            <a:r>
              <a:rPr lang="en-US" b="1" dirty="0" err="1">
                <a:latin typeface="Source Sans Pro" panose="020B0503030403020204" pitchFamily="34" charset="0"/>
              </a:rPr>
              <a:t>Evaluasi</a:t>
            </a:r>
            <a:r>
              <a:rPr lang="en-US" b="1" dirty="0">
                <a:latin typeface="Source Sans Pro" panose="020B0503030403020204" pitchFamily="34" charset="0"/>
              </a:rPr>
              <a:t> (</a:t>
            </a:r>
            <a:r>
              <a:rPr lang="en-US" b="1" dirty="0" err="1">
                <a:latin typeface="Source Sans Pro" panose="020B0503030403020204" pitchFamily="34" charset="0"/>
              </a:rPr>
              <a:t>Pertemuan</a:t>
            </a:r>
            <a:r>
              <a:rPr lang="en-US" b="1" dirty="0">
                <a:latin typeface="Source Sans Pro" panose="020B0503030403020204" pitchFamily="34" charset="0"/>
              </a:rPr>
              <a:t> 1) 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9925957"/>
              </p:ext>
            </p:extLst>
          </p:nvPr>
        </p:nvGraphicFramePr>
        <p:xfrm>
          <a:off x="467544" y="5728672"/>
          <a:ext cx="4608512" cy="868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08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Penskoran</a:t>
                      </a:r>
                      <a:r>
                        <a:rPr lang="en-US" sz="17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:</a:t>
                      </a:r>
                      <a:br>
                        <a:rPr lang="en-US" sz="17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7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Skor</a:t>
                      </a:r>
                      <a:r>
                        <a:rPr lang="en-US" sz="17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7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benar</a:t>
                      </a:r>
                      <a:r>
                        <a:rPr lang="en-US" sz="17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7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tiap</a:t>
                      </a:r>
                      <a:r>
                        <a:rPr lang="en-US" sz="17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7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soal</a:t>
                      </a:r>
                      <a:r>
                        <a:rPr lang="en-US" sz="17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25 </a:t>
                      </a:r>
                      <a:r>
                        <a:rPr lang="en-US" sz="17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Nilai</a:t>
                      </a:r>
                      <a:r>
                        <a:rPr lang="en-US" sz="17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</a:t>
                      </a:r>
                      <a:r>
                        <a:rPr lang="en-US" sz="17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Jumlah</a:t>
                      </a:r>
                      <a:r>
                        <a:rPr lang="en-US" sz="17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7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benar</a:t>
                      </a:r>
                      <a:r>
                        <a:rPr lang="en-US" sz="17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x 25 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Nilai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= </a:t>
                      </a:r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Jumlah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benar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 x 25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2" name="Picture 11" descr="4.jpe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9778" y1="70667" x2="49778" y2="70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045535"/>
            <a:ext cx="648072" cy="583265"/>
          </a:xfrm>
          <a:prstGeom prst="rect">
            <a:avLst/>
          </a:prstGeom>
          <a:scene3d>
            <a:camera prst="perspectiveContrastingRightFacing"/>
            <a:lightRig rig="threePt" dir="t"/>
          </a:scene3d>
        </p:spPr>
      </p:pic>
      <p:pic>
        <p:nvPicPr>
          <p:cNvPr id="13" name="Picture 12" descr="3.jpeg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405" l="0" r="100000">
                        <a14:foregroundMark x1="81000" y1="65476" x2="81000" y2="654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537" y="1117543"/>
            <a:ext cx="771511" cy="432047"/>
          </a:xfrm>
          <a:prstGeom prst="rect">
            <a:avLst/>
          </a:prstGeom>
          <a:scene3d>
            <a:camera prst="perspectiveContrastingRightFacing"/>
            <a:lightRig rig="threePt" dir="t"/>
          </a:scene3d>
        </p:spPr>
      </p:pic>
      <p:pic>
        <p:nvPicPr>
          <p:cNvPr id="14" name="Picture 13" descr="2.jpeg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198" b="100000" l="66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1511" y="1117543"/>
            <a:ext cx="778721" cy="432048"/>
          </a:xfrm>
          <a:prstGeom prst="rect">
            <a:avLst/>
          </a:prstGeom>
          <a:scene3d>
            <a:camera prst="perspectiveContrastingRightFacing"/>
            <a:lightRig rig="threePt" dir="t"/>
          </a:scene3d>
        </p:spPr>
      </p:pic>
      <p:pic>
        <p:nvPicPr>
          <p:cNvPr id="15" name="Picture 14" descr="1.jpeg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35111" y1="45982" x2="35111" y2="45982"/>
                        <a14:foregroundMark x1="19111" y1="44643" x2="19111" y2="44643"/>
                        <a14:foregroundMark x1="28000" y1="41964" x2="28000" y2="41964"/>
                        <a14:foregroundMark x1="20889" y1="37500" x2="20889" y2="37500"/>
                        <a14:foregroundMark x1="74667" y1="39732" x2="74667" y2="39732"/>
                        <a14:foregroundMark x1="68000" y1="47321" x2="68000" y2="47321"/>
                        <a14:foregroundMark x1="61333" y1="32589" x2="61333" y2="32589"/>
                        <a14:foregroundMark x1="77333" y1="51339" x2="77333" y2="51339"/>
                        <a14:foregroundMark x1="80889" y1="67411" x2="80889" y2="67411"/>
                        <a14:foregroundMark x1="10667" y1="64732" x2="10667" y2="64732"/>
                        <a14:foregroundMark x1="15111" y1="52232" x2="15111" y2="52232"/>
                        <a14:foregroundMark x1="26222" y1="50893" x2="26222" y2="50893"/>
                        <a14:foregroundMark x1="35111" y1="33036" x2="35111" y2="33036"/>
                        <a14:foregroundMark x1="36444" y1="39286" x2="36444" y2="39286"/>
                        <a14:foregroundMark x1="26222" y1="31696" x2="26222" y2="31696"/>
                        <a14:foregroundMark x1="16000" y1="33929" x2="16000" y2="33929"/>
                        <a14:foregroundMark x1="27111" y1="37054" x2="27111" y2="37054"/>
                        <a14:foregroundMark x1="32000" y1="35714" x2="32000" y2="35714"/>
                        <a14:foregroundMark x1="32889" y1="40179" x2="32889" y2="40179"/>
                        <a14:foregroundMark x1="32889" y1="43750" x2="32889" y2="43750"/>
                        <a14:foregroundMark x1="30222" y1="46875" x2="30222" y2="46875"/>
                        <a14:foregroundMark x1="24000" y1="45536" x2="24000" y2="45536"/>
                        <a14:foregroundMark x1="63111" y1="30804" x2="63111" y2="30804"/>
                        <a14:foregroundMark x1="72444" y1="33929" x2="72444" y2="33929"/>
                        <a14:foregroundMark x1="78222" y1="36607" x2="78222" y2="36607"/>
                        <a14:foregroundMark x1="63556" y1="51339" x2="63556" y2="51339"/>
                        <a14:foregroundMark x1="58222" y1="45089" x2="58222" y2="45089"/>
                        <a14:foregroundMark x1="61778" y1="43304" x2="61778" y2="433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1117543"/>
            <a:ext cx="432048" cy="430128"/>
          </a:xfrm>
          <a:prstGeom prst="rect">
            <a:avLst/>
          </a:prstGeom>
          <a:scene3d>
            <a:camera prst="perspectiveContrastingRightFacing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22301699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lded Corner 7"/>
          <p:cNvSpPr/>
          <p:nvPr/>
        </p:nvSpPr>
        <p:spPr>
          <a:xfrm>
            <a:off x="251520" y="1496096"/>
            <a:ext cx="2808312" cy="4669208"/>
          </a:xfrm>
          <a:prstGeom prst="foldedCorner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endParaRPr lang="en-US" sz="1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endParaRPr lang="en-US" sz="1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r>
              <a:rPr 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REFLEKSI </a:t>
            </a:r>
          </a:p>
          <a:p>
            <a:endParaRPr lang="en-US" sz="1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Mengadakan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refleksi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dengan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</a:p>
          <a:p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memberikan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beberapa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pertanyaan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</a:p>
          <a:p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Terkait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materi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yang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telah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dipelajari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, </a:t>
            </a:r>
          </a:p>
          <a:p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misalnya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; </a:t>
            </a:r>
          </a:p>
          <a:p>
            <a:pPr marL="342900" indent="-342900">
              <a:buAutoNum type="arabicPeriod"/>
            </a:pP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Bagaimana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perasaanmu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setelah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mengikuti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pelajaran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hari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ini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?</a:t>
            </a:r>
          </a:p>
          <a:p>
            <a:pPr marL="342900" indent="-342900">
              <a:buAutoNum type="arabicPeriod"/>
            </a:pP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Apakah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kamu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telah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mengerti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   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semua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?</a:t>
            </a:r>
          </a:p>
          <a:p>
            <a:pPr marL="342900" indent="-342900">
              <a:buAutoNum type="arabicPeriod"/>
            </a:pP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Bagian mana yang paling </a:t>
            </a:r>
          </a:p>
          <a:p>
            <a:pPr marL="339725"/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kamu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sukai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?</a:t>
            </a:r>
          </a:p>
          <a:p>
            <a:pPr marL="342900" indent="-342900">
              <a:buAutoNum type="arabicPeriod"/>
            </a:pP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Apa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yang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tidak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kamu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sukai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di   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materi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ini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?</a:t>
            </a:r>
          </a:p>
          <a:p>
            <a:pPr marL="342900" indent="-342900">
              <a:buAutoNum type="arabicPeriod"/>
            </a:pP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Apakah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kalian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bersedia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           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mengikuti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materi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berikutnya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? </a:t>
            </a:r>
          </a:p>
          <a:p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</p:txBody>
      </p:sp>
      <p:sp>
        <p:nvSpPr>
          <p:cNvPr id="10" name="Folded Corner 9"/>
          <p:cNvSpPr/>
          <p:nvPr/>
        </p:nvSpPr>
        <p:spPr>
          <a:xfrm>
            <a:off x="3203848" y="1484784"/>
            <a:ext cx="5688632" cy="2160240"/>
          </a:xfrm>
          <a:prstGeom prst="foldedCorner">
            <a:avLst/>
          </a:prstGeom>
          <a:scene3d>
            <a:camera prst="orthographicFront"/>
            <a:lightRig rig="threePt" dir="t"/>
          </a:scene3d>
          <a:sp3d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endParaRPr lang="en-US" sz="1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endParaRPr 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r>
              <a:rPr lang="en-US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REMEDIAL</a:t>
            </a:r>
          </a:p>
          <a:p>
            <a:endParaRPr lang="en-US" sz="1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(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Diberikan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pada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siswa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dengan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kemampuan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belajar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yang </a:t>
            </a:r>
          </a:p>
          <a:p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membutuhkan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pendampingan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) </a:t>
            </a:r>
          </a:p>
          <a:p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Siswa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menyebutkan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kembali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bunyi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yang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didengarnya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dari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</a:p>
          <a:p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gerakan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tubuh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guru </a:t>
            </a:r>
            <a:endParaRPr lang="en-US" sz="1600" dirty="0">
              <a:latin typeface="Source Sans Pro" panose="020B0503030403020204" pitchFamily="34" charset="0"/>
            </a:endParaRPr>
          </a:p>
          <a:p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</a:p>
          <a:p>
            <a:endParaRPr lang="en-US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</p:txBody>
      </p:sp>
      <p:sp>
        <p:nvSpPr>
          <p:cNvPr id="12" name="Donut 11"/>
          <p:cNvSpPr/>
          <p:nvPr/>
        </p:nvSpPr>
        <p:spPr>
          <a:xfrm>
            <a:off x="5580112" y="836712"/>
            <a:ext cx="648072" cy="704654"/>
          </a:xfrm>
          <a:prstGeom prst="donu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ctr"/>
            <a:endParaRPr lang="en-US">
              <a:solidFill>
                <a:schemeClr val="tx1"/>
              </a:solidFill>
              <a:latin typeface="Source Sans Pro" panose="020B0503030403020204" pitchFamily="34" charset="0"/>
            </a:endParaRPr>
          </a:p>
        </p:txBody>
      </p:sp>
      <p:sp>
        <p:nvSpPr>
          <p:cNvPr id="13" name="Folded Corner 12"/>
          <p:cNvSpPr/>
          <p:nvPr/>
        </p:nvSpPr>
        <p:spPr>
          <a:xfrm>
            <a:off x="3203848" y="3933056"/>
            <a:ext cx="5760640" cy="2160240"/>
          </a:xfrm>
          <a:prstGeom prst="foldedCorner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endParaRPr lang="en-US" sz="1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endParaRPr 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r>
              <a:rPr 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PENGAYAAN</a:t>
            </a:r>
          </a:p>
          <a:p>
            <a:endParaRPr lang="en-US" sz="1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(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Diberikan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pada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siswa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dengan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pencapaian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hasil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belajar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tinggi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) </a:t>
            </a:r>
          </a:p>
          <a:p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Bentuk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pengayaan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untuk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siswa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dengan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kecepatan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belajar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</a:p>
          <a:p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kemampuan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belajar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yang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tinggi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bisa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diminta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untuk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menyebutkan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</a:p>
          <a:p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lagi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bagian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tubuh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lainnya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yang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bisa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menghasilkan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bunyi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. </a:t>
            </a:r>
          </a:p>
          <a:p>
            <a:r>
              <a:rPr lang="en-US" sz="1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</a:p>
          <a:p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</p:txBody>
      </p:sp>
      <p:sp>
        <p:nvSpPr>
          <p:cNvPr id="14" name="Donut 13"/>
          <p:cNvSpPr/>
          <p:nvPr/>
        </p:nvSpPr>
        <p:spPr>
          <a:xfrm>
            <a:off x="5508103" y="3284984"/>
            <a:ext cx="691277" cy="704654"/>
          </a:xfrm>
          <a:prstGeom prst="donu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ctr"/>
            <a:endParaRPr lang="en-US">
              <a:solidFill>
                <a:schemeClr val="tx1"/>
              </a:solidFill>
              <a:latin typeface="Source Sans Pro" panose="020B0503030403020204" pitchFamily="34" charset="0"/>
            </a:endParaRPr>
          </a:p>
        </p:txBody>
      </p:sp>
      <p:sp>
        <p:nvSpPr>
          <p:cNvPr id="15" name="Donut 14"/>
          <p:cNvSpPr/>
          <p:nvPr/>
        </p:nvSpPr>
        <p:spPr>
          <a:xfrm>
            <a:off x="1187624" y="836712"/>
            <a:ext cx="648072" cy="704654"/>
          </a:xfrm>
          <a:prstGeom prst="donu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ctr"/>
            <a:endParaRPr lang="en-US">
              <a:solidFill>
                <a:schemeClr val="tx1"/>
              </a:solidFill>
              <a:latin typeface="Source Sans Pro" panose="020B0503030403020204" pitchFamily="34" charset="0"/>
            </a:endParaRPr>
          </a:p>
        </p:txBody>
      </p:sp>
      <p:pic>
        <p:nvPicPr>
          <p:cNvPr id="17" name="Picture 16" descr="images.pn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0000" l="3500" r="95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1400"/>
            <a:ext cx="7874391" cy="1327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308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9151994"/>
              </p:ext>
            </p:extLst>
          </p:nvPr>
        </p:nvGraphicFramePr>
        <p:xfrm>
          <a:off x="251520" y="522678"/>
          <a:ext cx="8640961" cy="58586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906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57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01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96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248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38347">
                <a:tc gridSpan="5">
                  <a:txBody>
                    <a:bodyPr/>
                    <a:lstStyle/>
                    <a:p>
                      <a:r>
                        <a:rPr lang="uz-Cyrl-UZ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IMITASI BUNYI PADA TUBUH MANUSIA DAN ALAM SEKITAR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206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z-Cyrl-UZ" sz="1100" b="1" dirty="0">
                          <a:effectLst/>
                          <a:latin typeface="Lato"/>
                          <a:ea typeface="Lato"/>
                          <a:cs typeface="Lato"/>
                        </a:rPr>
                        <a:t>NAMA </a:t>
                      </a:r>
                      <a:endParaRPr lang="en-US" sz="11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88900" marR="88900" marT="88900" marB="889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z-Cyrl-UZ" sz="1100" dirty="0">
                          <a:effectLst/>
                          <a:latin typeface="Lato"/>
                          <a:ea typeface="Lato"/>
                          <a:cs typeface="Lato"/>
                        </a:rPr>
                        <a:t>Ketut Sumerjana, S.Sn., M.Sn</a:t>
                      </a:r>
                      <a:endParaRPr lang="en-US" sz="1100" dirty="0">
                        <a:effectLst/>
                        <a:latin typeface="Lato"/>
                        <a:ea typeface="Arial"/>
                        <a:cs typeface="Lato"/>
                      </a:endParaRPr>
                    </a:p>
                  </a:txBody>
                  <a:tcPr marL="88900" marR="88900" marT="88900" marB="889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z-Cyrl-UZ" sz="1100" b="1" dirty="0">
                          <a:effectLst/>
                          <a:latin typeface="Lato"/>
                          <a:ea typeface="Lato"/>
                          <a:cs typeface="Lato"/>
                        </a:rPr>
                        <a:t>JENJANG/KELAS</a:t>
                      </a:r>
                      <a:endParaRPr lang="en-US" sz="11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88900" marR="88900" marT="88900" marB="889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z-Cyrl-UZ" sz="1100" dirty="0">
                          <a:effectLst/>
                          <a:latin typeface="Lato"/>
                          <a:ea typeface="Lato"/>
                          <a:cs typeface="Lato"/>
                        </a:rPr>
                        <a:t>SD / 2 (Dua)</a:t>
                      </a:r>
                      <a:endParaRPr lang="en-US" sz="1100" dirty="0">
                        <a:effectLst/>
                        <a:latin typeface="Lato"/>
                        <a:ea typeface="Arial"/>
                        <a:cs typeface="Lato"/>
                      </a:endParaRPr>
                    </a:p>
                  </a:txBody>
                  <a:tcPr marL="88900" marR="88900" marT="88900" marB="889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Lato"/>
                          <a:ea typeface="Arial"/>
                          <a:cs typeface="Lato"/>
                        </a:rPr>
                        <a:t>MUS. A. KES. 2.2</a:t>
                      </a:r>
                    </a:p>
                  </a:txBody>
                  <a:tcPr marL="88900" marR="88900" marT="88900" marB="889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A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206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z-Cyrl-UZ" sz="1100" b="1" dirty="0">
                          <a:effectLst/>
                          <a:latin typeface="Lato"/>
                          <a:ea typeface="Lato"/>
                          <a:cs typeface="Lato"/>
                        </a:rPr>
                        <a:t>ASAL SEKOLAH</a:t>
                      </a:r>
                      <a:endParaRPr lang="en-US" sz="11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88900" marR="88900" marT="88900" marB="889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  <a:latin typeface="Lato"/>
                          <a:ea typeface="Lato"/>
                          <a:cs typeface="Lato"/>
                        </a:rPr>
                        <a:t>Institut</a:t>
                      </a:r>
                      <a:r>
                        <a:rPr lang="en-US" sz="1100" baseline="0" dirty="0">
                          <a:effectLst/>
                          <a:latin typeface="Lato"/>
                          <a:ea typeface="Lato"/>
                          <a:cs typeface="Lato"/>
                        </a:rPr>
                        <a:t> </a:t>
                      </a:r>
                      <a:r>
                        <a:rPr lang="en-US" sz="1100" baseline="0" dirty="0" err="1">
                          <a:effectLst/>
                          <a:latin typeface="Lato"/>
                          <a:ea typeface="Lato"/>
                          <a:cs typeface="Lato"/>
                        </a:rPr>
                        <a:t>Seni</a:t>
                      </a:r>
                      <a:r>
                        <a:rPr lang="en-US" sz="1100" baseline="0" dirty="0">
                          <a:effectLst/>
                          <a:latin typeface="Lato"/>
                          <a:ea typeface="Lato"/>
                          <a:cs typeface="Lato"/>
                        </a:rPr>
                        <a:t> Indonesia Denpasar</a:t>
                      </a:r>
                      <a:endParaRPr lang="en-US" sz="1100" dirty="0">
                        <a:effectLst/>
                        <a:latin typeface="Lato"/>
                        <a:ea typeface="Arial"/>
                        <a:cs typeface="Lato"/>
                      </a:endParaRPr>
                    </a:p>
                  </a:txBody>
                  <a:tcPr marL="88900" marR="88900" marT="88900" marB="889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z-Cyrl-UZ" sz="1100" b="1" dirty="0">
                          <a:effectLst/>
                          <a:latin typeface="Lato"/>
                          <a:ea typeface="Lato"/>
                          <a:cs typeface="Lato"/>
                        </a:rPr>
                        <a:t>MAPEL</a:t>
                      </a:r>
                      <a:endParaRPr lang="en-US" sz="11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88900" marR="88900" marT="88900" marB="889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z-Cyrl-UZ" sz="1100" dirty="0">
                          <a:effectLst/>
                          <a:latin typeface="Lato"/>
                          <a:ea typeface="Lato"/>
                          <a:cs typeface="Lato"/>
                        </a:rPr>
                        <a:t>Seni dan Prakarya</a:t>
                      </a:r>
                      <a:endParaRPr lang="en-US" sz="1100" dirty="0">
                        <a:effectLst/>
                        <a:latin typeface="Lato"/>
                        <a:ea typeface="Arial"/>
                        <a:cs typeface="Lato"/>
                      </a:endParaRPr>
                    </a:p>
                  </a:txBody>
                  <a:tcPr marL="88900" marR="88900" marT="88900" marB="889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ADA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Lato"/>
                        <a:ea typeface="Arial"/>
                        <a:cs typeface="Lato"/>
                      </a:endParaRPr>
                    </a:p>
                  </a:txBody>
                  <a:tcPr marL="88900" marR="88900" marT="88900" marB="889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A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63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z-Cyrl-UZ" sz="1100" b="1" dirty="0">
                          <a:effectLst/>
                          <a:latin typeface="Lato"/>
                          <a:ea typeface="Lato"/>
                          <a:cs typeface="Lato"/>
                        </a:rPr>
                        <a:t>ALOKASI WAKTU</a:t>
                      </a:r>
                      <a:endParaRPr lang="en-US" sz="11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88900" marR="88900" marT="88900" marB="889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z-Cyrl-UZ" sz="1100" dirty="0">
                          <a:effectLst/>
                          <a:latin typeface="Lato"/>
                          <a:ea typeface="Lato"/>
                          <a:cs typeface="Lato"/>
                        </a:rPr>
                        <a:t>800 Menit (5 x pertemuan) </a:t>
                      </a:r>
                      <a:endParaRPr lang="en-US" sz="1100" dirty="0">
                        <a:effectLst/>
                        <a:latin typeface="Lato"/>
                        <a:ea typeface="Arial"/>
                        <a:cs typeface="Lato"/>
                      </a:endParaRPr>
                    </a:p>
                  </a:txBody>
                  <a:tcPr marL="88900" marR="88900" marT="88900" marB="889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z-Cyrl-UZ" sz="1100" b="1" dirty="0">
                          <a:effectLst/>
                          <a:latin typeface="Lato"/>
                          <a:ea typeface="Lato"/>
                          <a:cs typeface="Lato"/>
                        </a:rPr>
                        <a:t>JUMLAH SISWA </a:t>
                      </a:r>
                      <a:endParaRPr lang="en-US" sz="11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88900" marR="88900" marT="88900" marB="889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z-Cyrl-UZ" sz="1100" dirty="0">
                          <a:effectLst/>
                          <a:latin typeface="Lato"/>
                          <a:ea typeface="Lato"/>
                          <a:cs typeface="Lato"/>
                        </a:rPr>
                        <a:t>28 Orang</a:t>
                      </a:r>
                      <a:endParaRPr lang="en-US" sz="1100" dirty="0">
                        <a:effectLst/>
                        <a:latin typeface="Lato"/>
                        <a:ea typeface="Arial"/>
                        <a:cs typeface="Lato"/>
                      </a:endParaRPr>
                    </a:p>
                  </a:txBody>
                  <a:tcPr marL="88900" marR="88900" marT="88900" marB="889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ADA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Lato"/>
                        <a:ea typeface="Arial"/>
                        <a:cs typeface="Lato"/>
                      </a:endParaRPr>
                    </a:p>
                  </a:txBody>
                  <a:tcPr marL="88900" marR="88900" marT="88900" marB="889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A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3590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z-Cyrl-UZ" sz="1100" b="1" dirty="0">
                          <a:effectLst/>
                          <a:latin typeface="Lato"/>
                          <a:ea typeface="Lato"/>
                          <a:cs typeface="Lato"/>
                        </a:rPr>
                        <a:t>PROFIL PELAJAR PANCASILA  YANG BERKAITAN</a:t>
                      </a:r>
                      <a:endParaRPr lang="en-US" sz="11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88900" marR="88900" marT="88900" marB="889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1450" marR="0" lvl="0" indent="-171450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Wingdings" charset="0"/>
                        <a:buChar char=""/>
                      </a:pPr>
                      <a:r>
                        <a:rPr lang="uz-Cyrl-UZ" sz="1100" b="1" u="none" strike="noStrike" dirty="0">
                          <a:effectLst/>
                          <a:latin typeface="Lato"/>
                          <a:ea typeface="Lato"/>
                          <a:cs typeface="Lato"/>
                        </a:rPr>
                        <a:t>Beriman, bertakwa kepada Tuhan Yang Maha Esa dan Berakhlak Mulia</a:t>
                      </a:r>
                      <a:endParaRPr lang="en-US" sz="1100" b="0" u="none" strike="noStrike" dirty="0">
                        <a:effectLst/>
                        <a:latin typeface="Lato"/>
                        <a:ea typeface="Arial"/>
                        <a:cs typeface="Lato"/>
                      </a:endParaRPr>
                    </a:p>
                    <a:p>
                      <a:pPr marL="171450" marR="0" lvl="0" indent="-171450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Wingdings" charset="0"/>
                        <a:buChar char=""/>
                      </a:pPr>
                      <a:r>
                        <a:rPr lang="uz-Cyrl-UZ" sz="1100" b="1" u="none" strike="noStrike" dirty="0">
                          <a:effectLst/>
                          <a:latin typeface="Lato"/>
                          <a:ea typeface="Lato"/>
                          <a:cs typeface="Lato"/>
                        </a:rPr>
                        <a:t>Bergotong-royong</a:t>
                      </a:r>
                      <a:endParaRPr lang="en-US" sz="1100" b="1" u="none" strike="noStrike" dirty="0">
                        <a:effectLst/>
                        <a:latin typeface="Lato"/>
                        <a:ea typeface="Lato"/>
                        <a:cs typeface="Lato"/>
                      </a:endParaRPr>
                    </a:p>
                    <a:p>
                      <a:pPr marL="171450" marR="0" lvl="0" indent="-171450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Wingdings" charset="0"/>
                        <a:buChar char=""/>
                      </a:pPr>
                      <a:r>
                        <a:rPr lang="uz-Cyrl-UZ" sz="1100" b="1" u="none" strike="noStrike" dirty="0">
                          <a:effectLst/>
                          <a:latin typeface="Lato"/>
                          <a:ea typeface="Lato"/>
                          <a:cs typeface="Lato"/>
                        </a:rPr>
                        <a:t>Mandiri</a:t>
                      </a:r>
                      <a:endParaRPr lang="en-US" sz="1100" b="0" u="none" strike="noStrike" dirty="0">
                        <a:effectLst/>
                        <a:latin typeface="Lato"/>
                        <a:ea typeface="Arial"/>
                        <a:cs typeface="Lato"/>
                      </a:endParaRPr>
                    </a:p>
                    <a:p>
                      <a:pPr marL="171450" marR="0" lvl="0" indent="-171450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Wingdings" charset="0"/>
                        <a:buChar char=""/>
                      </a:pPr>
                      <a:r>
                        <a:rPr lang="uz-Cyrl-UZ" sz="1100" b="1" u="none" strike="noStrike" dirty="0">
                          <a:effectLst/>
                          <a:latin typeface="Lato"/>
                          <a:ea typeface="Lato"/>
                          <a:cs typeface="Lato"/>
                        </a:rPr>
                        <a:t>Kreatif</a:t>
                      </a:r>
                      <a:endParaRPr lang="en-US" sz="1100" u="none" strike="noStrike" dirty="0">
                        <a:effectLst/>
                        <a:latin typeface="Lato"/>
                        <a:ea typeface="Arial"/>
                        <a:cs typeface="Lato"/>
                      </a:endParaRPr>
                    </a:p>
                  </a:txBody>
                  <a:tcPr marL="88900" marR="88900" marT="88900" marB="889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z-Cyrl-UZ" sz="1100" b="1" dirty="0">
                          <a:effectLst/>
                          <a:latin typeface="Lato"/>
                          <a:ea typeface="Lato"/>
                          <a:cs typeface="Lato"/>
                        </a:rPr>
                        <a:t>MODEL PEMBELAJARAN</a:t>
                      </a:r>
                      <a:endParaRPr lang="en-US" sz="11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88900" marR="88900" marT="88900" marB="889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marL="171450" marR="0" indent="-17145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charset="0"/>
                        <a:buChar char=""/>
                      </a:pPr>
                      <a:r>
                        <a:rPr lang="uz-Cyrl-UZ" sz="1100" dirty="0">
                          <a:effectLst/>
                          <a:latin typeface="Lato"/>
                          <a:ea typeface="Lato"/>
                          <a:cs typeface="Lato"/>
                        </a:rPr>
                        <a:t>Tatap muka</a:t>
                      </a:r>
                      <a:endParaRPr lang="en-US" sz="1100" dirty="0">
                        <a:effectLst/>
                        <a:latin typeface="Lato"/>
                        <a:ea typeface="Arial"/>
                        <a:cs typeface="Lato"/>
                      </a:endParaRPr>
                    </a:p>
                    <a:p>
                      <a:pPr marL="171450" marR="0" indent="-17145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charset="0"/>
                        <a:buChar char=""/>
                      </a:pPr>
                      <a:r>
                        <a:rPr lang="en-US" sz="1100" dirty="0" err="1">
                          <a:effectLst/>
                          <a:latin typeface="Lato"/>
                          <a:ea typeface="Lato"/>
                          <a:cs typeface="Lato"/>
                        </a:rPr>
                        <a:t>Jenis</a:t>
                      </a:r>
                      <a:r>
                        <a:rPr lang="en-US" sz="1100" baseline="0" dirty="0">
                          <a:effectLst/>
                          <a:latin typeface="Lato"/>
                          <a:ea typeface="Lato"/>
                          <a:cs typeface="Lato"/>
                        </a:rPr>
                        <a:t> </a:t>
                      </a:r>
                      <a:r>
                        <a:rPr lang="en-US" sz="1100" baseline="0" dirty="0" err="1">
                          <a:effectLst/>
                          <a:latin typeface="Lato"/>
                          <a:ea typeface="Lato"/>
                          <a:cs typeface="Lato"/>
                        </a:rPr>
                        <a:t>Pembelajaran</a:t>
                      </a:r>
                      <a:r>
                        <a:rPr lang="uz-Cyrl-UZ" sz="1100" dirty="0">
                          <a:effectLst/>
                          <a:latin typeface="Lato"/>
                          <a:ea typeface="Lato"/>
                          <a:cs typeface="Lato"/>
                        </a:rPr>
                        <a:t> </a:t>
                      </a:r>
                      <a:r>
                        <a:rPr lang="uz-Cyrl-UZ" sz="1100" i="1" dirty="0">
                          <a:effectLst/>
                          <a:latin typeface="Lato"/>
                          <a:ea typeface="Lato"/>
                          <a:cs typeface="Lato"/>
                        </a:rPr>
                        <a:t>Blended</a:t>
                      </a:r>
                      <a:r>
                        <a:rPr lang="uz-Cyrl-UZ" sz="1100" dirty="0">
                          <a:effectLst/>
                          <a:latin typeface="Lato"/>
                          <a:ea typeface="Lato"/>
                          <a:cs typeface="Lato"/>
                        </a:rPr>
                        <a:t> </a:t>
                      </a:r>
                      <a:r>
                        <a:rPr lang="uz-Cyrl-UZ" sz="1100" i="1" dirty="0">
                          <a:effectLst/>
                          <a:latin typeface="Lato"/>
                          <a:ea typeface="Lato"/>
                          <a:cs typeface="Lato"/>
                        </a:rPr>
                        <a:t>Learning</a:t>
                      </a:r>
                      <a:endParaRPr lang="en-US" sz="1100" dirty="0">
                        <a:effectLst/>
                        <a:latin typeface="Lato"/>
                        <a:ea typeface="Arial"/>
                        <a:cs typeface="Lato"/>
                      </a:endParaRPr>
                    </a:p>
                  </a:txBody>
                  <a:tcPr marL="88900" marR="88900" marT="88900" marB="889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ADA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marR="0" indent="-17145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charset="0"/>
                        <a:buChar char=""/>
                      </a:pPr>
                      <a:endParaRPr lang="en-US" sz="1100" dirty="0">
                        <a:effectLst/>
                        <a:latin typeface="Lato"/>
                        <a:ea typeface="Arial"/>
                        <a:cs typeface="Lato"/>
                      </a:endParaRPr>
                    </a:p>
                  </a:txBody>
                  <a:tcPr marL="88900" marR="88900" marT="88900" marB="889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A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63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z-Cyrl-UZ" sz="1100" b="1" dirty="0">
                          <a:effectLst/>
                          <a:latin typeface="Lato"/>
                          <a:ea typeface="Lato"/>
                          <a:cs typeface="Lato"/>
                        </a:rPr>
                        <a:t>FASE</a:t>
                      </a:r>
                      <a:endParaRPr lang="en-US" sz="11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88900" marR="88900" marT="88900" marB="889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z-Cyrl-UZ" sz="1100" dirty="0">
                          <a:effectLst/>
                          <a:latin typeface="Lato"/>
                          <a:ea typeface="Lato"/>
                          <a:cs typeface="Lato"/>
                        </a:rPr>
                        <a:t>A </a:t>
                      </a:r>
                      <a:endParaRPr lang="en-US" sz="1100" dirty="0">
                        <a:effectLst/>
                        <a:latin typeface="Lato"/>
                        <a:ea typeface="Arial"/>
                        <a:cs typeface="Lato"/>
                      </a:endParaRPr>
                    </a:p>
                  </a:txBody>
                  <a:tcPr marL="88900" marR="88900" marT="88900" marB="889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z-Cyrl-UZ" sz="1100" b="1" dirty="0">
                          <a:effectLst/>
                          <a:latin typeface="Lato"/>
                          <a:ea typeface="Lato"/>
                          <a:cs typeface="Lato"/>
                        </a:rPr>
                        <a:t>DOMAIN MAPEL</a:t>
                      </a:r>
                      <a:endParaRPr lang="en-US" sz="11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88900" marR="88900" marT="88900" marB="889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z-Cyrl-UZ" sz="1100" dirty="0">
                          <a:effectLst/>
                          <a:latin typeface="Lato"/>
                          <a:ea typeface="Lato"/>
                          <a:cs typeface="Lato"/>
                        </a:rPr>
                        <a:t>Seni Musik</a:t>
                      </a:r>
                      <a:endParaRPr lang="en-US" sz="1100" dirty="0">
                        <a:effectLst/>
                        <a:latin typeface="Lato"/>
                        <a:ea typeface="Arial"/>
                        <a:cs typeface="Lato"/>
                      </a:endParaRPr>
                    </a:p>
                  </a:txBody>
                  <a:tcPr marL="88900" marR="88900" marT="88900" marB="889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ADA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Lato"/>
                        <a:ea typeface="Arial"/>
                        <a:cs typeface="Lato"/>
                      </a:endParaRPr>
                    </a:p>
                  </a:txBody>
                  <a:tcPr marL="88900" marR="88900" marT="88900" marB="889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A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855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z-Cyrl-UZ" sz="1100" b="1" dirty="0">
                          <a:effectLst/>
                          <a:latin typeface="Lato"/>
                          <a:ea typeface="Lato"/>
                          <a:cs typeface="Lato"/>
                        </a:rPr>
                        <a:t>TUJUAN PEMBELAJARAN</a:t>
                      </a:r>
                      <a:endParaRPr lang="en-US" sz="11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88900" marR="88900" marT="88900" marB="889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2.1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Peserta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didik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mengidentifikasi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bunyi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dan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dapat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menirukan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bunyi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dengan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pola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ritme</a:t>
                      </a:r>
                      <a:r>
                        <a:rPr lang="en-US" sz="1100" kern="1200" baseline="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sederhana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.</a:t>
                      </a:r>
                      <a:endParaRPr lang="en-US" sz="1100" kern="1200" baseline="0" dirty="0">
                        <a:solidFill>
                          <a:schemeClr val="tx1"/>
                        </a:solidFill>
                        <a:effectLst/>
                        <a:latin typeface="Lato"/>
                        <a:ea typeface="+mn-ea"/>
                        <a:cs typeface="Lato"/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2.2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Peserta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didik</a:t>
                      </a:r>
                      <a:r>
                        <a:rPr lang="en-US" sz="1100" kern="1200" baseline="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memainkan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pola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ritme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sederhana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dengan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memanfaatkan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sumber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bunyi</a:t>
                      </a:r>
                      <a:r>
                        <a:rPr lang="en-US" sz="1100" kern="1200" baseline="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dilingkungan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sekitar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      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secara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individual. 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2.3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Peserta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didik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menciptakan</a:t>
                      </a:r>
                      <a:r>
                        <a:rPr lang="en-US" sz="1100" kern="1200" baseline="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pola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ritme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sederhana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dengan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memanfaatkan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sumber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bunyi</a:t>
                      </a:r>
                      <a:r>
                        <a:rPr lang="en-US" sz="1100" kern="1200" baseline="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baseline="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di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lingkungan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 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      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sekitar</a:t>
                      </a:r>
                      <a:r>
                        <a:rPr lang="en-US" sz="1100" kern="1200" baseline="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secara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individual.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2.4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Peserta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didik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mengenal</a:t>
                      </a:r>
                      <a:r>
                        <a:rPr lang="en-US" sz="1100" kern="1200" baseline="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baseline="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lagu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yang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sederhana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dengan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menciptakan</a:t>
                      </a:r>
                      <a:r>
                        <a:rPr lang="en-US" sz="1100" kern="1200" baseline="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pola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ritme</a:t>
                      </a:r>
                      <a:r>
                        <a:rPr lang="en-US" sz="1100" kern="1200" baseline="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baseline="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dengan</a:t>
                      </a:r>
                      <a:r>
                        <a:rPr lang="en-US" sz="1100" kern="1200" baseline="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media </a:t>
                      </a:r>
                      <a:r>
                        <a:rPr lang="en-US" sz="1100" kern="1200" baseline="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tubuh</a:t>
                      </a:r>
                      <a:r>
                        <a:rPr lang="en-US" sz="1100" kern="1200" baseline="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.</a:t>
                      </a:r>
                    </a:p>
                  </a:txBody>
                  <a:tcPr marL="88900" marR="88900" marT="88900" marB="889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endParaRPr lang="en-US" sz="1100" dirty="0">
                        <a:effectLst/>
                        <a:latin typeface="Lato"/>
                        <a:cs typeface="Lato"/>
                      </a:endParaRPr>
                    </a:p>
                  </a:txBody>
                  <a:tcPr marL="88900" marR="88900" marT="88900" marB="889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0206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z-Cyrl-UZ" sz="1100" b="1" dirty="0">
                          <a:effectLst/>
                          <a:latin typeface="Lato"/>
                          <a:ea typeface="Lato"/>
                          <a:cs typeface="Lato"/>
                        </a:rPr>
                        <a:t>KATA KUNCI</a:t>
                      </a:r>
                      <a:endParaRPr lang="en-US" sz="11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88900" marR="88900" marT="88900" marB="889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4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Arial"/>
                          <a:cs typeface="Constantia"/>
                        </a:rPr>
                        <a:t>Mengimitasi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Arial"/>
                          <a:cs typeface="Constantia"/>
                        </a:rPr>
                        <a:t>/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Arial"/>
                          <a:cs typeface="Constantia"/>
                        </a:rPr>
                        <a:t>menirukan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Arial"/>
                          <a:cs typeface="Constantia"/>
                        </a:rPr>
                        <a:t>,</a:t>
                      </a:r>
                      <a:r>
                        <a:rPr lang="en-US" sz="1100" baseline="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Arial"/>
                          <a:cs typeface="Constantia"/>
                        </a:rPr>
                        <a:t>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Arial"/>
                          <a:cs typeface="Constantia"/>
                        </a:rPr>
                        <a:t>mendengarkan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Arial"/>
                          <a:cs typeface="Constantia"/>
                        </a:rPr>
                        <a:t>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Arial"/>
                          <a:cs typeface="Constantia"/>
                        </a:rPr>
                        <a:t>bunyi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Arial"/>
                          <a:cs typeface="Constantia"/>
                        </a:rPr>
                        <a:t>,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Arial"/>
                          <a:cs typeface="Constantia"/>
                        </a:rPr>
                        <a:t>memainkan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Arial"/>
                          <a:cs typeface="Constantia"/>
                        </a:rPr>
                        <a:t>,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Arial"/>
                          <a:cs typeface="Constantia"/>
                        </a:rPr>
                        <a:t>irama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Arial"/>
                          <a:cs typeface="Constantia"/>
                        </a:rPr>
                        <a:t>,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Arial"/>
                          <a:cs typeface="Constantia"/>
                        </a:rPr>
                        <a:t>pola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Arial"/>
                          <a:cs typeface="Constantia"/>
                        </a:rPr>
                        <a:t>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Arial"/>
                          <a:cs typeface="Constantia"/>
                        </a:rPr>
                        <a:t>ritmis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Arial"/>
                          <a:cs typeface="Constantia"/>
                        </a:rPr>
                        <a:t>,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Arial"/>
                          <a:cs typeface="Constantia"/>
                        </a:rPr>
                        <a:t>ketukan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Arial"/>
                          <a:cs typeface="Constantia"/>
                        </a:rPr>
                        <a:t>,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Arial"/>
                          <a:cs typeface="Constantia"/>
                        </a:rPr>
                        <a:t>lagu</a:t>
                      </a:r>
                      <a:r>
                        <a:rPr lang="en-US" sz="1100" baseline="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Arial"/>
                          <a:cs typeface="Constantia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Arial"/>
                          <a:cs typeface="Constantia"/>
                        </a:rPr>
                        <a:t>anak</a:t>
                      </a:r>
                      <a:r>
                        <a:rPr lang="en-US" sz="1100" baseline="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Arial"/>
                          <a:cs typeface="Constantia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Arial"/>
                          <a:cs typeface="Constantia"/>
                        </a:rPr>
                        <a:t>dan</a:t>
                      </a:r>
                      <a:r>
                        <a:rPr lang="en-US" sz="1100" baseline="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Arial"/>
                          <a:cs typeface="Constantia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Arial"/>
                          <a:cs typeface="Constantia"/>
                        </a:rPr>
                        <a:t>menyanyi</a:t>
                      </a:r>
                      <a:r>
                        <a:rPr lang="en-US" sz="1100" baseline="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Arial"/>
                          <a:cs typeface="Constantia"/>
                        </a:rPr>
                        <a:t>.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Arial"/>
                          <a:cs typeface="Constantia"/>
                        </a:rPr>
                        <a:t> </a:t>
                      </a:r>
                      <a:endParaRPr lang="en-US" sz="11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88900" marR="88900" marT="88900" marB="889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88900" marR="88900" marT="88900" marB="8890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88900" marR="88900" marT="88900" marB="8890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88900" marR="88900" marT="88900" marB="889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48806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Diagonal Corner Rectangle 4"/>
          <p:cNvSpPr/>
          <p:nvPr/>
        </p:nvSpPr>
        <p:spPr>
          <a:xfrm>
            <a:off x="251520" y="858416"/>
            <a:ext cx="7488832" cy="2426568"/>
          </a:xfrm>
          <a:prstGeom prst="round2DiagRect">
            <a:avLst/>
          </a:prstGeom>
          <a:solidFill>
            <a:srgbClr val="2899E1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600" dirty="0">
                <a:latin typeface="Source Sans Pro" panose="020B0503030403020204" pitchFamily="34" charset="0"/>
                <a:cs typeface="Kokonor"/>
              </a:rPr>
              <a:t>PERTEMUAN  2 (160 MENIT)</a:t>
            </a:r>
          </a:p>
          <a:p>
            <a:endParaRPr lang="en-US" sz="2000" b="1" dirty="0">
              <a:latin typeface="Source Sans Pro" panose="020B0503030403020204" pitchFamily="34" charset="0"/>
            </a:endParaRPr>
          </a:p>
          <a:p>
            <a:r>
              <a:rPr lang="en-US" sz="2400" b="1" dirty="0" err="1">
                <a:latin typeface="Source Sans Pro" panose="020B0503030403020204" pitchFamily="34" charset="0"/>
              </a:rPr>
              <a:t>Tujuan</a:t>
            </a:r>
            <a:r>
              <a:rPr lang="en-US" sz="2400" b="1" dirty="0">
                <a:latin typeface="Source Sans Pro" panose="020B0503030403020204" pitchFamily="34" charset="0"/>
              </a:rPr>
              <a:t> </a:t>
            </a:r>
            <a:r>
              <a:rPr lang="en-US" sz="2400" b="1" dirty="0" err="1">
                <a:latin typeface="Source Sans Pro" panose="020B0503030403020204" pitchFamily="34" charset="0"/>
              </a:rPr>
              <a:t>Pembelajaran</a:t>
            </a:r>
            <a:r>
              <a:rPr lang="en-US" sz="2400" b="1" dirty="0">
                <a:latin typeface="Source Sans Pro" panose="020B0503030403020204" pitchFamily="34" charset="0"/>
              </a:rPr>
              <a:t> : </a:t>
            </a:r>
            <a:endParaRPr lang="en-US" sz="2400" dirty="0">
              <a:latin typeface="Source Sans Pro" panose="020B0503030403020204" pitchFamily="34" charset="0"/>
            </a:endParaRPr>
          </a:p>
          <a:p>
            <a:r>
              <a:rPr lang="en-US" sz="2400" dirty="0" err="1">
                <a:latin typeface="Source Sans Pro" panose="020B0503030403020204" pitchFamily="34" charset="0"/>
              </a:rPr>
              <a:t>Peserta</a:t>
            </a:r>
            <a:r>
              <a:rPr lang="en-US" sz="2400" dirty="0">
                <a:latin typeface="Source Sans Pro" panose="020B0503030403020204" pitchFamily="34" charset="0"/>
              </a:rPr>
              <a:t> </a:t>
            </a:r>
            <a:r>
              <a:rPr lang="en-US" sz="2400" dirty="0" err="1">
                <a:latin typeface="Source Sans Pro" panose="020B0503030403020204" pitchFamily="34" charset="0"/>
              </a:rPr>
              <a:t>didik</a:t>
            </a:r>
            <a:r>
              <a:rPr lang="en-US" sz="2400" dirty="0">
                <a:latin typeface="Source Sans Pro" panose="020B0503030403020204" pitchFamily="34" charset="0"/>
              </a:rPr>
              <a:t> </a:t>
            </a:r>
            <a:r>
              <a:rPr lang="en-US" sz="2400" dirty="0" err="1">
                <a:latin typeface="Source Sans Pro" panose="020B0503030403020204" pitchFamily="34" charset="0"/>
              </a:rPr>
              <a:t>mengimitasi</a:t>
            </a:r>
            <a:r>
              <a:rPr lang="en-US" sz="2400" dirty="0">
                <a:latin typeface="Source Sans Pro" panose="020B0503030403020204" pitchFamily="34" charset="0"/>
              </a:rPr>
              <a:t> (</a:t>
            </a:r>
            <a:r>
              <a:rPr lang="en-US" sz="2400" dirty="0" err="1">
                <a:latin typeface="Source Sans Pro" panose="020B0503030403020204" pitchFamily="34" charset="0"/>
              </a:rPr>
              <a:t>menirukan</a:t>
            </a:r>
            <a:r>
              <a:rPr lang="en-US" sz="2400" dirty="0">
                <a:latin typeface="Source Sans Pro" panose="020B0503030403020204" pitchFamily="34" charset="0"/>
              </a:rPr>
              <a:t>) </a:t>
            </a:r>
            <a:r>
              <a:rPr lang="en-US" sz="2400" dirty="0" err="1">
                <a:latin typeface="Source Sans Pro" panose="020B0503030403020204" pitchFamily="34" charset="0"/>
              </a:rPr>
              <a:t>bunyi</a:t>
            </a:r>
            <a:r>
              <a:rPr lang="en-US" sz="2400" dirty="0">
                <a:latin typeface="Source Sans Pro" panose="020B0503030403020204" pitchFamily="34" charset="0"/>
              </a:rPr>
              <a:t> </a:t>
            </a:r>
            <a:r>
              <a:rPr lang="en-US" sz="2400" dirty="0" err="1">
                <a:latin typeface="Source Sans Pro" panose="020B0503030403020204" pitchFamily="34" charset="0"/>
              </a:rPr>
              <a:t>berdasarkan</a:t>
            </a:r>
            <a:r>
              <a:rPr lang="en-US" sz="2400" dirty="0">
                <a:latin typeface="Source Sans Pro" panose="020B0503030403020204" pitchFamily="34" charset="0"/>
              </a:rPr>
              <a:t> </a:t>
            </a:r>
            <a:r>
              <a:rPr lang="en-US" sz="2400" dirty="0" err="1">
                <a:latin typeface="Source Sans Pro" panose="020B0503030403020204" pitchFamily="34" charset="0"/>
              </a:rPr>
              <a:t>sumber</a:t>
            </a:r>
            <a:r>
              <a:rPr lang="en-US" sz="2400" dirty="0">
                <a:latin typeface="Source Sans Pro" panose="020B0503030403020204" pitchFamily="34" charset="0"/>
              </a:rPr>
              <a:t> </a:t>
            </a:r>
            <a:r>
              <a:rPr lang="en-US" sz="2400" dirty="0" err="1">
                <a:latin typeface="Source Sans Pro" panose="020B0503030403020204" pitchFamily="34" charset="0"/>
              </a:rPr>
              <a:t>bunyi</a:t>
            </a:r>
            <a:r>
              <a:rPr lang="en-US" sz="2400" dirty="0">
                <a:latin typeface="Source Sans Pro" panose="020B0503030403020204" pitchFamily="34" charset="0"/>
              </a:rPr>
              <a:t> yang </a:t>
            </a:r>
            <a:r>
              <a:rPr lang="en-US" sz="2400" dirty="0" err="1">
                <a:latin typeface="Source Sans Pro" panose="020B0503030403020204" pitchFamily="34" charset="0"/>
              </a:rPr>
              <a:t>dihasilkan</a:t>
            </a:r>
            <a:r>
              <a:rPr lang="en-US" sz="2400" dirty="0">
                <a:latin typeface="Source Sans Pro" panose="020B0503030403020204" pitchFamily="34" charset="0"/>
              </a:rPr>
              <a:t> </a:t>
            </a:r>
            <a:r>
              <a:rPr lang="en-US" sz="2400" dirty="0" err="1">
                <a:latin typeface="Source Sans Pro" panose="020B0503030403020204" pitchFamily="34" charset="0"/>
              </a:rPr>
              <a:t>oleh</a:t>
            </a:r>
            <a:r>
              <a:rPr lang="en-US" sz="2400" dirty="0">
                <a:latin typeface="Source Sans Pro" panose="020B0503030403020204" pitchFamily="34" charset="0"/>
              </a:rPr>
              <a:t> </a:t>
            </a:r>
            <a:r>
              <a:rPr lang="en-US" sz="2400" dirty="0" err="1">
                <a:latin typeface="Source Sans Pro" panose="020B0503030403020204" pitchFamily="34" charset="0"/>
              </a:rPr>
              <a:t>tubuh</a:t>
            </a:r>
            <a:r>
              <a:rPr lang="en-US" sz="2400" dirty="0">
                <a:latin typeface="Source Sans Pro" panose="020B0503030403020204" pitchFamily="34" charset="0"/>
              </a:rPr>
              <a:t> </a:t>
            </a:r>
            <a:r>
              <a:rPr lang="en-US" sz="2400" dirty="0" err="1">
                <a:latin typeface="Source Sans Pro" panose="020B0503030403020204" pitchFamily="34" charset="0"/>
              </a:rPr>
              <a:t>manusia</a:t>
            </a:r>
            <a:r>
              <a:rPr lang="en-US" sz="2000" dirty="0">
                <a:latin typeface="Source Sans Pro" panose="020B0503030403020204" pitchFamily="34" charset="0"/>
              </a:rPr>
              <a:t>. </a:t>
            </a:r>
          </a:p>
          <a:p>
            <a:pPr>
              <a:lnSpc>
                <a:spcPct val="50000"/>
              </a:lnSpc>
            </a:pPr>
            <a:endParaRPr lang="en-US" sz="2000" dirty="0">
              <a:latin typeface="Source Sans Pro" panose="020B0503030403020204" pitchFamily="34" charset="0"/>
              <a:cs typeface="Kokonor"/>
            </a:endParaRPr>
          </a:p>
        </p:txBody>
      </p:sp>
      <p:sp>
        <p:nvSpPr>
          <p:cNvPr id="8" name="Donut 7"/>
          <p:cNvSpPr/>
          <p:nvPr/>
        </p:nvSpPr>
        <p:spPr>
          <a:xfrm>
            <a:off x="3491880" y="72008"/>
            <a:ext cx="694363" cy="817082"/>
          </a:xfrm>
          <a:prstGeom prst="donut">
            <a:avLst/>
          </a:prstGeom>
          <a:solidFill>
            <a:srgbClr val="2899E1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9" name="Picture 8" descr="images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0000" l="3500" r="95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36195" y="2240869"/>
            <a:ext cx="3672410" cy="1440160"/>
          </a:xfrm>
          <a:prstGeom prst="rect">
            <a:avLst/>
          </a:prstGeom>
        </p:spPr>
      </p:pic>
      <p:pic>
        <p:nvPicPr>
          <p:cNvPr id="10" name="Picture 9" descr="images.jpeg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81279" y1="85217" x2="81279" y2="85217"/>
                        <a14:foregroundMark x1="61644" y1="84783" x2="61644" y2="84783"/>
                        <a14:foregroundMark x1="75342" y1="68696" x2="75342" y2="68696"/>
                        <a14:foregroundMark x1="60731" y1="58696" x2="60731" y2="58696"/>
                        <a14:foregroundMark x1="58447" y1="44783" x2="58447" y2="44783"/>
                        <a14:foregroundMark x1="64384" y1="29565" x2="64384" y2="29565"/>
                        <a14:foregroundMark x1="61644" y1="33478" x2="61644" y2="33478"/>
                        <a14:foregroundMark x1="58447" y1="35652" x2="58447" y2="35652"/>
                        <a14:foregroundMark x1="91324" y1="38696" x2="91324" y2="38696"/>
                        <a14:foregroundMark x1="70776" y1="80870" x2="70776" y2="80870"/>
                        <a14:foregroundMark x1="72146" y1="82174" x2="72146" y2="82174"/>
                        <a14:foregroundMark x1="84932" y1="80435" x2="84932" y2="80435"/>
                        <a14:foregroundMark x1="78995" y1="71739" x2="78995" y2="71739"/>
                        <a14:foregroundMark x1="76256" y1="56087" x2="76256" y2="56087"/>
                        <a14:foregroundMark x1="68037" y1="23478" x2="68037" y2="23478"/>
                        <a14:foregroundMark x1="73973" y1="19130" x2="73973" y2="19130"/>
                        <a14:foregroundMark x1="56621" y1="6522" x2="56621" y2="6522"/>
                        <a14:foregroundMark x1="68950" y1="12174" x2="68950" y2="12174"/>
                        <a14:backgroundMark x1="49315" y1="82609" x2="49315" y2="82609"/>
                        <a14:backgroundMark x1="52511" y1="68261" x2="52511" y2="68261"/>
                        <a14:backgroundMark x1="40183" y1="44348" x2="40183" y2="443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4581128"/>
            <a:ext cx="2664296" cy="244827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19851755">
            <a:off x="490166" y="4964278"/>
            <a:ext cx="853119" cy="1708160"/>
          </a:xfrm>
          <a:prstGeom prst="rect">
            <a:avLst/>
          </a:prstGeom>
          <a:scene3d>
            <a:camera prst="perspectiveContrastingRightFacing"/>
            <a:lightRig rig="threePt" dir="t"/>
          </a:scene3d>
          <a:sp3d>
            <a:bevelT w="139700" h="139700" prst="divo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0500" dirty="0">
                <a:latin typeface="Source Sans Pro" panose="020B0503030403020204" pitchFamily="34" charset="0"/>
                <a:cs typeface="Arial Black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3923996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323528" y="15258"/>
            <a:ext cx="8424936" cy="461414"/>
          </a:xfrm>
          <a:prstGeom prst="rect">
            <a:avLst/>
          </a:prstGeom>
          <a:noFill/>
        </p:spPr>
        <p:txBody>
          <a:bodyPr wrap="square" lIns="91191" tIns="45596" rIns="91191" bIns="45596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rgbClr val="0000FF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PERTEMUAN 2 (160 </a:t>
            </a:r>
            <a:r>
              <a:rPr lang="en-US" altLang="ko-KR" sz="2400" b="1" dirty="0" err="1">
                <a:solidFill>
                  <a:srgbClr val="0000FF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Menit</a:t>
            </a:r>
            <a:r>
              <a:rPr lang="en-US" altLang="ko-KR" sz="2400" b="1" dirty="0">
                <a:solidFill>
                  <a:srgbClr val="0000FF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) </a:t>
            </a:r>
            <a:endParaRPr lang="ko-KR" altLang="en-US" sz="2400" b="1" dirty="0">
              <a:solidFill>
                <a:srgbClr val="0000FF"/>
              </a:solidFill>
              <a:latin typeface="Source Sans Pro" panose="020B0503030403020204" pitchFamily="34" charset="0"/>
              <a:ea typeface="맑은 고딕" pitchFamily="50" charset="-127"/>
              <a:cs typeface="Arial Black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51520" y="476672"/>
            <a:ext cx="8640960" cy="176801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 err="1">
                <a:ln w="3175">
                  <a:noFill/>
                </a:ln>
                <a:solidFill>
                  <a:schemeClr val="bg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Kegiatan</a:t>
            </a:r>
            <a:r>
              <a:rPr lang="en-US" altLang="ko-KR" sz="1400" b="1" dirty="0">
                <a:ln w="3175">
                  <a:noFill/>
                </a:ln>
                <a:solidFill>
                  <a:schemeClr val="bg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 </a:t>
            </a:r>
            <a:r>
              <a:rPr lang="en-US" altLang="ko-KR" sz="1400" b="1" dirty="0" err="1">
                <a:ln w="3175">
                  <a:noFill/>
                </a:ln>
                <a:solidFill>
                  <a:schemeClr val="bg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Awal</a:t>
            </a:r>
            <a:r>
              <a:rPr lang="en-US" altLang="ko-KR" sz="1400" b="1" dirty="0">
                <a:ln w="3175">
                  <a:noFill/>
                </a:ln>
                <a:solidFill>
                  <a:schemeClr val="bg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 (15 </a:t>
            </a:r>
            <a:r>
              <a:rPr lang="en-US" altLang="ko-KR" sz="1400" b="1" dirty="0" err="1">
                <a:ln w="3175">
                  <a:noFill/>
                </a:ln>
                <a:solidFill>
                  <a:schemeClr val="bg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Menit</a:t>
            </a:r>
            <a:r>
              <a:rPr lang="en-US" altLang="ko-KR" sz="1400" b="1" dirty="0">
                <a:ln w="3175">
                  <a:noFill/>
                </a:ln>
                <a:solidFill>
                  <a:schemeClr val="bg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)</a:t>
            </a:r>
          </a:p>
          <a:p>
            <a:endParaRPr lang="en-US" sz="800" dirty="0">
              <a:latin typeface="Source Sans Pro" panose="020B0503030403020204" pitchFamily="34" charset="0"/>
            </a:endParaRPr>
          </a:p>
          <a:p>
            <a:pPr marL="171450" indent="-171450">
              <a:buFont typeface="Wingdings" charset="0"/>
              <a:buChar char="þ"/>
            </a:pPr>
            <a:r>
              <a:rPr lang="en-US" sz="1100" dirty="0">
                <a:latin typeface="Source Sans Pro" panose="020B0503030403020204" pitchFamily="34" charset="0"/>
              </a:rPr>
              <a:t> Guru </a:t>
            </a:r>
            <a:r>
              <a:rPr lang="en-US" sz="1100" dirty="0" err="1">
                <a:latin typeface="Source Sans Pro" panose="020B0503030403020204" pitchFamily="34" charset="0"/>
              </a:rPr>
              <a:t>mengucapkan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salam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menyapa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serta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mengkondisikan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kelas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untuk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memulai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pembelajaran</a:t>
            </a:r>
            <a:r>
              <a:rPr lang="en-US" sz="1100" dirty="0">
                <a:latin typeface="Source Sans Pro" panose="020B0503030403020204" pitchFamily="34" charset="0"/>
              </a:rPr>
              <a:t>.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Melakukan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pembiasaan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berdoa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memberikan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motivasi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untuk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memulai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pembelajaran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menanyakan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kehadiran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latin typeface="Source Sans Pro" panose="020B0503030403020204" pitchFamily="34" charset="0"/>
              </a:rPr>
              <a:t>. 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100" dirty="0">
                <a:latin typeface="Source Sans Pro" panose="020B0503030403020204" pitchFamily="34" charset="0"/>
              </a:rPr>
              <a:t> Guru </a:t>
            </a:r>
            <a:r>
              <a:rPr lang="en-US" sz="1100" dirty="0" err="1">
                <a:latin typeface="Source Sans Pro" panose="020B0503030403020204" pitchFamily="34" charset="0"/>
              </a:rPr>
              <a:t>melakukan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apersepsi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mengaitkan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pembelajaran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sebelumnya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dengan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pembelajaran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hari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ini</a:t>
            </a:r>
            <a:r>
              <a:rPr lang="en-US" sz="1100" dirty="0">
                <a:latin typeface="Source Sans Pro" panose="020B0503030403020204" pitchFamily="34" charset="0"/>
              </a:rPr>
              <a:t>.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100" dirty="0">
                <a:latin typeface="Source Sans Pro" panose="020B0503030403020204" pitchFamily="34" charset="0"/>
              </a:rPr>
              <a:t> Guru </a:t>
            </a:r>
            <a:r>
              <a:rPr lang="en-US" sz="1100" dirty="0" err="1">
                <a:latin typeface="Source Sans Pro" panose="020B0503030403020204" pitchFamily="34" charset="0"/>
              </a:rPr>
              <a:t>menyampaikan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tujuan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pembelajaran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rencana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kegiatan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pembelajaran</a:t>
            </a:r>
            <a:r>
              <a:rPr lang="en-US" sz="1100" dirty="0">
                <a:latin typeface="Source Sans Pro" panose="020B0503030403020204" pitchFamily="34" charset="0"/>
              </a:rPr>
              <a:t> yang </a:t>
            </a:r>
            <a:r>
              <a:rPr lang="en-US" sz="1100" dirty="0" err="1">
                <a:latin typeface="Source Sans Pro" panose="020B0503030403020204" pitchFamily="34" charset="0"/>
              </a:rPr>
              <a:t>akan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dilakukan</a:t>
            </a:r>
            <a:r>
              <a:rPr lang="en-US" sz="1100" dirty="0">
                <a:latin typeface="Source Sans Pro" panose="020B0503030403020204" pitchFamily="34" charset="0"/>
              </a:rPr>
              <a:t>. </a:t>
            </a:r>
          </a:p>
          <a:p>
            <a:endParaRPr lang="en-US" sz="1100" dirty="0">
              <a:latin typeface="Source Sans Pro" panose="020B0503030403020204" pitchFamily="34" charset="0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251520" y="2204863"/>
            <a:ext cx="8640960" cy="230610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altLang="ko-KR" sz="1400" b="1" dirty="0">
              <a:ln w="3175">
                <a:noFill/>
              </a:ln>
              <a:solidFill>
                <a:srgbClr val="000000"/>
              </a:solidFill>
              <a:latin typeface="Source Sans Pro" panose="020B0503030403020204" pitchFamily="34" charset="0"/>
              <a:ea typeface="맑은 고딕" pitchFamily="50" charset="-127"/>
              <a:cs typeface="Arial Black"/>
            </a:endParaRPr>
          </a:p>
          <a:p>
            <a:endParaRPr lang="en-US" altLang="ko-KR" sz="1400" b="1" dirty="0">
              <a:ln w="3175">
                <a:noFill/>
              </a:ln>
              <a:solidFill>
                <a:srgbClr val="000000"/>
              </a:solidFill>
              <a:latin typeface="Source Sans Pro" panose="020B0503030403020204" pitchFamily="34" charset="0"/>
              <a:ea typeface="맑은 고딕" pitchFamily="50" charset="-127"/>
              <a:cs typeface="Arial Black"/>
            </a:endParaRPr>
          </a:p>
          <a:p>
            <a:r>
              <a:rPr lang="en-US" altLang="ko-KR" sz="1400" b="1" dirty="0" err="1">
                <a:ln w="3175">
                  <a:noFill/>
                </a:ln>
                <a:solidFill>
                  <a:srgbClr val="000000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Kegiatan</a:t>
            </a:r>
            <a:r>
              <a:rPr lang="en-US" altLang="ko-KR" sz="1400" b="1" dirty="0">
                <a:ln w="3175">
                  <a:noFill/>
                </a:ln>
                <a:solidFill>
                  <a:srgbClr val="000000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 </a:t>
            </a:r>
            <a:r>
              <a:rPr lang="en-US" altLang="ko-KR" sz="1400" b="1" dirty="0" err="1">
                <a:ln w="3175">
                  <a:noFill/>
                </a:ln>
                <a:solidFill>
                  <a:srgbClr val="000000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Inti</a:t>
            </a:r>
            <a:r>
              <a:rPr lang="en-US" altLang="ko-KR" sz="1400" b="1" dirty="0">
                <a:ln w="3175">
                  <a:noFill/>
                </a:ln>
                <a:solidFill>
                  <a:srgbClr val="000000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 (130 </a:t>
            </a:r>
            <a:r>
              <a:rPr lang="en-US" altLang="ko-KR" sz="1400" b="1" dirty="0" err="1">
                <a:ln w="3175">
                  <a:noFill/>
                </a:ln>
                <a:solidFill>
                  <a:srgbClr val="000000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Menit</a:t>
            </a:r>
            <a:r>
              <a:rPr lang="en-US" altLang="ko-KR" sz="1400" b="1" dirty="0">
                <a:ln w="3175">
                  <a:noFill/>
                </a:ln>
                <a:solidFill>
                  <a:srgbClr val="000000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)</a:t>
            </a:r>
          </a:p>
          <a:p>
            <a:endParaRPr lang="en-US" altLang="ko-KR" sz="800" b="1" dirty="0">
              <a:ln w="3175">
                <a:noFill/>
              </a:ln>
              <a:solidFill>
                <a:srgbClr val="000000"/>
              </a:solidFill>
              <a:latin typeface="Source Sans Pro" panose="020B0503030403020204" pitchFamily="34" charset="0"/>
              <a:ea typeface="맑은 고딕" pitchFamily="50" charset="-127"/>
              <a:cs typeface="Arial Black"/>
            </a:endParaRPr>
          </a:p>
          <a:p>
            <a:r>
              <a:rPr lang="en-US" sz="1100" dirty="0">
                <a:solidFill>
                  <a:srgbClr val="000000"/>
                </a:solidFill>
                <a:latin typeface="Source Sans Pro" panose="020B0503030403020204" pitchFamily="34" charset="0"/>
                <a:ea typeface="Wingdings"/>
                <a:cs typeface="Wingdings"/>
                <a:sym typeface="Wingdings"/>
              </a:rPr>
              <a:t> </a:t>
            </a:r>
            <a:r>
              <a:rPr lang="en-US" sz="1100" dirty="0">
                <a:latin typeface="Source Sans Pro" panose="020B0503030403020204" pitchFamily="34" charset="0"/>
              </a:rPr>
              <a:t>Guru </a:t>
            </a:r>
            <a:r>
              <a:rPr lang="en-US" sz="1100" dirty="0" err="1">
                <a:latin typeface="Source Sans Pro" panose="020B0503030403020204" pitchFamily="34" charset="0"/>
              </a:rPr>
              <a:t>menjelaskan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materi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tentang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panjang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pendek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bunyi</a:t>
            </a:r>
            <a:r>
              <a:rPr lang="en-US" sz="1100" dirty="0">
                <a:latin typeface="Source Sans Pro" panose="020B0503030403020204" pitchFamily="34" charset="0"/>
              </a:rPr>
              <a:t>.</a:t>
            </a:r>
          </a:p>
          <a:p>
            <a:r>
              <a:rPr lang="en-US" sz="1100" dirty="0">
                <a:solidFill>
                  <a:srgbClr val="000000"/>
                </a:solidFill>
                <a:latin typeface="Source Sans Pro" panose="020B0503030403020204" pitchFamily="34" charset="0"/>
                <a:ea typeface="Wingdings"/>
                <a:cs typeface="Wingdings"/>
                <a:sym typeface="Wingdings"/>
              </a:rPr>
              <a:t> </a:t>
            </a:r>
            <a:r>
              <a:rPr lang="en-US" sz="1100" dirty="0">
                <a:latin typeface="Source Sans Pro" panose="020B0503030403020204" pitchFamily="34" charset="0"/>
              </a:rPr>
              <a:t>Guru </a:t>
            </a:r>
            <a:r>
              <a:rPr lang="en-US" sz="1100" dirty="0" err="1">
                <a:latin typeface="Source Sans Pro" panose="020B0503030403020204" pitchFamily="34" charset="0"/>
              </a:rPr>
              <a:t>mencontohkan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bunyi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panjang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bunyi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pendek</a:t>
            </a:r>
            <a:r>
              <a:rPr lang="en-US" sz="1100" dirty="0">
                <a:latin typeface="Source Sans Pro" panose="020B0503030403020204" pitchFamily="34" charset="0"/>
              </a:rPr>
              <a:t>. </a:t>
            </a:r>
          </a:p>
          <a:p>
            <a:r>
              <a:rPr lang="en-US" sz="1100" dirty="0">
                <a:solidFill>
                  <a:srgbClr val="000000"/>
                </a:solidFill>
                <a:latin typeface="Source Sans Pro" panose="020B0503030403020204" pitchFamily="34" charset="0"/>
                <a:ea typeface="Wingdings"/>
                <a:cs typeface="Wingdings"/>
                <a:sym typeface="Wingdings"/>
              </a:rPr>
              <a:t> </a:t>
            </a:r>
            <a:r>
              <a:rPr lang="en-US" sz="1100" dirty="0" err="1"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diminta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untuk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menirukan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gerakan</a:t>
            </a:r>
            <a:r>
              <a:rPr lang="en-US" sz="1100" dirty="0">
                <a:latin typeface="Source Sans Pro" panose="020B0503030403020204" pitchFamily="34" charset="0"/>
              </a:rPr>
              <a:t> yang </a:t>
            </a:r>
            <a:r>
              <a:rPr lang="en-US" sz="1100" dirty="0" err="1">
                <a:latin typeface="Source Sans Pro" panose="020B0503030403020204" pitchFamily="34" charset="0"/>
              </a:rPr>
              <a:t>dicontohkan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oleh</a:t>
            </a:r>
            <a:r>
              <a:rPr lang="en-US" sz="1100" dirty="0">
                <a:latin typeface="Source Sans Pro" panose="020B0503030403020204" pitchFamily="34" charset="0"/>
              </a:rPr>
              <a:t> guru </a:t>
            </a:r>
            <a:r>
              <a:rPr lang="en-US" sz="1100" dirty="0" err="1">
                <a:latin typeface="Source Sans Pro" panose="020B0503030403020204" pitchFamily="34" charset="0"/>
              </a:rPr>
              <a:t>secara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bersama-sama</a:t>
            </a:r>
            <a:r>
              <a:rPr lang="en-US" sz="1100" dirty="0">
                <a:latin typeface="Source Sans Pro" panose="020B0503030403020204" pitchFamily="34" charset="0"/>
              </a:rPr>
              <a:t>. </a:t>
            </a:r>
          </a:p>
          <a:p>
            <a:r>
              <a:rPr lang="en-US" sz="1100" dirty="0">
                <a:solidFill>
                  <a:srgbClr val="000000"/>
                </a:solidFill>
                <a:latin typeface="Source Sans Pro" panose="020B0503030403020204" pitchFamily="34" charset="0"/>
                <a:ea typeface="Wingdings"/>
                <a:cs typeface="Wingdings"/>
                <a:sym typeface="Wingdings"/>
              </a:rPr>
              <a:t> </a:t>
            </a:r>
            <a:r>
              <a:rPr lang="en-US" sz="1100" dirty="0">
                <a:latin typeface="Source Sans Pro" panose="020B0503030403020204" pitchFamily="34" charset="0"/>
              </a:rPr>
              <a:t>Guru </a:t>
            </a:r>
            <a:r>
              <a:rPr lang="en-US" sz="1100" dirty="0" err="1">
                <a:latin typeface="Source Sans Pro" panose="020B0503030403020204" pitchFamily="34" charset="0"/>
              </a:rPr>
              <a:t>juga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menjelaskan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tentang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keras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lembut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bunyi</a:t>
            </a:r>
            <a:r>
              <a:rPr lang="en-US" sz="1100" dirty="0">
                <a:latin typeface="Source Sans Pro" panose="020B0503030403020204" pitchFamily="34" charset="0"/>
              </a:rPr>
              <a:t>. </a:t>
            </a:r>
          </a:p>
          <a:p>
            <a:r>
              <a:rPr lang="en-US" sz="1100" dirty="0">
                <a:solidFill>
                  <a:srgbClr val="000000"/>
                </a:solidFill>
                <a:latin typeface="Source Sans Pro" panose="020B0503030403020204" pitchFamily="34" charset="0"/>
                <a:ea typeface="Wingdings"/>
                <a:cs typeface="Wingdings"/>
                <a:sym typeface="Wingdings"/>
              </a:rPr>
              <a:t> </a:t>
            </a:r>
            <a:r>
              <a:rPr lang="en-US" sz="1100" dirty="0" err="1"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melakukan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permainan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menjawab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kuis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dari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surat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rahasia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secara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berkelompok</a:t>
            </a:r>
            <a:r>
              <a:rPr lang="en-US" sz="1100" dirty="0">
                <a:latin typeface="Source Sans Pro" panose="020B0503030403020204" pitchFamily="34" charset="0"/>
              </a:rPr>
              <a:t> (</a:t>
            </a:r>
            <a:r>
              <a:rPr lang="en-US" sz="1100" dirty="0" err="1">
                <a:latin typeface="Source Sans Pro" panose="020B0503030403020204" pitchFamily="34" charset="0"/>
              </a:rPr>
              <a:t>surat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tersebut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sudah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berisi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soal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</a:p>
          <a:p>
            <a:r>
              <a:rPr lang="en-US" sz="1100" dirty="0">
                <a:latin typeface="Source Sans Pro" panose="020B0503030403020204" pitchFamily="34" charset="0"/>
              </a:rPr>
              <a:t>      yang </a:t>
            </a:r>
            <a:r>
              <a:rPr lang="en-US" sz="1100" dirty="0" err="1">
                <a:latin typeface="Source Sans Pro" panose="020B0503030403020204" pitchFamily="34" charset="0"/>
              </a:rPr>
              <a:t>harus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dikerjakan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latin typeface="Source Sans Pro" panose="020B0503030403020204" pitchFamily="34" charset="0"/>
              </a:rPr>
              <a:t>) </a:t>
            </a:r>
          </a:p>
          <a:p>
            <a:r>
              <a:rPr lang="en-US" sz="1100" dirty="0">
                <a:solidFill>
                  <a:srgbClr val="000000"/>
                </a:solidFill>
                <a:latin typeface="Source Sans Pro" panose="020B0503030403020204" pitchFamily="34" charset="0"/>
                <a:ea typeface="Wingdings"/>
                <a:cs typeface="Wingdings"/>
                <a:sym typeface="Wingdings"/>
              </a:rPr>
              <a:t> </a:t>
            </a:r>
            <a:r>
              <a:rPr lang="en-US" sz="1100" dirty="0">
                <a:latin typeface="Source Sans Pro" panose="020B0503030403020204" pitchFamily="34" charset="0"/>
              </a:rPr>
              <a:t>Guru </a:t>
            </a:r>
            <a:r>
              <a:rPr lang="en-US" sz="1100" dirty="0" err="1">
                <a:latin typeface="Source Sans Pro" panose="020B0503030403020204" pitchFamily="34" charset="0"/>
              </a:rPr>
              <a:t>memberikan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arahan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bagaimana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pengerjaan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lembar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kerja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latin typeface="Source Sans Pro" panose="020B0503030403020204" pitchFamily="34" charset="0"/>
              </a:rPr>
              <a:t>. </a:t>
            </a:r>
          </a:p>
          <a:p>
            <a:r>
              <a:rPr lang="en-US" sz="1100" dirty="0">
                <a:solidFill>
                  <a:srgbClr val="000000"/>
                </a:solidFill>
                <a:latin typeface="Source Sans Pro" panose="020B0503030403020204" pitchFamily="34" charset="0"/>
                <a:ea typeface="Wingdings"/>
                <a:cs typeface="Wingdings"/>
                <a:sym typeface="Wingdings"/>
              </a:rPr>
              <a:t> </a:t>
            </a:r>
            <a:r>
              <a:rPr lang="en-US" sz="1100" dirty="0" err="1">
                <a:latin typeface="Source Sans Pro" panose="020B0503030403020204" pitchFamily="34" charset="0"/>
              </a:rPr>
              <a:t>Setelah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selesai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diminta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untuk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menyampaikan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hasil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lembar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kerjanya</a:t>
            </a:r>
            <a:r>
              <a:rPr lang="en-US" sz="1100" dirty="0">
                <a:latin typeface="Source Sans Pro" panose="020B0503030403020204" pitchFamily="34" charset="0"/>
              </a:rPr>
              <a:t> di </a:t>
            </a:r>
            <a:r>
              <a:rPr lang="en-US" sz="1100" dirty="0" err="1">
                <a:latin typeface="Source Sans Pro" panose="020B0503030403020204" pitchFamily="34" charset="0"/>
              </a:rPr>
              <a:t>depan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kelas</a:t>
            </a:r>
            <a:r>
              <a:rPr lang="en-US" sz="1100" dirty="0">
                <a:latin typeface="Source Sans Pro" panose="020B0503030403020204" pitchFamily="34" charset="0"/>
              </a:rPr>
              <a:t>. </a:t>
            </a:r>
          </a:p>
          <a:p>
            <a:r>
              <a:rPr lang="en-US" sz="1100" dirty="0">
                <a:solidFill>
                  <a:srgbClr val="000000"/>
                </a:solidFill>
                <a:latin typeface="Source Sans Pro" panose="020B0503030403020204" pitchFamily="34" charset="0"/>
                <a:ea typeface="Wingdings"/>
                <a:cs typeface="Wingdings"/>
                <a:sym typeface="Wingdings"/>
              </a:rPr>
              <a:t> </a:t>
            </a:r>
            <a:r>
              <a:rPr lang="en-US" sz="1100" dirty="0">
                <a:latin typeface="Source Sans Pro" panose="020B0503030403020204" pitchFamily="34" charset="0"/>
              </a:rPr>
              <a:t>Guru </a:t>
            </a:r>
            <a:r>
              <a:rPr lang="en-US" sz="1100" dirty="0" err="1">
                <a:latin typeface="Source Sans Pro" panose="020B0503030403020204" pitchFamily="34" charset="0"/>
              </a:rPr>
              <a:t>mengapresiasi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kegiatan</a:t>
            </a:r>
            <a:r>
              <a:rPr lang="en-US" sz="1100" dirty="0">
                <a:latin typeface="Source Sans Pro" panose="020B0503030403020204" pitchFamily="34" charset="0"/>
              </a:rPr>
              <a:t> yang </a:t>
            </a:r>
            <a:r>
              <a:rPr lang="en-US" sz="1100" dirty="0" err="1">
                <a:latin typeface="Source Sans Pro" panose="020B0503030403020204" pitchFamily="34" charset="0"/>
              </a:rPr>
              <a:t>dilakukan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seluruh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latin typeface="Source Sans Pro" panose="020B0503030403020204" pitchFamily="34" charset="0"/>
              </a:rPr>
              <a:t>. </a:t>
            </a:r>
          </a:p>
          <a:p>
            <a:endParaRPr lang="en-US" sz="800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endParaRPr lang="en-US" sz="1200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endParaRPr lang="en-US" sz="1100" dirty="0">
              <a:solidFill>
                <a:srgbClr val="000000"/>
              </a:solidFill>
              <a:latin typeface="Source Sans Pro" panose="020B0503030403020204" pitchFamily="34" charset="0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323528" y="4510968"/>
            <a:ext cx="8640960" cy="227687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1200" b="1" dirty="0">
              <a:ln w="3175">
                <a:noFill/>
              </a:ln>
              <a:solidFill>
                <a:schemeClr val="tx1"/>
              </a:solidFill>
              <a:latin typeface="Source Sans Pro" panose="020B0503030403020204" pitchFamily="34" charset="0"/>
              <a:ea typeface="맑은 고딕" pitchFamily="50" charset="-127"/>
              <a:cs typeface="Arial Black"/>
            </a:endParaRPr>
          </a:p>
          <a:p>
            <a:r>
              <a:rPr lang="en-US" altLang="ko-KR" sz="1200" b="1" dirty="0" err="1">
                <a:ln w="3175">
                  <a:noFill/>
                </a:ln>
                <a:solidFill>
                  <a:schemeClr val="tx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Kegiatan</a:t>
            </a:r>
            <a:r>
              <a:rPr lang="en-US" altLang="ko-KR" sz="1200" b="1" dirty="0">
                <a:ln w="3175">
                  <a:noFill/>
                </a:ln>
                <a:solidFill>
                  <a:schemeClr val="tx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 </a:t>
            </a:r>
            <a:r>
              <a:rPr lang="en-US" altLang="ko-KR" sz="1200" b="1" dirty="0" err="1">
                <a:ln w="3175">
                  <a:noFill/>
                </a:ln>
                <a:solidFill>
                  <a:schemeClr val="tx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Penutup</a:t>
            </a:r>
            <a:r>
              <a:rPr lang="en-US" altLang="ko-KR" sz="1200" b="1" dirty="0">
                <a:ln w="3175">
                  <a:noFill/>
                </a:ln>
                <a:solidFill>
                  <a:schemeClr val="tx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 (15 </a:t>
            </a:r>
            <a:r>
              <a:rPr lang="en-US" altLang="ko-KR" sz="1200" b="1" dirty="0" err="1">
                <a:ln w="3175">
                  <a:noFill/>
                </a:ln>
                <a:solidFill>
                  <a:schemeClr val="tx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Menit</a:t>
            </a:r>
            <a:r>
              <a:rPr lang="en-US" altLang="ko-KR" sz="1200" b="1" dirty="0">
                <a:ln w="3175">
                  <a:noFill/>
                </a:ln>
                <a:solidFill>
                  <a:schemeClr val="tx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)</a:t>
            </a:r>
          </a:p>
          <a:p>
            <a:endParaRPr lang="en-US" sz="700" dirty="0">
              <a:solidFill>
                <a:schemeClr val="tx1"/>
              </a:solidFill>
              <a:latin typeface="Source Sans Pro" panose="020B0503030403020204" pitchFamily="34" charset="0"/>
            </a:endParaRPr>
          </a:p>
          <a:p>
            <a:r>
              <a:rPr lang="en-US" sz="1100" dirty="0">
                <a:solidFill>
                  <a:srgbClr val="000000"/>
                </a:solidFill>
                <a:latin typeface="Source Sans Pro" panose="020B0503030403020204" pitchFamily="34" charset="0"/>
                <a:ea typeface="Wingdings"/>
                <a:cs typeface="Wingdings"/>
                <a:sym typeface="Wingdings"/>
              </a:rPr>
              <a:t> </a:t>
            </a:r>
            <a:r>
              <a:rPr lang="en-US" sz="1100" dirty="0" err="1"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bersama</a:t>
            </a:r>
            <a:r>
              <a:rPr lang="en-US" sz="1100" dirty="0">
                <a:latin typeface="Source Sans Pro" panose="020B0503030403020204" pitchFamily="34" charset="0"/>
              </a:rPr>
              <a:t> guru </a:t>
            </a:r>
            <a:r>
              <a:rPr lang="en-US" sz="1100" dirty="0" err="1">
                <a:latin typeface="Source Sans Pro" panose="020B0503030403020204" pitchFamily="34" charset="0"/>
              </a:rPr>
              <a:t>melakukan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refleksi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atas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pembelajaran</a:t>
            </a:r>
            <a:r>
              <a:rPr lang="en-US" sz="1100" dirty="0">
                <a:latin typeface="Source Sans Pro" panose="020B0503030403020204" pitchFamily="34" charset="0"/>
              </a:rPr>
              <a:t> yang </a:t>
            </a:r>
            <a:r>
              <a:rPr lang="en-US" sz="1100" dirty="0" err="1">
                <a:latin typeface="Source Sans Pro" panose="020B0503030403020204" pitchFamily="34" charset="0"/>
              </a:rPr>
              <a:t>telah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berlangsung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</a:p>
          <a:p>
            <a:r>
              <a:rPr lang="en-US" sz="1100" dirty="0">
                <a:solidFill>
                  <a:srgbClr val="000000"/>
                </a:solidFill>
                <a:latin typeface="Source Sans Pro" panose="020B0503030403020204" pitchFamily="34" charset="0"/>
                <a:ea typeface="Wingdings"/>
                <a:cs typeface="Wingdings"/>
                <a:sym typeface="Wingdings"/>
              </a:rPr>
              <a:t> </a:t>
            </a:r>
            <a:r>
              <a:rPr lang="en-US" sz="1100" dirty="0" err="1"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dan</a:t>
            </a:r>
            <a:r>
              <a:rPr lang="en-US" sz="1100" dirty="0">
                <a:latin typeface="Source Sans Pro" panose="020B0503030403020204" pitchFamily="34" charset="0"/>
              </a:rPr>
              <a:t> guru </a:t>
            </a:r>
            <a:r>
              <a:rPr lang="en-US" sz="1100" dirty="0" err="1">
                <a:latin typeface="Source Sans Pro" panose="020B0503030403020204" pitchFamily="34" charset="0"/>
              </a:rPr>
              <a:t>menyimpulkan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pembelajaran</a:t>
            </a:r>
            <a:r>
              <a:rPr lang="en-US" sz="1100" dirty="0">
                <a:latin typeface="Source Sans Pro" panose="020B0503030403020204" pitchFamily="34" charset="0"/>
              </a:rPr>
              <a:t>. </a:t>
            </a:r>
          </a:p>
          <a:p>
            <a:r>
              <a:rPr lang="en-US" sz="1100" dirty="0">
                <a:solidFill>
                  <a:srgbClr val="000000"/>
                </a:solidFill>
                <a:latin typeface="Source Sans Pro" panose="020B0503030403020204" pitchFamily="34" charset="0"/>
                <a:ea typeface="Wingdings"/>
                <a:cs typeface="Wingdings"/>
                <a:sym typeface="Wingdings"/>
              </a:rPr>
              <a:t> </a:t>
            </a:r>
            <a:r>
              <a:rPr lang="en-US" sz="1100" dirty="0" err="1">
                <a:latin typeface="Source Sans Pro" panose="020B0503030403020204" pitchFamily="34" charset="0"/>
              </a:rPr>
              <a:t>Menyampaikan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rencana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pembelajaran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pada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pertemuan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berikutnya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</a:p>
          <a:p>
            <a:r>
              <a:rPr lang="en-US" sz="1100" dirty="0">
                <a:solidFill>
                  <a:srgbClr val="000000"/>
                </a:solidFill>
                <a:latin typeface="Source Sans Pro" panose="020B0503030403020204" pitchFamily="34" charset="0"/>
                <a:ea typeface="Wingdings"/>
                <a:cs typeface="Wingdings"/>
                <a:sym typeface="Wingdings"/>
              </a:rPr>
              <a:t> </a:t>
            </a:r>
            <a:r>
              <a:rPr lang="en-US" sz="1100" dirty="0" err="1"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melakukan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i="1" dirty="0" err="1">
                <a:latin typeface="Source Sans Pro" panose="020B0503030403020204" pitchFamily="34" charset="0"/>
              </a:rPr>
              <a:t>operasi</a:t>
            </a:r>
            <a:r>
              <a:rPr lang="en-US" sz="1100" i="1" dirty="0">
                <a:latin typeface="Source Sans Pro" panose="020B0503030403020204" pitchFamily="34" charset="0"/>
              </a:rPr>
              <a:t> </a:t>
            </a:r>
            <a:r>
              <a:rPr lang="en-US" sz="1100" i="1" dirty="0" err="1">
                <a:latin typeface="Source Sans Pro" panose="020B0503030403020204" pitchFamily="34" charset="0"/>
              </a:rPr>
              <a:t>semut</a:t>
            </a:r>
            <a:r>
              <a:rPr lang="en-US" sz="1100" i="1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untuk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tetap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menjaga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kebersihan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kelas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</a:p>
          <a:p>
            <a:r>
              <a:rPr lang="en-US" sz="1100" dirty="0">
                <a:solidFill>
                  <a:srgbClr val="000000"/>
                </a:solidFill>
                <a:latin typeface="Source Sans Pro" panose="020B0503030403020204" pitchFamily="34" charset="0"/>
                <a:ea typeface="Wingdings"/>
                <a:cs typeface="Wingdings"/>
                <a:sym typeface="Wingdings"/>
              </a:rPr>
              <a:t> </a:t>
            </a:r>
            <a:r>
              <a:rPr lang="en-US" sz="1100" dirty="0" err="1">
                <a:latin typeface="Source Sans Pro" panose="020B0503030403020204" pitchFamily="34" charset="0"/>
              </a:rPr>
              <a:t>Sebagai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penutup</a:t>
            </a:r>
            <a:r>
              <a:rPr lang="en-US" sz="1100" dirty="0">
                <a:latin typeface="Source Sans Pro" panose="020B0503030403020204" pitchFamily="34" charset="0"/>
              </a:rPr>
              <a:t> guru </a:t>
            </a:r>
            <a:r>
              <a:rPr lang="en-US" sz="1100" dirty="0" err="1">
                <a:latin typeface="Source Sans Pro" panose="020B0503030403020204" pitchFamily="34" charset="0"/>
              </a:rPr>
              <a:t>mengajak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untuk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bersyukur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atas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ilmu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semua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kegembiraan</a:t>
            </a:r>
            <a:r>
              <a:rPr lang="en-US" sz="1100" dirty="0">
                <a:latin typeface="Source Sans Pro" panose="020B0503030403020204" pitchFamily="34" charset="0"/>
              </a:rPr>
              <a:t> yang </a:t>
            </a:r>
            <a:r>
              <a:rPr lang="en-US" sz="1100" dirty="0" err="1">
                <a:latin typeface="Source Sans Pro" panose="020B0503030403020204" pitchFamily="34" charset="0"/>
              </a:rPr>
              <a:t>telah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mereka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rasakan</a:t>
            </a:r>
            <a:r>
              <a:rPr lang="en-US" sz="1100" dirty="0">
                <a:latin typeface="Source Sans Pro" panose="020B0503030403020204" pitchFamily="34" charset="0"/>
              </a:rPr>
              <a:t> di </a:t>
            </a:r>
            <a:r>
              <a:rPr lang="en-US" sz="1100" dirty="0" err="1">
                <a:latin typeface="Source Sans Pro" panose="020B0503030403020204" pitchFamily="34" charset="0"/>
              </a:rPr>
              <a:t>hari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ini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</a:p>
          <a:p>
            <a:r>
              <a:rPr lang="en-US" sz="1100" dirty="0">
                <a:latin typeface="Source Sans Pro" panose="020B0503030403020204" pitchFamily="34" charset="0"/>
              </a:rPr>
              <a:t>      </a:t>
            </a:r>
            <a:r>
              <a:rPr lang="en-US" sz="1100" dirty="0" err="1">
                <a:latin typeface="Source Sans Pro" panose="020B0503030403020204" pitchFamily="34" charset="0"/>
              </a:rPr>
              <a:t>dengan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berdoa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bersama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kemudian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memberi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salam</a:t>
            </a:r>
            <a:r>
              <a:rPr lang="en-US" sz="1100" dirty="0">
                <a:latin typeface="Source Sans Pro" panose="020B0503030403020204" pitchFamily="34" charset="0"/>
              </a:rPr>
              <a:t> pada guru. Guru </a:t>
            </a:r>
            <a:r>
              <a:rPr lang="en-US" sz="1100" dirty="0" err="1">
                <a:latin typeface="Source Sans Pro" panose="020B0503030403020204" pitchFamily="34" charset="0"/>
              </a:rPr>
              <a:t>mengingatkan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untuk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memberi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salam</a:t>
            </a:r>
            <a:r>
              <a:rPr lang="en-US" sz="1100" dirty="0">
                <a:latin typeface="Source Sans Pro" panose="020B0503030403020204" pitchFamily="34" charset="0"/>
              </a:rPr>
              <a:t> pada orang </a:t>
            </a:r>
            <a:r>
              <a:rPr lang="en-US" sz="1100" dirty="0" err="1">
                <a:latin typeface="Source Sans Pro" panose="020B0503030403020204" pitchFamily="34" charset="0"/>
              </a:rPr>
              <a:t>tua</a:t>
            </a:r>
            <a:r>
              <a:rPr lang="en-US" sz="1100" dirty="0">
                <a:latin typeface="Source Sans Pro" panose="020B0503030403020204" pitchFamily="34" charset="0"/>
              </a:rPr>
              <a:t>. </a:t>
            </a:r>
          </a:p>
          <a:p>
            <a:r>
              <a:rPr lang="en-US" sz="1100" dirty="0">
                <a:solidFill>
                  <a:schemeClr val="tx1"/>
                </a:solidFill>
                <a:latin typeface="Source Sans Pro" panose="020B0503030403020204" pitchFamily="34" charset="0"/>
              </a:rPr>
              <a:t> </a:t>
            </a:r>
          </a:p>
          <a:p>
            <a:endParaRPr lang="en-US" sz="1050" dirty="0">
              <a:solidFill>
                <a:schemeClr val="tx1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05310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43"/>
          <p:cNvSpPr txBox="1"/>
          <p:nvPr/>
        </p:nvSpPr>
        <p:spPr>
          <a:xfrm>
            <a:off x="323528" y="260648"/>
            <a:ext cx="8568952" cy="646767"/>
          </a:xfrm>
          <a:prstGeom prst="rect">
            <a:avLst/>
          </a:prstGeom>
          <a:noFill/>
        </p:spPr>
        <p:txBody>
          <a:bodyPr wrap="square" lIns="76632" tIns="38316" rIns="76632" bIns="38316" rtlCol="0">
            <a:spAutoFit/>
          </a:bodyPr>
          <a:lstStyle/>
          <a:p>
            <a:pPr algn="ctr" defTabSz="835740"/>
            <a:r>
              <a:rPr lang="en-US" altLang="ko-KR" sz="3700" b="1" dirty="0" err="1">
                <a:solidFill>
                  <a:srgbClr val="0000FF"/>
                </a:solidFill>
                <a:latin typeface="Source Sans Pro" panose="020B0503030403020204" pitchFamily="34" charset="0"/>
                <a:ea typeface="맑은 고딕" panose="020B0503020000020004" pitchFamily="50" charset="-127"/>
              </a:rPr>
              <a:t>Materi</a:t>
            </a:r>
            <a:r>
              <a:rPr lang="en-US" altLang="ko-KR" sz="3700" b="1" dirty="0">
                <a:solidFill>
                  <a:srgbClr val="0000FF"/>
                </a:solidFill>
                <a:latin typeface="Source Sans Pro" panose="020B0503030403020204" pitchFamily="34" charset="0"/>
                <a:ea typeface="맑은 고딕" panose="020B0503020000020004" pitchFamily="50" charset="-127"/>
              </a:rPr>
              <a:t> Ajar </a:t>
            </a:r>
            <a:r>
              <a:rPr lang="en-US" altLang="ko-KR" sz="3700" b="1" dirty="0" err="1">
                <a:solidFill>
                  <a:srgbClr val="0000FF"/>
                </a:solidFill>
                <a:latin typeface="Source Sans Pro" panose="020B0503030403020204" pitchFamily="34" charset="0"/>
                <a:ea typeface="맑은 고딕" panose="020B0503020000020004" pitchFamily="50" charset="-127"/>
              </a:rPr>
              <a:t>Pertemuan</a:t>
            </a:r>
            <a:r>
              <a:rPr lang="en-US" altLang="ko-KR" sz="3700" b="1" dirty="0">
                <a:solidFill>
                  <a:srgbClr val="0000FF"/>
                </a:solidFill>
                <a:latin typeface="Source Sans Pro" panose="020B0503030403020204" pitchFamily="34" charset="0"/>
                <a:ea typeface="맑은 고딕" panose="020B0503020000020004" pitchFamily="50" charset="-127"/>
              </a:rPr>
              <a:t> 2</a:t>
            </a:r>
            <a:endParaRPr lang="ko-KR" altLang="en-US" sz="3700" b="1" dirty="0">
              <a:solidFill>
                <a:srgbClr val="0000FF"/>
              </a:solidFill>
              <a:latin typeface="Source Sans Pro" panose="020B050303040302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36512" y="1008455"/>
            <a:ext cx="9144000" cy="908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6632" tIns="38316" rIns="76632" bIns="38316">
            <a:spAutoFit/>
          </a:bodyPr>
          <a:lstStyle/>
          <a:p>
            <a:r>
              <a:rPr lang="en-US" dirty="0" err="1">
                <a:solidFill>
                  <a:srgbClr val="FFFFFF"/>
                </a:solidFill>
                <a:latin typeface="Source Sans Pro" panose="020B0503030403020204" pitchFamily="34" charset="0"/>
              </a:rPr>
              <a:t>Imitasi</a:t>
            </a:r>
            <a:r>
              <a:rPr lang="en-US" dirty="0">
                <a:solidFill>
                  <a:srgbClr val="FFFFFF"/>
                </a:solidFill>
                <a:latin typeface="Source Sans Pro" panose="020B0503030403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Source Sans Pro" panose="020B0503030403020204" pitchFamily="34" charset="0"/>
              </a:rPr>
              <a:t>adalah</a:t>
            </a:r>
            <a:r>
              <a:rPr lang="en-US" dirty="0">
                <a:solidFill>
                  <a:srgbClr val="FFFFFF"/>
                </a:solidFill>
                <a:latin typeface="Source Sans Pro" panose="020B0503030403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Source Sans Pro" panose="020B0503030403020204" pitchFamily="34" charset="0"/>
              </a:rPr>
              <a:t>suatu</a:t>
            </a:r>
            <a:r>
              <a:rPr lang="en-US" dirty="0">
                <a:solidFill>
                  <a:srgbClr val="FFFFFF"/>
                </a:solidFill>
                <a:latin typeface="Source Sans Pro" panose="020B0503030403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Source Sans Pro" panose="020B0503030403020204" pitchFamily="34" charset="0"/>
              </a:rPr>
              <a:t>tindakan</a:t>
            </a:r>
            <a:r>
              <a:rPr lang="en-US" dirty="0">
                <a:solidFill>
                  <a:srgbClr val="FFFFFF"/>
                </a:solidFill>
                <a:latin typeface="Source Sans Pro" panose="020B0503030403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Source Sans Pro" panose="020B0503030403020204" pitchFamily="34" charset="0"/>
              </a:rPr>
              <a:t>meniru</a:t>
            </a:r>
            <a:r>
              <a:rPr lang="en-US" dirty="0">
                <a:solidFill>
                  <a:srgbClr val="FFFFFF"/>
                </a:solidFill>
                <a:latin typeface="Source Sans Pro" panose="020B0503030403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Source Sans Pro" panose="020B0503030403020204" pitchFamily="34" charset="0"/>
              </a:rPr>
              <a:t>atau</a:t>
            </a:r>
            <a:r>
              <a:rPr lang="en-US" dirty="0">
                <a:solidFill>
                  <a:srgbClr val="FFFFFF"/>
                </a:solidFill>
                <a:latin typeface="Source Sans Pro" panose="020B0503030403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Source Sans Pro" panose="020B0503030403020204" pitchFamily="34" charset="0"/>
              </a:rPr>
              <a:t>mengikuti</a:t>
            </a:r>
            <a:r>
              <a:rPr lang="en-US" dirty="0">
                <a:solidFill>
                  <a:srgbClr val="FFFFFF"/>
                </a:solidFill>
                <a:latin typeface="Source Sans Pro" panose="020B0503030403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Source Sans Pro" panose="020B0503030403020204" pitchFamily="34" charset="0"/>
              </a:rPr>
              <a:t>individu</a:t>
            </a:r>
            <a:r>
              <a:rPr lang="en-US" dirty="0">
                <a:solidFill>
                  <a:srgbClr val="FFFFFF"/>
                </a:solidFill>
                <a:latin typeface="Source Sans Pro" panose="020B0503030403020204" pitchFamily="34" charset="0"/>
              </a:rPr>
              <a:t> lain </a:t>
            </a:r>
          </a:p>
          <a:p>
            <a:r>
              <a:rPr lang="en-US" dirty="0" err="1">
                <a:solidFill>
                  <a:srgbClr val="FFFFFF"/>
                </a:solidFill>
                <a:latin typeface="Source Sans Pro" panose="020B0503030403020204" pitchFamily="34" charset="0"/>
              </a:rPr>
              <a:t>dalam</a:t>
            </a:r>
            <a:r>
              <a:rPr lang="en-US" dirty="0">
                <a:solidFill>
                  <a:srgbClr val="FFFFFF"/>
                </a:solidFill>
                <a:latin typeface="Source Sans Pro" panose="020B0503030403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Source Sans Pro" panose="020B0503030403020204" pitchFamily="34" charset="0"/>
              </a:rPr>
              <a:t>segala</a:t>
            </a:r>
            <a:r>
              <a:rPr lang="en-US" dirty="0">
                <a:solidFill>
                  <a:srgbClr val="FFFFFF"/>
                </a:solidFill>
                <a:latin typeface="Source Sans Pro" panose="020B0503030403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Source Sans Pro" panose="020B0503030403020204" pitchFamily="34" charset="0"/>
              </a:rPr>
              <a:t>hal</a:t>
            </a:r>
            <a:r>
              <a:rPr lang="en-US" dirty="0">
                <a:solidFill>
                  <a:srgbClr val="FFFFFF"/>
                </a:solidFill>
                <a:latin typeface="Source Sans Pro" panose="020B0503030403020204" pitchFamily="34" charset="0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Source Sans Pro" panose="020B0503030403020204" pitchFamily="34" charset="0"/>
              </a:rPr>
              <a:t>peserta</a:t>
            </a:r>
            <a:r>
              <a:rPr lang="en-US" dirty="0">
                <a:solidFill>
                  <a:srgbClr val="FFFFFF"/>
                </a:solidFill>
                <a:latin typeface="Source Sans Pro" panose="020B0503030403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Source Sans Pro" panose="020B0503030403020204" pitchFamily="34" charset="0"/>
              </a:rPr>
              <a:t>didik</a:t>
            </a:r>
            <a:r>
              <a:rPr lang="en-US" dirty="0">
                <a:solidFill>
                  <a:srgbClr val="FFFFFF"/>
                </a:solidFill>
                <a:latin typeface="Source Sans Pro" panose="020B0503030403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Source Sans Pro" panose="020B0503030403020204" pitchFamily="34" charset="0"/>
              </a:rPr>
              <a:t>mengimitasi</a:t>
            </a:r>
            <a:r>
              <a:rPr lang="en-US" dirty="0">
                <a:solidFill>
                  <a:srgbClr val="FFFFFF"/>
                </a:solidFill>
                <a:latin typeface="Source Sans Pro" panose="020B0503030403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Source Sans Pro" panose="020B0503030403020204" pitchFamily="34" charset="0"/>
              </a:rPr>
              <a:t>bunyi</a:t>
            </a:r>
            <a:r>
              <a:rPr lang="en-US" dirty="0">
                <a:solidFill>
                  <a:srgbClr val="FFFFFF"/>
                </a:solidFill>
                <a:latin typeface="Source Sans Pro" panose="020B0503030403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Source Sans Pro" panose="020B0503030403020204" pitchFamily="34" charset="0"/>
              </a:rPr>
              <a:t>berdasarkan</a:t>
            </a:r>
            <a:r>
              <a:rPr lang="en-US" dirty="0">
                <a:solidFill>
                  <a:srgbClr val="FFFFFF"/>
                </a:solidFill>
                <a:latin typeface="Source Sans Pro" panose="020B0503030403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Source Sans Pro" panose="020B0503030403020204" pitchFamily="34" charset="0"/>
              </a:rPr>
              <a:t>sumber</a:t>
            </a:r>
            <a:r>
              <a:rPr lang="en-US" dirty="0">
                <a:solidFill>
                  <a:srgbClr val="FFFFFF"/>
                </a:solidFill>
                <a:latin typeface="Source Sans Pro" panose="020B0503030403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Source Sans Pro" panose="020B0503030403020204" pitchFamily="34" charset="0"/>
              </a:rPr>
              <a:t>bunyi</a:t>
            </a:r>
            <a:r>
              <a:rPr lang="en-US" dirty="0">
                <a:solidFill>
                  <a:srgbClr val="FFFFFF"/>
                </a:solidFill>
                <a:latin typeface="Source Sans Pro" panose="020B0503030403020204" pitchFamily="34" charset="0"/>
              </a:rPr>
              <a:t> yang </a:t>
            </a:r>
            <a:r>
              <a:rPr lang="en-US" dirty="0" err="1">
                <a:solidFill>
                  <a:srgbClr val="FFFFFF"/>
                </a:solidFill>
                <a:latin typeface="Source Sans Pro" panose="020B0503030403020204" pitchFamily="34" charset="0"/>
              </a:rPr>
              <a:t>dihasilkan</a:t>
            </a:r>
            <a:r>
              <a:rPr lang="en-US" dirty="0">
                <a:solidFill>
                  <a:srgbClr val="FFFFFF"/>
                </a:solidFill>
                <a:latin typeface="Source Sans Pro" panose="020B0503030403020204" pitchFamily="34" charset="0"/>
              </a:rPr>
              <a:t> oleh </a:t>
            </a:r>
            <a:r>
              <a:rPr lang="en-US" dirty="0" err="1">
                <a:solidFill>
                  <a:srgbClr val="FFFFFF"/>
                </a:solidFill>
                <a:latin typeface="Source Sans Pro" panose="020B0503030403020204" pitchFamily="34" charset="0"/>
              </a:rPr>
              <a:t>tubuh</a:t>
            </a:r>
            <a:r>
              <a:rPr lang="en-US" dirty="0">
                <a:solidFill>
                  <a:srgbClr val="FFFFFF"/>
                </a:solidFill>
                <a:latin typeface="Source Sans Pro" panose="020B0503030403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Source Sans Pro" panose="020B0503030403020204" pitchFamily="34" charset="0"/>
              </a:rPr>
              <a:t>manusia</a:t>
            </a:r>
            <a:r>
              <a:rPr lang="en-US" dirty="0">
                <a:solidFill>
                  <a:srgbClr val="FFFFFF"/>
                </a:solidFill>
                <a:latin typeface="Source Sans Pro" panose="020B0503030403020204" pitchFamily="34" charset="0"/>
              </a:rPr>
              <a:t>. </a:t>
            </a:r>
            <a:endParaRPr lang="en-US" dirty="0">
              <a:solidFill>
                <a:srgbClr val="FFFFFF"/>
              </a:solidFill>
              <a:effectLst/>
              <a:latin typeface="Source Sans Pro" panose="020B0503030403020204" pitchFamily="34" charset="0"/>
            </a:endParaRPr>
          </a:p>
        </p:txBody>
      </p:sp>
      <p:sp>
        <p:nvSpPr>
          <p:cNvPr id="6" name="Round Single Corner Rectangle 5"/>
          <p:cNvSpPr/>
          <p:nvPr/>
        </p:nvSpPr>
        <p:spPr>
          <a:xfrm>
            <a:off x="323528" y="2276872"/>
            <a:ext cx="8568952" cy="4320480"/>
          </a:xfrm>
          <a:prstGeom prst="round1Rect">
            <a:avLst>
              <a:gd name="adj" fmla="val 0"/>
            </a:avLst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400" dirty="0">
              <a:latin typeface="Source Sans Pro" panose="020B0503030403020204" pitchFamily="34" charset="0"/>
            </a:endParaRPr>
          </a:p>
          <a:p>
            <a:endParaRPr lang="en-US" sz="1400" dirty="0">
              <a:latin typeface="Source Sans Pro" panose="020B0503030403020204" pitchFamily="34" charset="0"/>
            </a:endParaRPr>
          </a:p>
          <a:p>
            <a:r>
              <a:rPr lang="en-US" sz="1400" dirty="0">
                <a:latin typeface="Source Sans Pro" panose="020B0503030403020204" pitchFamily="34" charset="0"/>
              </a:rPr>
              <a:t>Tia </a:t>
            </a:r>
            <a:r>
              <a:rPr lang="en-US" sz="1400" dirty="0" err="1">
                <a:latin typeface="Source Sans Pro" panose="020B0503030403020204" pitchFamily="34" charset="0"/>
              </a:rPr>
              <a:t>sedang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bertepuk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tangan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dimana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bunyi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tepuk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tangan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tersebut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ada</a:t>
            </a:r>
            <a:r>
              <a:rPr lang="en-US" sz="1400" dirty="0">
                <a:latin typeface="Source Sans Pro" panose="020B0503030403020204" pitchFamily="34" charset="0"/>
              </a:rPr>
              <a:t> yang </a:t>
            </a:r>
            <a:r>
              <a:rPr lang="en-US" sz="1400" dirty="0" err="1">
                <a:latin typeface="Source Sans Pro" panose="020B0503030403020204" pitchFamily="34" charset="0"/>
              </a:rPr>
              <a:t>pendek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mau</a:t>
            </a:r>
            <a:r>
              <a:rPr lang="en-US" sz="1400" dirty="0">
                <a:latin typeface="Source Sans Pro" panose="020B0503030403020204" pitchFamily="34" charset="0"/>
              </a:rPr>
              <a:t> pun yang </a:t>
            </a:r>
          </a:p>
          <a:p>
            <a:r>
              <a:rPr lang="en-US" sz="1400" dirty="0" err="1">
                <a:latin typeface="Source Sans Pro" panose="020B0503030403020204" pitchFamily="34" charset="0"/>
              </a:rPr>
              <a:t>panjang</a:t>
            </a:r>
            <a:r>
              <a:rPr lang="en-US" sz="1400" dirty="0">
                <a:latin typeface="Source Sans Pro" panose="020B0503030403020204" pitchFamily="34" charset="0"/>
              </a:rPr>
              <a:t>, </a:t>
            </a:r>
            <a:r>
              <a:rPr lang="en-US" sz="1400" dirty="0" err="1">
                <a:latin typeface="Source Sans Pro" panose="020B0503030403020204" pitchFamily="34" charset="0"/>
              </a:rPr>
              <a:t>panjang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pendek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bunyi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dapat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dihitung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satuan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hitunganya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adalah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ketukan-ketukan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itu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teratur</a:t>
            </a:r>
            <a:r>
              <a:rPr lang="en-US" sz="1400" dirty="0">
                <a:latin typeface="Source Sans Pro" panose="020B0503030403020204" pitchFamily="34" charset="0"/>
              </a:rPr>
              <a:t>. </a:t>
            </a:r>
          </a:p>
          <a:p>
            <a:r>
              <a:rPr lang="en-US" sz="1400" dirty="0" err="1">
                <a:latin typeface="Source Sans Pro" panose="020B0503030403020204" pitchFamily="34" charset="0"/>
              </a:rPr>
              <a:t>Ketukan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teratur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digambarkan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seperti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bunyi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detak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jantung</a:t>
            </a:r>
            <a:r>
              <a:rPr lang="en-US" sz="1400" dirty="0">
                <a:latin typeface="Source Sans Pro" panose="020B0503030403020204" pitchFamily="34" charset="0"/>
              </a:rPr>
              <a:t>, </a:t>
            </a:r>
            <a:r>
              <a:rPr lang="en-US" sz="1400" dirty="0" err="1">
                <a:latin typeface="Source Sans Pro" panose="020B0503030403020204" pitchFamily="34" charset="0"/>
              </a:rPr>
              <a:t>untuk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lebih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</a:p>
          <a:p>
            <a:r>
              <a:rPr lang="en-US" sz="1400" dirty="0" err="1">
                <a:latin typeface="Source Sans Pro" panose="020B0503030403020204" pitchFamily="34" charset="0"/>
              </a:rPr>
              <a:t>Jelasnya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coba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lihat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bunyi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tepukan</a:t>
            </a:r>
            <a:r>
              <a:rPr lang="en-US" sz="1400" dirty="0">
                <a:latin typeface="Source Sans Pro" panose="020B0503030403020204" pitchFamily="34" charset="0"/>
              </a:rPr>
              <a:t> Tia </a:t>
            </a:r>
            <a:r>
              <a:rPr lang="en-US" sz="1400" dirty="0" err="1">
                <a:latin typeface="Source Sans Pro" panose="020B0503030403020204" pitchFamily="34" charset="0"/>
              </a:rPr>
              <a:t>berikut</a:t>
            </a:r>
            <a:r>
              <a:rPr lang="en-US" sz="1400" dirty="0">
                <a:latin typeface="Source Sans Pro" panose="020B0503030403020204" pitchFamily="34" charset="0"/>
              </a:rPr>
              <a:t> :</a:t>
            </a:r>
          </a:p>
          <a:p>
            <a:r>
              <a:rPr lang="en-US" sz="1400" dirty="0">
                <a:latin typeface="Source Sans Pro" panose="020B0503030403020204" pitchFamily="34" charset="0"/>
              </a:rPr>
              <a:t>   </a:t>
            </a:r>
          </a:p>
          <a:p>
            <a:r>
              <a:rPr lang="en-US" sz="1400" dirty="0">
                <a:latin typeface="Source Sans Pro" panose="020B0503030403020204" pitchFamily="34" charset="0"/>
              </a:rPr>
              <a:t>	Tia </a:t>
            </a:r>
            <a:r>
              <a:rPr lang="en-US" sz="1400" dirty="0" err="1">
                <a:latin typeface="Source Sans Pro" panose="020B0503030403020204" pitchFamily="34" charset="0"/>
              </a:rPr>
              <a:t>bertepuk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tangan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satu</a:t>
            </a:r>
            <a:r>
              <a:rPr lang="en-US" sz="1400" dirty="0">
                <a:latin typeface="Source Sans Pro" panose="020B0503030403020204" pitchFamily="34" charset="0"/>
              </a:rPr>
              <a:t> kali, </a:t>
            </a:r>
            <a:r>
              <a:rPr lang="en-US" sz="1400" dirty="0" err="1">
                <a:latin typeface="Source Sans Pro" panose="020B0503030403020204" pitchFamily="34" charset="0"/>
              </a:rPr>
              <a:t>tepukan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dibunyikan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selama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empat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</a:p>
          <a:p>
            <a:r>
              <a:rPr lang="en-US" sz="1400" dirty="0">
                <a:latin typeface="Source Sans Pro" panose="020B0503030403020204" pitchFamily="34" charset="0"/>
              </a:rPr>
              <a:t>                    	</a:t>
            </a:r>
            <a:r>
              <a:rPr lang="en-US" sz="1400" dirty="0" err="1">
                <a:latin typeface="Source Sans Pro" panose="020B0503030403020204" pitchFamily="34" charset="0"/>
              </a:rPr>
              <a:t>ketut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bunyi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tepukan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tersebut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terdengar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panjang</a:t>
            </a:r>
            <a:endParaRPr lang="en-US" sz="1400" dirty="0">
              <a:latin typeface="Source Sans Pro" panose="020B0503030403020204" pitchFamily="34" charset="0"/>
            </a:endParaRPr>
          </a:p>
          <a:p>
            <a:r>
              <a:rPr lang="en-US" sz="1400" dirty="0">
                <a:latin typeface="Source Sans Pro" panose="020B0503030403020204" pitchFamily="34" charset="0"/>
              </a:rPr>
              <a:t>	</a:t>
            </a:r>
          </a:p>
          <a:p>
            <a:r>
              <a:rPr lang="en-US" sz="1400" dirty="0">
                <a:latin typeface="Source Sans Pro" panose="020B0503030403020204" pitchFamily="34" charset="0"/>
              </a:rPr>
              <a:t>	</a:t>
            </a:r>
            <a:r>
              <a:rPr lang="en-US" sz="1400" dirty="0" err="1">
                <a:latin typeface="Source Sans Pro" panose="020B0503030403020204" pitchFamily="34" charset="0"/>
              </a:rPr>
              <a:t>plak</a:t>
            </a:r>
            <a:r>
              <a:rPr lang="en-US" sz="1400" dirty="0">
                <a:latin typeface="Source Sans Pro" panose="020B0503030403020204" pitchFamily="34" charset="0"/>
              </a:rPr>
              <a:t>         .           .               .       </a:t>
            </a:r>
          </a:p>
          <a:p>
            <a:r>
              <a:rPr lang="en-US" sz="1400" dirty="0">
                <a:latin typeface="Source Sans Pro" panose="020B0503030403020204" pitchFamily="34" charset="0"/>
              </a:rPr>
              <a:t>	   1           2          3             4                    </a:t>
            </a:r>
            <a:r>
              <a:rPr lang="en-US" sz="1400" dirty="0" err="1">
                <a:latin typeface="Source Sans Pro" panose="020B0503030403020204" pitchFamily="34" charset="0"/>
              </a:rPr>
              <a:t>Ketukan</a:t>
            </a:r>
            <a:r>
              <a:rPr lang="en-US" sz="1400" dirty="0">
                <a:latin typeface="Source Sans Pro" panose="020B0503030403020204" pitchFamily="34" charset="0"/>
              </a:rPr>
              <a:t>      </a:t>
            </a:r>
          </a:p>
          <a:p>
            <a:r>
              <a:rPr lang="en-US" sz="1400" dirty="0">
                <a:latin typeface="Source Sans Pro" panose="020B0503030403020204" pitchFamily="34" charset="0"/>
              </a:rPr>
              <a:t>	</a:t>
            </a:r>
          </a:p>
          <a:p>
            <a:r>
              <a:rPr lang="en-US" sz="1400" dirty="0">
                <a:latin typeface="Source Sans Pro" panose="020B0503030403020204" pitchFamily="34" charset="0"/>
              </a:rPr>
              <a:t>	Tia </a:t>
            </a:r>
            <a:r>
              <a:rPr lang="en-US" sz="1400" dirty="0" err="1">
                <a:latin typeface="Source Sans Pro" panose="020B0503030403020204" pitchFamily="34" charset="0"/>
              </a:rPr>
              <a:t>bertepuk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tangan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empat</a:t>
            </a:r>
            <a:r>
              <a:rPr lang="en-US" sz="1400" dirty="0">
                <a:latin typeface="Source Sans Pro" panose="020B0503030403020204" pitchFamily="34" charset="0"/>
              </a:rPr>
              <a:t> kali, </a:t>
            </a:r>
            <a:r>
              <a:rPr lang="en-US" sz="1400" dirty="0" err="1">
                <a:latin typeface="Source Sans Pro" panose="020B0503030403020204" pitchFamily="34" charset="0"/>
              </a:rPr>
              <a:t>setiap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ketukan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dibunyikan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selama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satu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ketukan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sehingga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</a:p>
          <a:p>
            <a:r>
              <a:rPr lang="en-US" sz="1400" dirty="0">
                <a:latin typeface="Source Sans Pro" panose="020B0503030403020204" pitchFamily="34" charset="0"/>
              </a:rPr>
              <a:t>	</a:t>
            </a:r>
            <a:r>
              <a:rPr lang="en-US" sz="1400" dirty="0" err="1">
                <a:latin typeface="Source Sans Pro" panose="020B0503030403020204" pitchFamily="34" charset="0"/>
              </a:rPr>
              <a:t>bunyi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tepukan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itu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terdengar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pendek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mr-IN" sz="1400" dirty="0">
                <a:latin typeface="Source Sans Pro" panose="020B0503030403020204" pitchFamily="34" charset="0"/>
              </a:rPr>
              <a:t>–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pendek</a:t>
            </a:r>
            <a:r>
              <a:rPr lang="en-US" sz="1400" dirty="0">
                <a:latin typeface="Source Sans Pro" panose="020B0503030403020204" pitchFamily="34" charset="0"/>
              </a:rPr>
              <a:t>: </a:t>
            </a:r>
          </a:p>
          <a:p>
            <a:endParaRPr lang="en-US" sz="1400" dirty="0">
              <a:latin typeface="Source Sans Pro" panose="020B0503030403020204" pitchFamily="34" charset="0"/>
            </a:endParaRPr>
          </a:p>
          <a:p>
            <a:r>
              <a:rPr lang="en-US" sz="1400" dirty="0">
                <a:latin typeface="Source Sans Pro" panose="020B0503030403020204" pitchFamily="34" charset="0"/>
              </a:rPr>
              <a:t>	</a:t>
            </a:r>
            <a:r>
              <a:rPr lang="en-US" sz="1400" dirty="0" err="1">
                <a:latin typeface="Source Sans Pro" panose="020B0503030403020204" pitchFamily="34" charset="0"/>
              </a:rPr>
              <a:t>plak</a:t>
            </a:r>
            <a:r>
              <a:rPr lang="en-US" sz="1400" dirty="0">
                <a:latin typeface="Source Sans Pro" panose="020B0503030403020204" pitchFamily="34" charset="0"/>
              </a:rPr>
              <a:t>	</a:t>
            </a:r>
            <a:r>
              <a:rPr lang="en-US" sz="1400" dirty="0" err="1">
                <a:latin typeface="Source Sans Pro" panose="020B0503030403020204" pitchFamily="34" charset="0"/>
              </a:rPr>
              <a:t>plak</a:t>
            </a:r>
            <a:r>
              <a:rPr lang="en-US" sz="1400" dirty="0">
                <a:latin typeface="Source Sans Pro" panose="020B0503030403020204" pitchFamily="34" charset="0"/>
              </a:rPr>
              <a:t>	</a:t>
            </a:r>
            <a:r>
              <a:rPr lang="en-US" sz="1400" dirty="0" err="1">
                <a:latin typeface="Source Sans Pro" panose="020B0503030403020204" pitchFamily="34" charset="0"/>
              </a:rPr>
              <a:t>plak</a:t>
            </a:r>
            <a:r>
              <a:rPr lang="en-US" sz="1400" dirty="0">
                <a:latin typeface="Source Sans Pro" panose="020B0503030403020204" pitchFamily="34" charset="0"/>
              </a:rPr>
              <a:t>	</a:t>
            </a:r>
            <a:r>
              <a:rPr lang="en-US" sz="1400" dirty="0" err="1">
                <a:latin typeface="Source Sans Pro" panose="020B0503030403020204" pitchFamily="34" charset="0"/>
              </a:rPr>
              <a:t>plak</a:t>
            </a:r>
            <a:endParaRPr lang="en-US" sz="1400" dirty="0">
              <a:latin typeface="Source Sans Pro" panose="020B0503030403020204" pitchFamily="34" charset="0"/>
            </a:endParaRPr>
          </a:p>
          <a:p>
            <a:r>
              <a:rPr lang="en-US" sz="1400" dirty="0">
                <a:latin typeface="Source Sans Pro" panose="020B0503030403020204" pitchFamily="34" charset="0"/>
              </a:rPr>
              <a:t>	  1	   2	  3	  4                        </a:t>
            </a:r>
            <a:r>
              <a:rPr lang="en-US" sz="1400" dirty="0" err="1">
                <a:latin typeface="Source Sans Pro" panose="020B0503030403020204" pitchFamily="34" charset="0"/>
              </a:rPr>
              <a:t>Ketukan</a:t>
            </a:r>
            <a:endParaRPr lang="en-US" sz="1400" dirty="0">
              <a:latin typeface="Source Sans Pro" panose="020B0503030403020204" pitchFamily="34" charset="0"/>
            </a:endParaRPr>
          </a:p>
          <a:p>
            <a:endParaRPr lang="en-US" sz="1400" dirty="0">
              <a:latin typeface="Source Sans Pro" panose="020B0503030403020204" pitchFamily="34" charset="0"/>
            </a:endParaRPr>
          </a:p>
          <a:p>
            <a:r>
              <a:rPr lang="en-US" sz="1400" dirty="0">
                <a:latin typeface="Source Sans Pro" panose="020B0503030403020204" pitchFamily="34" charset="0"/>
              </a:rPr>
              <a:t>                                          </a:t>
            </a:r>
          </a:p>
          <a:p>
            <a:endParaRPr lang="en-US" sz="1400" dirty="0">
              <a:latin typeface="Source Sans Pro" panose="020B0503030403020204" pitchFamily="34" charset="0"/>
            </a:endParaRPr>
          </a:p>
        </p:txBody>
      </p:sp>
      <p:sp>
        <p:nvSpPr>
          <p:cNvPr id="2" name="Left Arrow 1"/>
          <p:cNvSpPr/>
          <p:nvPr/>
        </p:nvSpPr>
        <p:spPr>
          <a:xfrm>
            <a:off x="3203848" y="4528544"/>
            <a:ext cx="504056" cy="268608"/>
          </a:xfrm>
          <a:prstGeom prst="lef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Source Sans Pro" panose="020B0503030403020204" pitchFamily="34" charset="0"/>
            </a:endParaRPr>
          </a:p>
        </p:txBody>
      </p:sp>
      <p:sp>
        <p:nvSpPr>
          <p:cNvPr id="10" name="Left Arrow 9"/>
          <p:cNvSpPr/>
          <p:nvPr/>
        </p:nvSpPr>
        <p:spPr>
          <a:xfrm>
            <a:off x="4535996" y="5805264"/>
            <a:ext cx="504056" cy="268608"/>
          </a:xfrm>
          <a:prstGeom prst="lef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16566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43"/>
          <p:cNvSpPr txBox="1"/>
          <p:nvPr/>
        </p:nvSpPr>
        <p:spPr>
          <a:xfrm>
            <a:off x="323528" y="116632"/>
            <a:ext cx="8568952" cy="64676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lIns="76632" tIns="38316" rIns="76632" bIns="38316" rtlCol="0">
            <a:spAutoFit/>
          </a:bodyPr>
          <a:lstStyle/>
          <a:p>
            <a:pPr algn="ctr" defTabSz="835740"/>
            <a:r>
              <a:rPr lang="en-US" altLang="ko-KR" sz="3700" b="1" dirty="0" err="1">
                <a:solidFill>
                  <a:srgbClr val="0000FF"/>
                </a:solidFill>
                <a:latin typeface="Source Sans Pro" panose="020B0503030403020204" pitchFamily="34" charset="0"/>
                <a:ea typeface="맑은 고딕" panose="020B0503020000020004" pitchFamily="50" charset="-127"/>
              </a:rPr>
              <a:t>Lanjutan</a:t>
            </a:r>
            <a:r>
              <a:rPr lang="en-US" altLang="ko-KR" sz="3700" b="1" dirty="0">
                <a:solidFill>
                  <a:srgbClr val="0000FF"/>
                </a:solidFill>
                <a:latin typeface="Source Sans Pro" panose="020B0503030403020204" pitchFamily="34" charset="0"/>
                <a:ea typeface="맑은 고딕" panose="020B0503020000020004" pitchFamily="50" charset="-127"/>
              </a:rPr>
              <a:t> </a:t>
            </a:r>
            <a:r>
              <a:rPr lang="en-US" altLang="ko-KR" sz="3700" b="1" dirty="0" err="1">
                <a:solidFill>
                  <a:srgbClr val="0000FF"/>
                </a:solidFill>
                <a:latin typeface="Source Sans Pro" panose="020B0503030403020204" pitchFamily="34" charset="0"/>
                <a:ea typeface="맑은 고딕" panose="020B0503020000020004" pitchFamily="50" charset="-127"/>
              </a:rPr>
              <a:t>Materi</a:t>
            </a:r>
            <a:r>
              <a:rPr lang="en-US" altLang="ko-KR" sz="3700" b="1" dirty="0">
                <a:solidFill>
                  <a:srgbClr val="0000FF"/>
                </a:solidFill>
                <a:latin typeface="Source Sans Pro" panose="020B0503030403020204" pitchFamily="34" charset="0"/>
                <a:ea typeface="맑은 고딕" panose="020B0503020000020004" pitchFamily="50" charset="-127"/>
              </a:rPr>
              <a:t> Ajar </a:t>
            </a:r>
            <a:r>
              <a:rPr lang="en-US" altLang="ko-KR" sz="3700" b="1" dirty="0" err="1">
                <a:solidFill>
                  <a:srgbClr val="0000FF"/>
                </a:solidFill>
                <a:latin typeface="Source Sans Pro" panose="020B0503030403020204" pitchFamily="34" charset="0"/>
                <a:ea typeface="맑은 고딕" panose="020B0503020000020004" pitchFamily="50" charset="-127"/>
              </a:rPr>
              <a:t>Pertemuan</a:t>
            </a:r>
            <a:r>
              <a:rPr lang="en-US" altLang="ko-KR" sz="3700" b="1" dirty="0">
                <a:solidFill>
                  <a:srgbClr val="0000FF"/>
                </a:solidFill>
                <a:latin typeface="Source Sans Pro" panose="020B0503030403020204" pitchFamily="34" charset="0"/>
                <a:ea typeface="맑은 고딕" panose="020B0503020000020004" pitchFamily="50" charset="-127"/>
              </a:rPr>
              <a:t> 2</a:t>
            </a:r>
            <a:endParaRPr lang="ko-KR" altLang="en-US" sz="3700" b="1" dirty="0">
              <a:solidFill>
                <a:srgbClr val="0000FF"/>
              </a:solidFill>
              <a:latin typeface="Source Sans Pro" panose="020B050303040302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26" name="Round Single Corner Rectangle 25"/>
          <p:cNvSpPr/>
          <p:nvPr/>
        </p:nvSpPr>
        <p:spPr>
          <a:xfrm>
            <a:off x="179512" y="908720"/>
            <a:ext cx="4176464" cy="5760640"/>
          </a:xfrm>
          <a:prstGeom prst="round1Rect">
            <a:avLst>
              <a:gd name="adj" fmla="val 0"/>
            </a:avLst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600" dirty="0">
              <a:latin typeface="Source Sans Pro" panose="020B0503030403020204" pitchFamily="34" charset="0"/>
            </a:endParaRPr>
          </a:p>
          <a:p>
            <a:endParaRPr lang="en-US" sz="1600" dirty="0">
              <a:latin typeface="Source Sans Pro" panose="020B0503030403020204" pitchFamily="34" charset="0"/>
            </a:endParaRPr>
          </a:p>
          <a:p>
            <a:endParaRPr lang="en-US" sz="1600" dirty="0">
              <a:latin typeface="Source Sans Pro" panose="020B0503030403020204" pitchFamily="34" charset="0"/>
            </a:endParaRPr>
          </a:p>
          <a:p>
            <a:r>
              <a:rPr lang="en-US" sz="1600" dirty="0">
                <a:latin typeface="Source Sans Pro" panose="020B0503030403020204" pitchFamily="34" charset="0"/>
              </a:rPr>
              <a:t>                                          </a:t>
            </a:r>
          </a:p>
          <a:p>
            <a:endParaRPr lang="en-US" sz="1600" dirty="0">
              <a:latin typeface="Source Sans Pro" panose="020B0503030403020204" pitchFamily="34" charset="0"/>
            </a:endParaRPr>
          </a:p>
        </p:txBody>
      </p:sp>
      <p:sp>
        <p:nvSpPr>
          <p:cNvPr id="29" name="Round Single Corner Rectangle 28"/>
          <p:cNvSpPr/>
          <p:nvPr/>
        </p:nvSpPr>
        <p:spPr>
          <a:xfrm>
            <a:off x="4572000" y="908720"/>
            <a:ext cx="4320480" cy="5760640"/>
          </a:xfrm>
          <a:prstGeom prst="round1Rect">
            <a:avLst>
              <a:gd name="adj" fmla="val 0"/>
            </a:avLst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600" dirty="0">
              <a:latin typeface="Source Sans Pro" panose="020B0503030403020204" pitchFamily="34" charset="0"/>
            </a:endParaRPr>
          </a:p>
          <a:p>
            <a:endParaRPr lang="en-US" sz="1600" dirty="0">
              <a:latin typeface="Source Sans Pro" panose="020B0503030403020204" pitchFamily="34" charset="0"/>
            </a:endParaRPr>
          </a:p>
          <a:p>
            <a:endParaRPr lang="en-US" sz="1600" dirty="0">
              <a:latin typeface="Source Sans Pro" panose="020B0503030403020204" pitchFamily="34" charset="0"/>
            </a:endParaRPr>
          </a:p>
          <a:p>
            <a:r>
              <a:rPr lang="en-US" sz="1600" dirty="0">
                <a:latin typeface="Source Sans Pro" panose="020B0503030403020204" pitchFamily="34" charset="0"/>
              </a:rPr>
              <a:t>                                          </a:t>
            </a:r>
          </a:p>
          <a:p>
            <a:endParaRPr lang="en-US" sz="1600" dirty="0">
              <a:latin typeface="Source Sans Pro" panose="020B0503030403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052736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Source Sans Pro" panose="020B0503030403020204" pitchFamily="34" charset="0"/>
              </a:rPr>
              <a:t>PANJANG PENDEK BUNYI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716016" y="1052736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Source Sans Pro" panose="020B0503030403020204" pitchFamily="34" charset="0"/>
              </a:rPr>
              <a:t>KERAS LEMBUT BUNYI BUNYI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3528" y="1362254"/>
            <a:ext cx="38884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Source Sans Pro" panose="020B0503030403020204" pitchFamily="34" charset="0"/>
              </a:rPr>
              <a:t>tidak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semua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bunyi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sama</a:t>
            </a:r>
            <a:r>
              <a:rPr lang="en-US" sz="1400" dirty="0">
                <a:latin typeface="Source Sans Pro" panose="020B0503030403020204" pitchFamily="34" charset="0"/>
              </a:rPr>
              <a:t>, </a:t>
            </a:r>
            <a:r>
              <a:rPr lang="en-US" sz="1400" dirty="0" err="1">
                <a:latin typeface="Source Sans Pro" panose="020B0503030403020204" pitchFamily="34" charset="0"/>
              </a:rPr>
              <a:t>ada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bunyi</a:t>
            </a:r>
            <a:r>
              <a:rPr lang="en-US" sz="1400" dirty="0">
                <a:latin typeface="Source Sans Pro" panose="020B0503030403020204" pitchFamily="34" charset="0"/>
              </a:rPr>
              <a:t> yang </a:t>
            </a:r>
            <a:r>
              <a:rPr lang="en-US" sz="1400" dirty="0" err="1">
                <a:latin typeface="Source Sans Pro" panose="020B0503030403020204" pitchFamily="34" charset="0"/>
              </a:rPr>
              <a:t>panjang</a:t>
            </a:r>
            <a:endParaRPr lang="en-US" sz="1400" dirty="0">
              <a:latin typeface="Source Sans Pro" panose="020B0503030403020204" pitchFamily="34" charset="0"/>
            </a:endParaRPr>
          </a:p>
          <a:p>
            <a:r>
              <a:rPr lang="en-US" sz="1400" dirty="0" err="1">
                <a:latin typeface="Source Sans Pro" panose="020B0503030403020204" pitchFamily="34" charset="0"/>
              </a:rPr>
              <a:t>ada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bunyi</a:t>
            </a:r>
            <a:r>
              <a:rPr lang="en-US" sz="1400" dirty="0">
                <a:latin typeface="Source Sans Pro" panose="020B0503030403020204" pitchFamily="34" charset="0"/>
              </a:rPr>
              <a:t> yang </a:t>
            </a:r>
            <a:r>
              <a:rPr lang="en-US" sz="1400" dirty="0" err="1">
                <a:latin typeface="Source Sans Pro" panose="020B0503030403020204" pitchFamily="34" charset="0"/>
              </a:rPr>
              <a:t>pendek</a:t>
            </a:r>
            <a:r>
              <a:rPr lang="en-US" sz="1400" dirty="0">
                <a:latin typeface="Source Sans Pro" panose="020B0503030403020204" pitchFamily="34" charset="0"/>
              </a:rPr>
              <a:t>, </a:t>
            </a:r>
            <a:r>
              <a:rPr lang="en-US" sz="1400" dirty="0" err="1">
                <a:latin typeface="Source Sans Pro" panose="020B0503030403020204" pitchFamily="34" charset="0"/>
              </a:rPr>
              <a:t>ada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juga</a:t>
            </a:r>
            <a:r>
              <a:rPr lang="en-US" sz="1400" dirty="0">
                <a:latin typeface="Source Sans Pro" panose="020B0503030403020204" pitchFamily="34" charset="0"/>
              </a:rPr>
              <a:t> yang </a:t>
            </a:r>
            <a:r>
              <a:rPr lang="en-US" sz="1400" dirty="0" err="1">
                <a:latin typeface="Source Sans Pro" panose="020B0503030403020204" pitchFamily="34" charset="0"/>
              </a:rPr>
              <a:t>kadang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</a:p>
          <a:p>
            <a:r>
              <a:rPr lang="en-US" sz="1400" dirty="0" err="1">
                <a:latin typeface="Source Sans Pro" panose="020B0503030403020204" pitchFamily="34" charset="0"/>
              </a:rPr>
              <a:t>panjang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dan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kadang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pendek</a:t>
            </a:r>
            <a:r>
              <a:rPr lang="en-US" sz="1400" dirty="0">
                <a:latin typeface="Source Sans Pro" panose="020B0503030403020204" pitchFamily="34" charset="0"/>
              </a:rPr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95536" y="2060848"/>
            <a:ext cx="38164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u="sng" dirty="0" err="1">
                <a:solidFill>
                  <a:srgbClr val="FF00FF"/>
                </a:solidFill>
                <a:latin typeface="Source Sans Pro" panose="020B0503030403020204" pitchFamily="34" charset="0"/>
              </a:rPr>
              <a:t>Ini</a:t>
            </a:r>
            <a:r>
              <a:rPr lang="en-US" sz="1200" b="1" u="sng" dirty="0">
                <a:solidFill>
                  <a:srgbClr val="FF00FF"/>
                </a:solidFill>
                <a:latin typeface="Source Sans Pro" panose="020B0503030403020204" pitchFamily="34" charset="0"/>
              </a:rPr>
              <a:t> </a:t>
            </a:r>
            <a:r>
              <a:rPr lang="en-US" sz="1200" b="1" u="sng" dirty="0" err="1">
                <a:solidFill>
                  <a:srgbClr val="FF00FF"/>
                </a:solidFill>
                <a:latin typeface="Source Sans Pro" panose="020B0503030403020204" pitchFamily="34" charset="0"/>
              </a:rPr>
              <a:t>contoh</a:t>
            </a:r>
            <a:r>
              <a:rPr lang="en-US" sz="1200" b="1" u="sng" dirty="0">
                <a:solidFill>
                  <a:srgbClr val="FF00FF"/>
                </a:solidFill>
                <a:latin typeface="Source Sans Pro" panose="020B0503030403020204" pitchFamily="34" charset="0"/>
              </a:rPr>
              <a:t> </a:t>
            </a:r>
            <a:r>
              <a:rPr lang="en-US" sz="1200" b="1" u="sng" dirty="0" err="1">
                <a:solidFill>
                  <a:srgbClr val="FF00FF"/>
                </a:solidFill>
                <a:latin typeface="Source Sans Pro" panose="020B0503030403020204" pitchFamily="34" charset="0"/>
              </a:rPr>
              <a:t>bunyi</a:t>
            </a:r>
            <a:r>
              <a:rPr lang="en-US" sz="1200" b="1" u="sng" dirty="0">
                <a:solidFill>
                  <a:srgbClr val="FF00FF"/>
                </a:solidFill>
                <a:latin typeface="Source Sans Pro" panose="020B0503030403020204" pitchFamily="34" charset="0"/>
              </a:rPr>
              <a:t> </a:t>
            </a:r>
            <a:r>
              <a:rPr lang="en-US" sz="1200" b="1" u="sng" dirty="0" err="1">
                <a:solidFill>
                  <a:srgbClr val="FF00FF"/>
                </a:solidFill>
                <a:latin typeface="Source Sans Pro" panose="020B0503030403020204" pitchFamily="34" charset="0"/>
              </a:rPr>
              <a:t>panjang</a:t>
            </a:r>
            <a:endParaRPr lang="en-US" sz="1200" b="1" u="sng" dirty="0">
              <a:solidFill>
                <a:srgbClr val="FF00FF"/>
              </a:solidFill>
              <a:latin typeface="Source Sans Pro" panose="020B0503030403020204" pitchFamily="34" charset="0"/>
            </a:endParaRPr>
          </a:p>
        </p:txBody>
      </p:sp>
      <p:pic>
        <p:nvPicPr>
          <p:cNvPr id="19" name="Picture 18" descr="images-1.jpe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26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492896"/>
            <a:ext cx="1080120" cy="816370"/>
          </a:xfrm>
          <a:prstGeom prst="rect">
            <a:avLst/>
          </a:prstGeom>
        </p:spPr>
      </p:pic>
      <p:pic>
        <p:nvPicPr>
          <p:cNvPr id="32" name="Picture 31" descr="images.jpe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84058" y1="94536" x2="84058" y2="94536"/>
                        <a14:foregroundMark x1="74638" y1="91803" x2="74638" y2="91803"/>
                        <a14:foregroundMark x1="70290" y1="89071" x2="70290" y2="89071"/>
                        <a14:foregroundMark x1="89493" y1="93989" x2="89493" y2="939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564904"/>
            <a:ext cx="792088" cy="724999"/>
          </a:xfrm>
          <a:prstGeom prst="rect">
            <a:avLst/>
          </a:prstGeom>
        </p:spPr>
      </p:pic>
      <p:pic>
        <p:nvPicPr>
          <p:cNvPr id="33" name="Picture 32" descr="terompet-tahun-baru.jpg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60250" y1="34000" x2="60250" y2="3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140968"/>
            <a:ext cx="1872208" cy="1170450"/>
          </a:xfrm>
          <a:prstGeom prst="rect">
            <a:avLst/>
          </a:prstGeom>
        </p:spPr>
      </p:pic>
      <p:pic>
        <p:nvPicPr>
          <p:cNvPr id="34" name="Picture 33" descr="Unknown-1.jpeg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682" b="93750" l="6993" r="9440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7427" y="2636912"/>
            <a:ext cx="1066461" cy="656284"/>
          </a:xfrm>
          <a:prstGeom prst="rect">
            <a:avLst/>
          </a:prstGeom>
        </p:spPr>
      </p:pic>
      <p:pic>
        <p:nvPicPr>
          <p:cNvPr id="35" name="Picture 34" descr="Unknown.jpeg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533" b="98084" l="0" r="100000">
                        <a14:foregroundMark x1="61658" y1="37165" x2="61658" y2="37165"/>
                        <a14:foregroundMark x1="56477" y1="46360" x2="56477" y2="46360"/>
                        <a14:backgroundMark x1="55959" y1="58238" x2="55959" y2="58238"/>
                        <a14:backgroundMark x1="54404" y1="63602" x2="54404" y2="63602"/>
                        <a14:backgroundMark x1="50777" y1="66667" x2="50777" y2="66667"/>
                        <a14:backgroundMark x1="60622" y1="69349" x2="60622" y2="69349"/>
                        <a14:backgroundMark x1="55959" y1="16858" x2="55959" y2="168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564904"/>
            <a:ext cx="921678" cy="1246414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457013" y="3212976"/>
            <a:ext cx="91563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>
                <a:latin typeface="Source Sans Pro" panose="020B0503030403020204" pitchFamily="34" charset="0"/>
              </a:rPr>
              <a:t>deringan</a:t>
            </a:r>
            <a:r>
              <a:rPr lang="en-US" sz="1100" dirty="0">
                <a:latin typeface="Source Sans Pro" panose="020B0503030403020204" pitchFamily="34" charset="0"/>
              </a:rPr>
              <a:t> HP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683580" y="3239398"/>
            <a:ext cx="6190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>
                <a:latin typeface="Source Sans Pro" panose="020B0503030403020204" pitchFamily="34" charset="0"/>
              </a:rPr>
              <a:t>ketawa</a:t>
            </a:r>
            <a:endParaRPr lang="en-US" sz="1100" dirty="0">
              <a:latin typeface="Source Sans Pro" panose="020B0503030403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627784" y="3284984"/>
            <a:ext cx="54694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>
                <a:latin typeface="Source Sans Pro" panose="020B0503030403020204" pitchFamily="34" charset="0"/>
              </a:rPr>
              <a:t>sirene</a:t>
            </a:r>
            <a:endParaRPr lang="en-US" sz="1100" dirty="0">
              <a:latin typeface="Source Sans Pro" panose="020B0503030403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635896" y="2348880"/>
            <a:ext cx="59022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>
                <a:latin typeface="Source Sans Pro" panose="020B0503030403020204" pitchFamily="34" charset="0"/>
              </a:rPr>
              <a:t>bersiul</a:t>
            </a:r>
            <a:endParaRPr lang="en-US" sz="1100" dirty="0">
              <a:latin typeface="Source Sans Pro" panose="020B0503030403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99592" y="3789040"/>
            <a:ext cx="6735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>
                <a:latin typeface="Source Sans Pro" panose="020B0503030403020204" pitchFamily="34" charset="0"/>
              </a:rPr>
              <a:t>trompet</a:t>
            </a:r>
            <a:endParaRPr lang="en-US" sz="1100" dirty="0">
              <a:latin typeface="Source Sans Pro" panose="020B0503030403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23528" y="4304129"/>
            <a:ext cx="38164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u="sng" dirty="0" err="1">
                <a:solidFill>
                  <a:srgbClr val="FF00FF"/>
                </a:solidFill>
                <a:latin typeface="Source Sans Pro" panose="020B0503030403020204" pitchFamily="34" charset="0"/>
              </a:rPr>
              <a:t>Ini</a:t>
            </a:r>
            <a:r>
              <a:rPr lang="en-US" sz="1200" b="1" u="sng" dirty="0">
                <a:solidFill>
                  <a:srgbClr val="FF00FF"/>
                </a:solidFill>
                <a:latin typeface="Source Sans Pro" panose="020B0503030403020204" pitchFamily="34" charset="0"/>
              </a:rPr>
              <a:t> </a:t>
            </a:r>
            <a:r>
              <a:rPr lang="en-US" sz="1200" b="1" u="sng" dirty="0" err="1">
                <a:solidFill>
                  <a:srgbClr val="FF00FF"/>
                </a:solidFill>
                <a:latin typeface="Source Sans Pro" panose="020B0503030403020204" pitchFamily="34" charset="0"/>
              </a:rPr>
              <a:t>contoh</a:t>
            </a:r>
            <a:r>
              <a:rPr lang="en-US" sz="1200" b="1" u="sng" dirty="0">
                <a:solidFill>
                  <a:srgbClr val="FF00FF"/>
                </a:solidFill>
                <a:latin typeface="Source Sans Pro" panose="020B0503030403020204" pitchFamily="34" charset="0"/>
              </a:rPr>
              <a:t> </a:t>
            </a:r>
            <a:r>
              <a:rPr lang="en-US" sz="1200" b="1" u="sng" dirty="0" err="1">
                <a:solidFill>
                  <a:srgbClr val="FF00FF"/>
                </a:solidFill>
                <a:latin typeface="Source Sans Pro" panose="020B0503030403020204" pitchFamily="34" charset="0"/>
              </a:rPr>
              <a:t>bunyi</a:t>
            </a:r>
            <a:r>
              <a:rPr lang="en-US" sz="1200" b="1" u="sng" dirty="0">
                <a:solidFill>
                  <a:srgbClr val="FF00FF"/>
                </a:solidFill>
                <a:latin typeface="Source Sans Pro" panose="020B0503030403020204" pitchFamily="34" charset="0"/>
              </a:rPr>
              <a:t> </a:t>
            </a:r>
            <a:r>
              <a:rPr lang="en-US" sz="1200" b="1" u="sng" dirty="0" err="1">
                <a:solidFill>
                  <a:srgbClr val="FF00FF"/>
                </a:solidFill>
                <a:latin typeface="Source Sans Pro" panose="020B0503030403020204" pitchFamily="34" charset="0"/>
              </a:rPr>
              <a:t>pendek</a:t>
            </a:r>
            <a:endParaRPr lang="en-US" sz="1200" b="1" u="sng" dirty="0">
              <a:solidFill>
                <a:srgbClr val="FF00FF"/>
              </a:solidFill>
              <a:latin typeface="Source Sans Pro" panose="020B0503030403020204" pitchFamily="34" charset="0"/>
            </a:endParaRPr>
          </a:p>
        </p:txBody>
      </p:sp>
      <p:pic>
        <p:nvPicPr>
          <p:cNvPr id="50" name="Picture 49" descr="131241721_2961039177506243_4144768921515297540_n.jpg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975" b="100000" l="0" r="99062">
                        <a14:foregroundMark x1="96435" y1="80556" x2="96435" y2="80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562" y="4725144"/>
            <a:ext cx="504056" cy="721716"/>
          </a:xfrm>
          <a:prstGeom prst="rect">
            <a:avLst/>
          </a:prstGeom>
        </p:spPr>
      </p:pic>
      <p:pic>
        <p:nvPicPr>
          <p:cNvPr id="53" name="Picture 52" descr="images-1.jpg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97521">
                        <a14:foregroundMark x1="36777" y1="84000" x2="36777" y2="84000"/>
                        <a14:foregroundMark x1="20248" y1="72571" x2="20248" y2="72571"/>
                        <a14:foregroundMark x1="14463" y1="56000" x2="14463" y2="56000"/>
                        <a14:foregroundMark x1="9917" y1="48000" x2="9917" y2="48000"/>
                        <a14:foregroundMark x1="78099" y1="72000" x2="78099" y2="72000"/>
                        <a14:foregroundMark x1="66116" y1="50286" x2="66116" y2="50286"/>
                        <a14:foregroundMark x1="53719" y1="36000" x2="53719" y2="36000"/>
                        <a14:foregroundMark x1="48760" y1="31429" x2="48760" y2="31429"/>
                        <a14:foregroundMark x1="67769" y1="84000" x2="67769" y2="84000"/>
                        <a14:foregroundMark x1="15702" y1="8000" x2="15702" y2="8000"/>
                        <a14:foregroundMark x1="21488" y1="4000" x2="21488" y2="4000"/>
                        <a14:foregroundMark x1="30579" y1="6286" x2="30579" y2="6286"/>
                        <a14:backgroundMark x1="12397" y1="86286" x2="12397" y2="86286"/>
                        <a14:backgroundMark x1="90496" y1="28000" x2="90496" y2="2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679558"/>
            <a:ext cx="576064" cy="432048"/>
          </a:xfrm>
          <a:prstGeom prst="rect">
            <a:avLst/>
          </a:prstGeom>
        </p:spPr>
      </p:pic>
      <p:pic>
        <p:nvPicPr>
          <p:cNvPr id="54" name="Picture 53" descr="images-1.jpeg"/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99497" l="0" r="100000">
                        <a14:foregroundMark x1="37795" y1="96985" x2="37795" y2="96985"/>
                        <a14:foregroundMark x1="67323" y1="88442" x2="67323" y2="88442"/>
                        <a14:foregroundMark x1="66929" y1="92462" x2="66929" y2="92462"/>
                        <a14:backgroundMark x1="40551" y1="95477" x2="40551" y2="954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4895582"/>
            <a:ext cx="1203786" cy="943124"/>
          </a:xfrm>
          <a:prstGeom prst="rect">
            <a:avLst/>
          </a:prstGeom>
        </p:spPr>
      </p:pic>
      <p:pic>
        <p:nvPicPr>
          <p:cNvPr id="56" name="Picture 55" descr="Unknown.jpeg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629" b="96855" l="0" r="99686">
                        <a14:foregroundMark x1="87421" y1="28302" x2="87421" y2="28302"/>
                        <a14:foregroundMark x1="75786" y1="45283" x2="75786" y2="45283"/>
                        <a14:backgroundMark x1="78302" y1="15723" x2="78302" y2="15723"/>
                        <a14:backgroundMark x1="82390" y1="24528" x2="82390" y2="24528"/>
                        <a14:backgroundMark x1="84906" y1="35849" x2="84906" y2="35849"/>
                        <a14:backgroundMark x1="53774" y1="25157" x2="53774" y2="25157"/>
                        <a14:backgroundMark x1="20440" y1="5660" x2="20440" y2="5660"/>
                        <a14:backgroundMark x1="7547" y1="20126" x2="7547" y2="20126"/>
                        <a14:backgroundMark x1="6289" y1="32704" x2="6289" y2="32704"/>
                        <a14:backgroundMark x1="32075" y1="5031" x2="32075" y2="5031"/>
                        <a14:backgroundMark x1="67296" y1="29560" x2="67296" y2="29560"/>
                        <a14:backgroundMark x1="66981" y1="35849" x2="66981" y2="358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17232"/>
            <a:ext cx="1031506" cy="723156"/>
          </a:xfrm>
          <a:prstGeom prst="rect">
            <a:avLst/>
          </a:prstGeom>
        </p:spPr>
      </p:pic>
      <p:sp>
        <p:nvSpPr>
          <p:cNvPr id="57" name="TextBox 56"/>
          <p:cNvSpPr txBox="1"/>
          <p:nvPr/>
        </p:nvSpPr>
        <p:spPr>
          <a:xfrm>
            <a:off x="251520" y="5039598"/>
            <a:ext cx="85792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>
                <a:latin typeface="Source Sans Pro" panose="020B0503030403020204" pitchFamily="34" charset="0"/>
              </a:rPr>
              <a:t>tepuk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paha</a:t>
            </a:r>
            <a:endParaRPr lang="en-US" sz="1100" dirty="0">
              <a:latin typeface="Source Sans Pro" panose="020B0503030403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239711" y="5373216"/>
            <a:ext cx="78579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>
                <a:latin typeface="Source Sans Pro" panose="020B0503030403020204" pitchFamily="34" charset="0"/>
              </a:rPr>
              <a:t>tepuk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pipi</a:t>
            </a:r>
            <a:endParaRPr lang="en-US" sz="1100" dirty="0">
              <a:latin typeface="Source Sans Pro" panose="020B0503030403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916626" y="5903694"/>
            <a:ext cx="97494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>
                <a:latin typeface="Source Sans Pro" panose="020B0503030403020204" pitchFamily="34" charset="0"/>
              </a:rPr>
              <a:t>tepuk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tangan</a:t>
            </a:r>
            <a:endParaRPr lang="en-US" sz="1100" dirty="0">
              <a:latin typeface="Source Sans Pro" panose="020B0503030403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987824" y="5759678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>
                <a:latin typeface="Source Sans Pro" panose="020B0503030403020204" pitchFamily="34" charset="0"/>
              </a:rPr>
              <a:t>langkah</a:t>
            </a:r>
            <a:r>
              <a:rPr lang="en-US" sz="1100" dirty="0">
                <a:latin typeface="Source Sans Pro" panose="020B0503030403020204" pitchFamily="34" charset="0"/>
              </a:rPr>
              <a:t> kaki 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395536" y="6165304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>
                <a:latin typeface="Source Sans Pro" panose="020B0503030403020204" pitchFamily="34" charset="0"/>
              </a:rPr>
              <a:t>balon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meletus</a:t>
            </a:r>
            <a:endParaRPr lang="en-US" sz="1100" dirty="0">
              <a:latin typeface="Source Sans Pro" panose="020B0503030403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716016" y="1394192"/>
            <a:ext cx="39604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Source Sans Pro" panose="020B0503030403020204" pitchFamily="34" charset="0"/>
              </a:rPr>
              <a:t>Kadang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kita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mendengar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bunyi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itu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melengking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dan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</a:p>
          <a:p>
            <a:r>
              <a:rPr lang="en-US" sz="1400" dirty="0" err="1">
                <a:latin typeface="Source Sans Pro" panose="020B0503030403020204" pitchFamily="34" charset="0"/>
              </a:rPr>
              <a:t>terdengar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sampai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jarak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kejauhan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sampai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memekakantelinga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sampai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keras</a:t>
            </a:r>
            <a:r>
              <a:rPr lang="en-US" sz="1400" dirty="0">
                <a:latin typeface="Source Sans Pro" panose="020B0503030403020204" pitchFamily="34" charset="0"/>
              </a:rPr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716016" y="2143889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u="sng" dirty="0" err="1">
                <a:solidFill>
                  <a:srgbClr val="FF00FF"/>
                </a:solidFill>
                <a:latin typeface="Source Sans Pro" panose="020B0503030403020204" pitchFamily="34" charset="0"/>
              </a:rPr>
              <a:t>Ini</a:t>
            </a:r>
            <a:r>
              <a:rPr lang="en-US" sz="1200" b="1" u="sng" dirty="0">
                <a:solidFill>
                  <a:srgbClr val="FF00FF"/>
                </a:solidFill>
                <a:latin typeface="Source Sans Pro" panose="020B0503030403020204" pitchFamily="34" charset="0"/>
              </a:rPr>
              <a:t> </a:t>
            </a:r>
            <a:r>
              <a:rPr lang="en-US" sz="1200" b="1" u="sng" dirty="0" err="1">
                <a:solidFill>
                  <a:srgbClr val="FF00FF"/>
                </a:solidFill>
                <a:latin typeface="Source Sans Pro" panose="020B0503030403020204" pitchFamily="34" charset="0"/>
              </a:rPr>
              <a:t>contoh</a:t>
            </a:r>
            <a:r>
              <a:rPr lang="en-US" sz="1200" b="1" u="sng" dirty="0">
                <a:solidFill>
                  <a:srgbClr val="FF00FF"/>
                </a:solidFill>
                <a:latin typeface="Source Sans Pro" panose="020B0503030403020204" pitchFamily="34" charset="0"/>
              </a:rPr>
              <a:t> </a:t>
            </a:r>
            <a:r>
              <a:rPr lang="en-US" sz="1200" b="1" u="sng" dirty="0" err="1">
                <a:solidFill>
                  <a:srgbClr val="FF00FF"/>
                </a:solidFill>
                <a:latin typeface="Source Sans Pro" panose="020B0503030403020204" pitchFamily="34" charset="0"/>
              </a:rPr>
              <a:t>bunyi</a:t>
            </a:r>
            <a:r>
              <a:rPr lang="en-US" sz="1200" b="1" u="sng" dirty="0">
                <a:solidFill>
                  <a:srgbClr val="FF00FF"/>
                </a:solidFill>
                <a:latin typeface="Source Sans Pro" panose="020B0503030403020204" pitchFamily="34" charset="0"/>
              </a:rPr>
              <a:t> </a:t>
            </a:r>
            <a:r>
              <a:rPr lang="en-US" sz="1200" b="1" u="sng" dirty="0" err="1">
                <a:solidFill>
                  <a:srgbClr val="FF00FF"/>
                </a:solidFill>
                <a:latin typeface="Source Sans Pro" panose="020B0503030403020204" pitchFamily="34" charset="0"/>
              </a:rPr>
              <a:t>keras</a:t>
            </a:r>
            <a:r>
              <a:rPr lang="en-US" sz="1200" b="1" u="sng" dirty="0">
                <a:solidFill>
                  <a:srgbClr val="FF00FF"/>
                </a:solidFill>
                <a:latin typeface="Source Sans Pro" panose="020B0503030403020204" pitchFamily="34" charset="0"/>
              </a:rPr>
              <a:t>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716016" y="4293096"/>
            <a:ext cx="18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u="sng" dirty="0" err="1">
                <a:solidFill>
                  <a:srgbClr val="FF00FF"/>
                </a:solidFill>
                <a:latin typeface="Source Sans Pro" panose="020B0503030403020204" pitchFamily="34" charset="0"/>
              </a:rPr>
              <a:t>Ini</a:t>
            </a:r>
            <a:r>
              <a:rPr lang="en-US" sz="1200" b="1" u="sng" dirty="0">
                <a:solidFill>
                  <a:srgbClr val="FF00FF"/>
                </a:solidFill>
                <a:latin typeface="Source Sans Pro" panose="020B0503030403020204" pitchFamily="34" charset="0"/>
              </a:rPr>
              <a:t> </a:t>
            </a:r>
            <a:r>
              <a:rPr lang="en-US" sz="1200" b="1" u="sng" dirty="0" err="1">
                <a:solidFill>
                  <a:srgbClr val="FF00FF"/>
                </a:solidFill>
                <a:latin typeface="Source Sans Pro" panose="020B0503030403020204" pitchFamily="34" charset="0"/>
              </a:rPr>
              <a:t>contoh</a:t>
            </a:r>
            <a:r>
              <a:rPr lang="en-US" sz="1200" b="1" u="sng" dirty="0">
                <a:solidFill>
                  <a:srgbClr val="FF00FF"/>
                </a:solidFill>
                <a:latin typeface="Source Sans Pro" panose="020B0503030403020204" pitchFamily="34" charset="0"/>
              </a:rPr>
              <a:t> </a:t>
            </a:r>
            <a:r>
              <a:rPr lang="en-US" sz="1200" b="1" u="sng" dirty="0" err="1">
                <a:solidFill>
                  <a:srgbClr val="FF00FF"/>
                </a:solidFill>
                <a:latin typeface="Source Sans Pro" panose="020B0503030403020204" pitchFamily="34" charset="0"/>
              </a:rPr>
              <a:t>bunyi</a:t>
            </a:r>
            <a:r>
              <a:rPr lang="en-US" sz="1200" b="1" u="sng" dirty="0">
                <a:solidFill>
                  <a:srgbClr val="FF00FF"/>
                </a:solidFill>
                <a:latin typeface="Source Sans Pro" panose="020B0503030403020204" pitchFamily="34" charset="0"/>
              </a:rPr>
              <a:t> </a:t>
            </a:r>
            <a:r>
              <a:rPr lang="en-US" sz="1200" b="1" u="sng" dirty="0" err="1">
                <a:solidFill>
                  <a:srgbClr val="FF00FF"/>
                </a:solidFill>
                <a:latin typeface="Source Sans Pro" panose="020B0503030403020204" pitchFamily="34" charset="0"/>
              </a:rPr>
              <a:t>lembut</a:t>
            </a:r>
            <a:endParaRPr lang="en-US" sz="1200" b="1" u="sng" dirty="0">
              <a:solidFill>
                <a:srgbClr val="FF00FF"/>
              </a:solidFill>
              <a:latin typeface="Source Sans Pro" panose="020B0503030403020204" pitchFamily="34" charset="0"/>
            </a:endParaRPr>
          </a:p>
        </p:txBody>
      </p:sp>
      <p:pic>
        <p:nvPicPr>
          <p:cNvPr id="5" name="Picture 4" descr="images.jpeg"/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093" b="100000" l="0" r="100000">
                        <a14:foregroundMark x1="76727" y1="57923" x2="76727" y2="57923"/>
                        <a14:foregroundMark x1="86545" y1="60109" x2="86545" y2="60109"/>
                        <a14:foregroundMark x1="92000" y1="66120" x2="92000" y2="66120"/>
                        <a14:foregroundMark x1="94909" y1="68852" x2="94909" y2="68852"/>
                        <a14:foregroundMark x1="79636" y1="60656" x2="79636" y2="60656"/>
                        <a14:foregroundMark x1="67636" y1="49180" x2="67636" y2="49180"/>
                        <a14:foregroundMark x1="63273" y1="48087" x2="63273" y2="48087"/>
                        <a14:foregroundMark x1="70182" y1="50273" x2="70182" y2="50273"/>
                        <a14:foregroundMark x1="92727" y1="73224" x2="92727" y2="73224"/>
                        <a14:foregroundMark x1="95636" y1="74863" x2="95636" y2="74863"/>
                        <a14:foregroundMark x1="97455" y1="72678" x2="97455" y2="72678"/>
                        <a14:backgroundMark x1="86182" y1="65027" x2="86182" y2="65027"/>
                        <a14:backgroundMark x1="78545" y1="66667" x2="78545" y2="6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916832"/>
            <a:ext cx="2415613" cy="1224136"/>
          </a:xfrm>
          <a:prstGeom prst="rect">
            <a:avLst/>
          </a:prstGeom>
        </p:spPr>
      </p:pic>
      <p:pic>
        <p:nvPicPr>
          <p:cNvPr id="7" name="Picture 6" descr="Unknown.jpeg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780928"/>
            <a:ext cx="1728192" cy="936104"/>
          </a:xfrm>
          <a:prstGeom prst="rect">
            <a:avLst/>
          </a:prstGeom>
        </p:spPr>
      </p:pic>
      <p:pic>
        <p:nvPicPr>
          <p:cNvPr id="8" name="Picture 7" descr="Unknown-1.jpeg"/>
          <p:cNvPicPr>
            <a:picLocks noChangeAspect="1"/>
          </p:cNvPicPr>
          <p:nvPr/>
        </p:nvPicPr>
        <p:blipFill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0" b="100000" l="0" r="100000">
                        <a14:foregroundMark x1="46831" y1="92090" x2="46831" y2="920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122" y="3068960"/>
            <a:ext cx="1587262" cy="1015360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4999836" y="3671446"/>
            <a:ext cx="13628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>
                <a:latin typeface="Source Sans Pro" panose="020B0503030403020204" pitchFamily="34" charset="0"/>
              </a:rPr>
              <a:t>pesawat</a:t>
            </a:r>
            <a:r>
              <a:rPr lang="en-US" sz="1100" dirty="0">
                <a:latin typeface="Source Sans Pro" panose="020B0503030403020204" pitchFamily="34" charset="0"/>
              </a:rPr>
              <a:t> supersonic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935730" y="2951366"/>
            <a:ext cx="78098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>
                <a:latin typeface="Source Sans Pro" panose="020B0503030403020204" pitchFamily="34" charset="0"/>
              </a:rPr>
              <a:t>kereta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api</a:t>
            </a:r>
            <a:endParaRPr lang="en-US" sz="1100" dirty="0">
              <a:latin typeface="Source Sans Pro" panose="020B0503030403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732240" y="4077072"/>
            <a:ext cx="97654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>
                <a:latin typeface="Source Sans Pro" panose="020B0503030403020204" pitchFamily="34" charset="0"/>
              </a:rPr>
              <a:t>tangisan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bayi</a:t>
            </a:r>
            <a:endParaRPr lang="en-US" sz="1100" dirty="0">
              <a:latin typeface="Source Sans Pro" panose="020B0503030403020204" pitchFamily="34" charset="0"/>
            </a:endParaRPr>
          </a:p>
        </p:txBody>
      </p:sp>
      <p:pic>
        <p:nvPicPr>
          <p:cNvPr id="9" name="Picture 8" descr="images-1.jpeg"/>
          <p:cNvPicPr>
            <a:picLocks noChangeAspect="1"/>
          </p:cNvPicPr>
          <p:nvPr/>
        </p:nvPicPr>
        <p:blipFill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0" b="100000" l="9694" r="8979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4797152"/>
            <a:ext cx="720080" cy="864096"/>
          </a:xfrm>
          <a:prstGeom prst="rect">
            <a:avLst/>
          </a:prstGeom>
        </p:spPr>
      </p:pic>
      <p:pic>
        <p:nvPicPr>
          <p:cNvPr id="10" name="Picture 9" descr="images-2.jpeg"/>
          <p:cNvPicPr>
            <a:picLocks noChangeAspect="1"/>
          </p:cNvPicPr>
          <p:nvPr/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10000" b="91333" l="9524" r="89881">
                        <a14:foregroundMark x1="57143" y1="84000" x2="57143" y2="84000"/>
                        <a14:foregroundMark x1="50000" y1="85000" x2="50000" y2="85000"/>
                        <a14:foregroundMark x1="27381" y1="88333" x2="27381" y2="88333"/>
                        <a14:foregroundMark x1="33929" y1="88667" x2="33929" y2="88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4221088"/>
            <a:ext cx="1440159" cy="1792445"/>
          </a:xfrm>
          <a:prstGeom prst="rect">
            <a:avLst/>
          </a:prstGeom>
        </p:spPr>
      </p:pic>
      <p:pic>
        <p:nvPicPr>
          <p:cNvPr id="12" name="Picture 11" descr="images-3.jpeg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4797152"/>
            <a:ext cx="576064" cy="864096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5076056" y="5687670"/>
            <a:ext cx="8611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>
                <a:latin typeface="Source Sans Pro" panose="020B0503030403020204" pitchFamily="34" charset="0"/>
              </a:rPr>
              <a:t>kipas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angin</a:t>
            </a:r>
            <a:endParaRPr lang="en-US" sz="1100" dirty="0">
              <a:latin typeface="Source Sans Pro" panose="020B0503030403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156176" y="5975702"/>
            <a:ext cx="8659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>
                <a:latin typeface="Source Sans Pro" panose="020B0503030403020204" pitchFamily="34" charset="0"/>
              </a:rPr>
              <a:t>ketuk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pintu</a:t>
            </a:r>
            <a:endParaRPr lang="en-US" sz="1100" dirty="0">
              <a:latin typeface="Source Sans Pro" panose="020B0503030403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236296" y="5615662"/>
            <a:ext cx="112402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>
                <a:latin typeface="Source Sans Pro" panose="020B0503030403020204" pitchFamily="34" charset="0"/>
              </a:rPr>
              <a:t>tuang</a:t>
            </a:r>
            <a:r>
              <a:rPr lang="en-US" sz="1100" dirty="0">
                <a:latin typeface="Source Sans Pro" panose="020B0503030403020204" pitchFamily="34" charset="0"/>
              </a:rPr>
              <a:t> air di </a:t>
            </a:r>
            <a:r>
              <a:rPr lang="en-US" sz="1100" dirty="0" err="1">
                <a:latin typeface="Source Sans Pro" panose="020B0503030403020204" pitchFamily="34" charset="0"/>
              </a:rPr>
              <a:t>glas</a:t>
            </a:r>
            <a:endParaRPr lang="en-US" sz="1100" dirty="0">
              <a:latin typeface="Source Sans Pro" panose="020B0503030403020204" pitchFamily="34" charset="0"/>
            </a:endParaRPr>
          </a:p>
        </p:txBody>
      </p:sp>
      <p:pic>
        <p:nvPicPr>
          <p:cNvPr id="62" name="Picture 61" descr="Screen Shot 2020-12-17 at 11.27.56 PM.png"/>
          <p:cNvPicPr>
            <a:picLocks noChangeAspect="1"/>
          </p:cNvPicPr>
          <p:nvPr/>
        </p:nvPicPr>
        <p:blipFill>
          <a:blip r:embed="rId30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9607" b="100000" l="0" r="97095">
                        <a14:foregroundMark x1="83817" y1="84279" x2="83817" y2="84279"/>
                        <a14:foregroundMark x1="60166" y1="83843" x2="60166" y2="83843"/>
                        <a14:foregroundMark x1="77593" y1="93450" x2="77593" y2="93450"/>
                        <a14:foregroundMark x1="41494" y1="72489" x2="41494" y2="72489"/>
                        <a14:foregroundMark x1="44398" y1="81659" x2="44398" y2="81659"/>
                        <a14:foregroundMark x1="70124" y1="77729" x2="70124" y2="77729"/>
                        <a14:foregroundMark x1="82988" y1="72926" x2="82988" y2="72926"/>
                        <a14:foregroundMark x1="92116" y1="77293" x2="92116" y2="77293"/>
                        <a14:foregroundMark x1="90871" y1="89520" x2="90871" y2="89520"/>
                        <a14:foregroundMark x1="90456" y1="96507" x2="90456" y2="96507"/>
                        <a14:foregroundMark x1="75104" y1="70742" x2="75104" y2="70742"/>
                        <a14:foregroundMark x1="58506" y1="74672" x2="58506" y2="74672"/>
                        <a14:foregroundMark x1="65145" y1="76856" x2="65145" y2="76856"/>
                        <a14:foregroundMark x1="64730" y1="85153" x2="64730" y2="85153"/>
                        <a14:foregroundMark x1="50207" y1="85153" x2="50207" y2="85153"/>
                        <a14:foregroundMark x1="71369" y1="84716" x2="71369" y2="84716"/>
                        <a14:foregroundMark x1="75934" y1="77293" x2="75934" y2="77293"/>
                        <a14:foregroundMark x1="79253" y1="77729" x2="79253" y2="77729"/>
                        <a14:foregroundMark x1="87552" y1="78166" x2="87552" y2="78166"/>
                        <a14:foregroundMark x1="84232" y1="90393" x2="84232" y2="90393"/>
                        <a14:foregroundMark x1="75104" y1="88646" x2="75104" y2="88646"/>
                        <a14:foregroundMark x1="70954" y1="92576" x2="70954" y2="92576"/>
                        <a14:foregroundMark x1="56432" y1="93450" x2="56432" y2="93450"/>
                        <a14:foregroundMark x1="48133" y1="93013" x2="48133" y2="93013"/>
                        <a14:foregroundMark x1="2075" y1="96070" x2="2075" y2="96070"/>
                        <a14:foregroundMark x1="54357" y1="83843" x2="54357" y2="83843"/>
                        <a14:foregroundMark x1="50207" y1="76419" x2="50207" y2="76419"/>
                        <a14:foregroundMark x1="87137" y1="71616" x2="87137" y2="71616"/>
                        <a14:foregroundMark x1="92531" y1="83843" x2="92531" y2="83843"/>
                        <a14:foregroundMark x1="85062" y1="94760" x2="85062" y2="94760"/>
                        <a14:foregroundMark x1="78008" y1="82533" x2="78008" y2="82533"/>
                        <a14:backgroundMark x1="26556" y1="47598" x2="26556" y2="47598"/>
                        <a14:backgroundMark x1="31535" y1="52402" x2="31535" y2="52402"/>
                        <a14:backgroundMark x1="18672" y1="64629" x2="18672" y2="64629"/>
                        <a14:backgroundMark x1="27801" y1="58079" x2="27801" y2="58079"/>
                        <a14:backgroundMark x1="24066" y1="62009" x2="24066" y2="62009"/>
                        <a14:backgroundMark x1="22822" y1="67249" x2="22822" y2="67249"/>
                        <a14:backgroundMark x1="30290" y1="66812" x2="30290" y2="66812"/>
                        <a14:backgroundMark x1="81328" y1="60699" x2="81328" y2="60699"/>
                        <a14:backgroundMark x1="88382" y1="57642" x2="88382" y2="57642"/>
                        <a14:backgroundMark x1="61411" y1="91703" x2="61411" y2="917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4869160"/>
            <a:ext cx="576064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6705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solidFill>
                  <a:srgbClr val="0000FF"/>
                </a:solidFill>
                <a:latin typeface="Source Sans Pro" panose="020B0503030403020204" pitchFamily="34" charset="0"/>
              </a:rPr>
              <a:t>LEMBAR KERJA SISWA (PERTEMUAN 2)</a:t>
            </a:r>
            <a:endParaRPr lang="ko-KR" altLang="en-US" dirty="0">
              <a:solidFill>
                <a:srgbClr val="0000FF"/>
              </a:solidFill>
              <a:latin typeface="Source Sans Pro" panose="020B0503030403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9512" y="1268760"/>
            <a:ext cx="53415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Source Sans Pro" panose="020B0503030403020204" pitchFamily="34" charset="0"/>
              </a:rPr>
              <a:t>1. </a:t>
            </a:r>
            <a:r>
              <a:rPr lang="en-US" sz="1600" b="1" dirty="0" err="1">
                <a:latin typeface="Source Sans Pro" panose="020B0503030403020204" pitchFamily="34" charset="0"/>
              </a:rPr>
              <a:t>Urutkan</a:t>
            </a:r>
            <a:r>
              <a:rPr lang="en-US" sz="1600" b="1" dirty="0">
                <a:latin typeface="Source Sans Pro" panose="020B0503030403020204" pitchFamily="34" charset="0"/>
              </a:rPr>
              <a:t> </a:t>
            </a:r>
            <a:r>
              <a:rPr lang="en-US" sz="1600" b="1" dirty="0" err="1">
                <a:latin typeface="Source Sans Pro" panose="020B0503030403020204" pitchFamily="34" charset="0"/>
              </a:rPr>
              <a:t>bunyi</a:t>
            </a:r>
            <a:r>
              <a:rPr lang="en-US" sz="1600" b="1" dirty="0">
                <a:latin typeface="Source Sans Pro" panose="020B0503030403020204" pitchFamily="34" charset="0"/>
              </a:rPr>
              <a:t> yang paling </a:t>
            </a:r>
            <a:r>
              <a:rPr lang="en-US" sz="1600" b="1" dirty="0" err="1">
                <a:latin typeface="Source Sans Pro" panose="020B0503030403020204" pitchFamily="34" charset="0"/>
              </a:rPr>
              <a:t>lembut</a:t>
            </a:r>
            <a:r>
              <a:rPr lang="en-US" sz="1600" b="1" dirty="0">
                <a:latin typeface="Source Sans Pro" panose="020B0503030403020204" pitchFamily="34" charset="0"/>
              </a:rPr>
              <a:t>, </a:t>
            </a:r>
            <a:r>
              <a:rPr lang="en-US" sz="1600" b="1" dirty="0" err="1">
                <a:latin typeface="Source Sans Pro" panose="020B0503030403020204" pitchFamily="34" charset="0"/>
              </a:rPr>
              <a:t>pendek</a:t>
            </a:r>
            <a:r>
              <a:rPr lang="en-US" sz="1600" b="1" dirty="0">
                <a:latin typeface="Source Sans Pro" panose="020B0503030403020204" pitchFamily="34" charset="0"/>
              </a:rPr>
              <a:t> </a:t>
            </a:r>
            <a:r>
              <a:rPr lang="en-US" sz="1600" b="1" dirty="0" err="1">
                <a:latin typeface="Source Sans Pro" panose="020B0503030403020204" pitchFamily="34" charset="0"/>
              </a:rPr>
              <a:t>dan</a:t>
            </a:r>
            <a:r>
              <a:rPr lang="en-US" sz="1600" b="1" dirty="0">
                <a:latin typeface="Source Sans Pro" panose="020B0503030403020204" pitchFamily="34" charset="0"/>
              </a:rPr>
              <a:t> </a:t>
            </a:r>
            <a:r>
              <a:rPr lang="en-US" sz="1600" b="1" dirty="0" err="1">
                <a:latin typeface="Source Sans Pro" panose="020B0503030403020204" pitchFamily="34" charset="0"/>
              </a:rPr>
              <a:t>keras</a:t>
            </a:r>
            <a:r>
              <a:rPr lang="en-US" sz="1600" b="1" dirty="0">
                <a:latin typeface="Source Sans Pro" panose="020B0503030403020204" pitchFamily="34" charset="0"/>
              </a:rPr>
              <a:t>.!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79512" y="5805264"/>
            <a:ext cx="253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Source Sans Pro" panose="020B0503030403020204" pitchFamily="34" charset="0"/>
              </a:rPr>
              <a:t>.</a:t>
            </a:r>
          </a:p>
        </p:txBody>
      </p:sp>
      <p:pic>
        <p:nvPicPr>
          <p:cNvPr id="37" name="Picture 36" descr="images-1.jpe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9694" r="8979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988840"/>
            <a:ext cx="792088" cy="950506"/>
          </a:xfrm>
          <a:prstGeom prst="rect">
            <a:avLst/>
          </a:prstGeom>
        </p:spPr>
      </p:pic>
      <p:pic>
        <p:nvPicPr>
          <p:cNvPr id="38" name="Picture 37" descr="Unknown-1.jpeg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46831" y1="92090" x2="46831" y2="920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132856"/>
            <a:ext cx="864096" cy="792088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251520" y="3244914"/>
            <a:ext cx="44582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000000"/>
                </a:solidFill>
                <a:latin typeface="Source Sans Pro" panose="020B0503030403020204" pitchFamily="34" charset="0"/>
              </a:rPr>
              <a:t>2. </a:t>
            </a:r>
            <a:r>
              <a:rPr lang="en-US" sz="1600" b="1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Sebutkan</a:t>
            </a:r>
            <a:r>
              <a:rPr lang="en-US" sz="1600" b="1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mana</a:t>
            </a:r>
            <a:r>
              <a:rPr lang="en-US" sz="1600" b="1" dirty="0">
                <a:solidFill>
                  <a:srgbClr val="000000"/>
                </a:solidFill>
                <a:latin typeface="Source Sans Pro" panose="020B0503030403020204" pitchFamily="34" charset="0"/>
              </a:rPr>
              <a:t> yang </a:t>
            </a:r>
            <a:r>
              <a:rPr lang="en-US" sz="1600" b="1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bunyinya</a:t>
            </a:r>
            <a:r>
              <a:rPr lang="en-US" sz="1600" b="1" dirty="0">
                <a:solidFill>
                  <a:srgbClr val="000000"/>
                </a:solidFill>
                <a:latin typeface="Source Sans Pro" panose="020B0503030403020204" pitchFamily="34" charset="0"/>
              </a:rPr>
              <a:t> paling </a:t>
            </a:r>
            <a:r>
              <a:rPr lang="en-US" sz="1600" b="1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keras</a:t>
            </a:r>
            <a:r>
              <a:rPr lang="en-US" sz="1600" b="1" dirty="0">
                <a:solidFill>
                  <a:srgbClr val="000000"/>
                </a:solidFill>
                <a:latin typeface="Source Sans Pro" panose="020B0503030403020204" pitchFamily="34" charset="0"/>
              </a:rPr>
              <a:t>, </a:t>
            </a:r>
          </a:p>
          <a:p>
            <a:r>
              <a:rPr lang="en-US" sz="1600" b="1" dirty="0">
                <a:solidFill>
                  <a:srgbClr val="000000"/>
                </a:solidFill>
                <a:latin typeface="Source Sans Pro" panose="020B0503030403020204" pitchFamily="34" charset="0"/>
              </a:rPr>
              <a:t>     </a:t>
            </a:r>
            <a:r>
              <a:rPr lang="en-US" sz="1600" b="1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lembut</a:t>
            </a:r>
            <a:r>
              <a:rPr lang="en-US" sz="1600" b="1" dirty="0">
                <a:solidFill>
                  <a:srgbClr val="000000"/>
                </a:solidFill>
                <a:latin typeface="Source Sans Pro" panose="020B0503030403020204" pitchFamily="34" charset="0"/>
              </a:rPr>
              <a:t>, </a:t>
            </a:r>
            <a:r>
              <a:rPr lang="en-US" sz="1600" b="1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pendek</a:t>
            </a:r>
            <a:r>
              <a:rPr lang="en-US" sz="1600" b="1" dirty="0">
                <a:solidFill>
                  <a:srgbClr val="000000"/>
                </a:solidFill>
                <a:latin typeface="Source Sans Pro" panose="020B0503030403020204" pitchFamily="34" charset="0"/>
              </a:rPr>
              <a:t> dan </a:t>
            </a:r>
            <a:r>
              <a:rPr lang="en-US" sz="1600" b="1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panjang</a:t>
            </a:r>
            <a:r>
              <a:rPr lang="en-US" sz="1600" b="1" dirty="0">
                <a:solidFill>
                  <a:srgbClr val="000000"/>
                </a:solidFill>
                <a:latin typeface="Source Sans Pro" panose="020B0503030403020204" pitchFamily="34" charset="0"/>
              </a:rPr>
              <a:t>..! </a:t>
            </a:r>
          </a:p>
        </p:txBody>
      </p:sp>
      <p:pic>
        <p:nvPicPr>
          <p:cNvPr id="41" name="Picture 40" descr="Unknown.jpe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4037002"/>
            <a:ext cx="1368152" cy="936104"/>
          </a:xfrm>
          <a:prstGeom prst="rect">
            <a:avLst/>
          </a:prstGeom>
        </p:spPr>
      </p:pic>
      <p:pic>
        <p:nvPicPr>
          <p:cNvPr id="42" name="Picture 41" descr="images-2.jpeg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1333" l="9524" r="89881">
                        <a14:foregroundMark x1="57143" y1="84000" x2="57143" y2="84000"/>
                        <a14:foregroundMark x1="50000" y1="85000" x2="50000" y2="85000"/>
                        <a14:foregroundMark x1="27381" y1="88333" x2="27381" y2="88333"/>
                        <a14:foregroundMark x1="33929" y1="88667" x2="33929" y2="88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3324677"/>
            <a:ext cx="1440159" cy="1792445"/>
          </a:xfrm>
          <a:prstGeom prst="rect">
            <a:avLst/>
          </a:prstGeom>
        </p:spPr>
      </p:pic>
      <p:pic>
        <p:nvPicPr>
          <p:cNvPr id="43" name="Picture 42" descr="131241721_2961039177506243_4144768921515297540_n.jpg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975" b="100000" l="0" r="99062">
                        <a14:foregroundMark x1="96435" y1="80556" x2="96435" y2="80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037002"/>
            <a:ext cx="804661" cy="1008112"/>
          </a:xfrm>
          <a:prstGeom prst="rect">
            <a:avLst/>
          </a:prstGeom>
        </p:spPr>
      </p:pic>
      <p:pic>
        <p:nvPicPr>
          <p:cNvPr id="44" name="Picture 43" descr="terompet-tahun-baru.jpg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>
                        <a14:foregroundMark x1="60250" y1="34000" x2="60250" y2="3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366418">
            <a:off x="-129214" y="4037615"/>
            <a:ext cx="1296944" cy="1026434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251520" y="4973106"/>
            <a:ext cx="33855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Source Sans Pro" panose="020B0503030403020204" pitchFamily="34" charset="0"/>
              </a:rPr>
              <a:t>A</a:t>
            </a:r>
            <a:endParaRPr lang="en-US" sz="2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Source Sans Pro" panose="020B0503030403020204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106499" y="4973106"/>
            <a:ext cx="34015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Source Sans Pro" panose="020B0503030403020204" pitchFamily="34" charset="0"/>
              </a:rPr>
              <a:t>B</a:t>
            </a:r>
            <a:endParaRPr lang="en-US" sz="2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Source Sans Pro" panose="020B0503030403020204" pitchFamily="34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2045808" y="4933036"/>
            <a:ext cx="33374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Source Sans Pro" panose="020B0503030403020204" pitchFamily="34" charset="0"/>
              </a:rPr>
              <a:t>C</a:t>
            </a:r>
            <a:endParaRPr lang="en-US" sz="2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Source Sans Pro" panose="020B0503030403020204" pitchFamily="34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3337445" y="4861028"/>
            <a:ext cx="34657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Source Sans Pro" panose="020B0503030403020204" pitchFamily="34" charset="0"/>
              </a:rPr>
              <a:t>D</a:t>
            </a:r>
            <a:endParaRPr lang="en-US" sz="2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Source Sans Pro" panose="020B0503030403020204" pitchFamily="34" charset="0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901496" y="1596862"/>
            <a:ext cx="33855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Source Sans Pro" panose="020B0503030403020204" pitchFamily="34" charset="0"/>
              </a:rPr>
              <a:t>A</a:t>
            </a:r>
            <a:endParaRPr lang="en-US" sz="2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Source Sans Pro" panose="020B0503030403020204" pitchFamily="34" charset="0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1756475" y="1804754"/>
            <a:ext cx="34015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Source Sans Pro" panose="020B0503030403020204" pitchFamily="34" charset="0"/>
              </a:rPr>
              <a:t>B</a:t>
            </a:r>
            <a:endParaRPr lang="en-US" sz="2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Source Sans Pro" panose="020B0503030403020204" pitchFamily="34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2623776" y="1700808"/>
            <a:ext cx="33374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Source Sans Pro" panose="020B0503030403020204" pitchFamily="34" charset="0"/>
              </a:rPr>
              <a:t>C</a:t>
            </a:r>
            <a:endParaRPr lang="en-US" sz="2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Source Sans Pro" panose="020B0503030403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23528" y="5580528"/>
            <a:ext cx="37946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000000"/>
                </a:solidFill>
                <a:latin typeface="Source Sans Pro" panose="020B0503030403020204" pitchFamily="34" charset="0"/>
              </a:rPr>
              <a:t>3. </a:t>
            </a:r>
            <a:r>
              <a:rPr lang="en-US" sz="1600" b="1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Buatlah</a:t>
            </a:r>
            <a:r>
              <a:rPr lang="en-US" sz="1600" b="1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tepukan</a:t>
            </a:r>
            <a:r>
              <a:rPr lang="en-US" sz="1600" b="1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panjang</a:t>
            </a:r>
            <a:r>
              <a:rPr lang="en-US" sz="1600" b="1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dan</a:t>
            </a:r>
            <a:r>
              <a:rPr lang="en-US" sz="1600" b="1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pendek</a:t>
            </a:r>
            <a:endParaRPr lang="en-US" sz="1600" b="1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Source Sans Pro" panose="020B0503030403020204" pitchFamily="34" charset="0"/>
              </a:rPr>
              <a:t>     </a:t>
            </a:r>
            <a:r>
              <a:rPr lang="en-US" sz="1600" b="1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pentaskan</a:t>
            </a:r>
            <a:r>
              <a:rPr lang="en-US" sz="1600" b="1" dirty="0">
                <a:solidFill>
                  <a:srgbClr val="000000"/>
                </a:solidFill>
                <a:latin typeface="Source Sans Pro" panose="020B0503030403020204" pitchFamily="34" charset="0"/>
              </a:rPr>
              <a:t> di </a:t>
            </a:r>
            <a:r>
              <a:rPr lang="en-US" sz="1600" b="1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depan</a:t>
            </a:r>
            <a:r>
              <a:rPr lang="en-US" sz="1600" b="1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kelas</a:t>
            </a:r>
            <a:r>
              <a:rPr lang="en-US" sz="1600" b="1" dirty="0">
                <a:solidFill>
                  <a:srgbClr val="000000"/>
                </a:solidFill>
                <a:latin typeface="Source Sans Pro" panose="020B0503030403020204" pitchFamily="34" charset="0"/>
              </a:rPr>
              <a:t>.!</a:t>
            </a:r>
            <a:endParaRPr lang="en-US" sz="1600" dirty="0">
              <a:latin typeface="Source Sans Pro" panose="020B0503030403020204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4479667" y="3290501"/>
            <a:ext cx="2151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aseline="30000" dirty="0">
                <a:latin typeface="Source Sans Pro" panose="020B0503030403020204" pitchFamily="34" charset="0"/>
              </a:rPr>
              <a:t> </a:t>
            </a:r>
            <a:endParaRPr lang="en-US" dirty="0">
              <a:latin typeface="Source Sans Pro" panose="020B0503030403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689278" y="1900863"/>
            <a:ext cx="432201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>
                <a:latin typeface="Source Sans Pro" panose="020B0503030403020204" pitchFamily="34" charset="0"/>
              </a:rPr>
              <a:t>Jawaban</a:t>
            </a:r>
            <a:r>
              <a:rPr lang="en-US" b="1" dirty="0">
                <a:latin typeface="Source Sans Pro" panose="020B0503030403020204" pitchFamily="34" charset="0"/>
              </a:rPr>
              <a:t> No. 1</a:t>
            </a:r>
          </a:p>
          <a:p>
            <a:r>
              <a:rPr lang="en-US" b="1" dirty="0" err="1">
                <a:latin typeface="Source Sans Pro" panose="020B0503030403020204" pitchFamily="34" charset="0"/>
              </a:rPr>
              <a:t>Urutan</a:t>
            </a:r>
            <a:r>
              <a:rPr lang="en-US" b="1" dirty="0">
                <a:latin typeface="Source Sans Pro" panose="020B0503030403020204" pitchFamily="34" charset="0"/>
              </a:rPr>
              <a:t> yang paling </a:t>
            </a:r>
            <a:r>
              <a:rPr lang="en-US" b="1" dirty="0" err="1">
                <a:latin typeface="Source Sans Pro" panose="020B0503030403020204" pitchFamily="34" charset="0"/>
              </a:rPr>
              <a:t>lembut</a:t>
            </a:r>
            <a:endParaRPr lang="en-US" b="1" dirty="0">
              <a:latin typeface="Source Sans Pro" panose="020B0503030403020204" pitchFamily="34" charset="0"/>
            </a:endParaRPr>
          </a:p>
          <a:p>
            <a:r>
              <a:rPr lang="mr-IN" b="1" dirty="0">
                <a:latin typeface="Source Sans Pro" panose="020B0503030403020204" pitchFamily="34" charset="0"/>
              </a:rPr>
              <a:t>………………………………………………</a:t>
            </a:r>
            <a:r>
              <a:rPr lang="en-US" b="1" dirty="0">
                <a:latin typeface="Source Sans Pro" panose="020B0503030403020204" pitchFamily="34" charset="0"/>
              </a:rPr>
              <a:t>.</a:t>
            </a:r>
          </a:p>
          <a:p>
            <a:r>
              <a:rPr lang="mr-IN" b="1" dirty="0">
                <a:latin typeface="Source Sans Pro" panose="020B0503030403020204" pitchFamily="34" charset="0"/>
              </a:rPr>
              <a:t>………………………………………………</a:t>
            </a:r>
            <a:r>
              <a:rPr lang="en-US" b="1" dirty="0">
                <a:latin typeface="Source Sans Pro" panose="020B0503030403020204" pitchFamily="34" charset="0"/>
              </a:rPr>
              <a:t>.</a:t>
            </a:r>
          </a:p>
          <a:p>
            <a:r>
              <a:rPr lang="mr-IN" b="1" dirty="0">
                <a:latin typeface="Source Sans Pro" panose="020B0503030403020204" pitchFamily="34" charset="0"/>
              </a:rPr>
              <a:t>………………………………………………</a:t>
            </a:r>
            <a:r>
              <a:rPr lang="en-US" b="1" dirty="0">
                <a:latin typeface="Source Sans Pro" panose="020B0503030403020204" pitchFamily="34" charset="0"/>
              </a:rPr>
              <a:t>.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694790" y="4032946"/>
            <a:ext cx="432201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>
                <a:latin typeface="Source Sans Pro" panose="020B0503030403020204" pitchFamily="34" charset="0"/>
              </a:rPr>
              <a:t>Jawaban</a:t>
            </a:r>
            <a:r>
              <a:rPr lang="en-US" b="1" dirty="0">
                <a:latin typeface="Source Sans Pro" panose="020B0503030403020204" pitchFamily="34" charset="0"/>
              </a:rPr>
              <a:t> No. 2</a:t>
            </a:r>
          </a:p>
          <a:p>
            <a:r>
              <a:rPr lang="en-US" b="1" dirty="0" err="1">
                <a:latin typeface="Source Sans Pro" panose="020B0503030403020204" pitchFamily="34" charset="0"/>
              </a:rPr>
              <a:t>Bunyi</a:t>
            </a:r>
            <a:r>
              <a:rPr lang="en-US" b="1" dirty="0">
                <a:latin typeface="Source Sans Pro" panose="020B0503030403020204" pitchFamily="34" charset="0"/>
              </a:rPr>
              <a:t> yang paling </a:t>
            </a:r>
            <a:r>
              <a:rPr lang="en-US" b="1" dirty="0" err="1">
                <a:latin typeface="Source Sans Pro" panose="020B0503030403020204" pitchFamily="34" charset="0"/>
              </a:rPr>
              <a:t>keras</a:t>
            </a:r>
            <a:endParaRPr lang="en-US" b="1" dirty="0">
              <a:latin typeface="Source Sans Pro" panose="020B0503030403020204" pitchFamily="34" charset="0"/>
            </a:endParaRPr>
          </a:p>
          <a:p>
            <a:r>
              <a:rPr lang="mr-IN" b="1" dirty="0">
                <a:latin typeface="Source Sans Pro" panose="020B0503030403020204" pitchFamily="34" charset="0"/>
              </a:rPr>
              <a:t>………………………………………………</a:t>
            </a:r>
            <a:r>
              <a:rPr lang="en-US" b="1" dirty="0">
                <a:latin typeface="Source Sans Pro" panose="020B0503030403020204" pitchFamily="34" charset="0"/>
              </a:rPr>
              <a:t>.</a:t>
            </a:r>
          </a:p>
          <a:p>
            <a:r>
              <a:rPr lang="mr-IN" b="1" dirty="0">
                <a:latin typeface="Source Sans Pro" panose="020B0503030403020204" pitchFamily="34" charset="0"/>
              </a:rPr>
              <a:t>………………………………………………</a:t>
            </a:r>
            <a:r>
              <a:rPr lang="en-US" b="1" dirty="0">
                <a:latin typeface="Source Sans Pro" panose="020B0503030403020204" pitchFamily="34" charset="0"/>
              </a:rPr>
              <a:t>.</a:t>
            </a:r>
          </a:p>
          <a:p>
            <a:r>
              <a:rPr lang="mr-IN" b="1" dirty="0">
                <a:latin typeface="Source Sans Pro" panose="020B0503030403020204" pitchFamily="34" charset="0"/>
              </a:rPr>
              <a:t>………………………………………………</a:t>
            </a:r>
            <a:r>
              <a:rPr lang="en-US" b="1" dirty="0">
                <a:latin typeface="Source Sans Pro" panose="020B0503030403020204" pitchFamily="34" charset="0"/>
              </a:rPr>
              <a:t>.</a:t>
            </a:r>
          </a:p>
        </p:txBody>
      </p:sp>
      <p:pic>
        <p:nvPicPr>
          <p:cNvPr id="24" name="Picture 23" descr="Screen Shot 2020-12-17 at 11.27.56 PM.png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607" b="100000" l="0" r="97095">
                        <a14:foregroundMark x1="83817" y1="84279" x2="83817" y2="84279"/>
                        <a14:foregroundMark x1="60166" y1="83843" x2="60166" y2="83843"/>
                        <a14:foregroundMark x1="77593" y1="93450" x2="77593" y2="93450"/>
                        <a14:foregroundMark x1="41494" y1="72489" x2="41494" y2="72489"/>
                        <a14:foregroundMark x1="44398" y1="81659" x2="44398" y2="81659"/>
                        <a14:foregroundMark x1="70124" y1="77729" x2="70124" y2="77729"/>
                        <a14:foregroundMark x1="82988" y1="72926" x2="82988" y2="72926"/>
                        <a14:foregroundMark x1="92116" y1="77293" x2="92116" y2="77293"/>
                        <a14:foregroundMark x1="90871" y1="89520" x2="90871" y2="89520"/>
                        <a14:foregroundMark x1="90456" y1="96507" x2="90456" y2="96507"/>
                        <a14:foregroundMark x1="75104" y1="70742" x2="75104" y2="70742"/>
                        <a14:foregroundMark x1="58506" y1="74672" x2="58506" y2="74672"/>
                        <a14:foregroundMark x1="65145" y1="76856" x2="65145" y2="76856"/>
                        <a14:foregroundMark x1="64730" y1="85153" x2="64730" y2="85153"/>
                        <a14:foregroundMark x1="50207" y1="85153" x2="50207" y2="85153"/>
                        <a14:foregroundMark x1="71369" y1="84716" x2="71369" y2="84716"/>
                        <a14:foregroundMark x1="75934" y1="77293" x2="75934" y2="77293"/>
                        <a14:foregroundMark x1="79253" y1="77729" x2="79253" y2="77729"/>
                        <a14:foregroundMark x1="87552" y1="78166" x2="87552" y2="78166"/>
                        <a14:foregroundMark x1="84232" y1="90393" x2="84232" y2="90393"/>
                        <a14:foregroundMark x1="75104" y1="88646" x2="75104" y2="88646"/>
                        <a14:foregroundMark x1="70954" y1="92576" x2="70954" y2="92576"/>
                        <a14:foregroundMark x1="56432" y1="93450" x2="56432" y2="93450"/>
                        <a14:foregroundMark x1="48133" y1="93013" x2="48133" y2="93013"/>
                        <a14:foregroundMark x1="2075" y1="96070" x2="2075" y2="96070"/>
                        <a14:foregroundMark x1="54357" y1="83843" x2="54357" y2="83843"/>
                        <a14:foregroundMark x1="50207" y1="76419" x2="50207" y2="76419"/>
                        <a14:foregroundMark x1="87137" y1="71616" x2="87137" y2="71616"/>
                        <a14:foregroundMark x1="92531" y1="83843" x2="92531" y2="83843"/>
                        <a14:foregroundMark x1="85062" y1="94760" x2="85062" y2="94760"/>
                        <a14:foregroundMark x1="78008" y1="82533" x2="78008" y2="82533"/>
                        <a14:backgroundMark x1="26556" y1="47598" x2="26556" y2="47598"/>
                        <a14:backgroundMark x1="31535" y1="52402" x2="31535" y2="52402"/>
                        <a14:backgroundMark x1="18672" y1="64629" x2="18672" y2="64629"/>
                        <a14:backgroundMark x1="27801" y1="58079" x2="27801" y2="58079"/>
                        <a14:backgroundMark x1="24066" y1="62009" x2="24066" y2="62009"/>
                        <a14:backgroundMark x1="22822" y1="67249" x2="22822" y2="67249"/>
                        <a14:backgroundMark x1="30290" y1="66812" x2="30290" y2="66812"/>
                        <a14:backgroundMark x1="81328" y1="60699" x2="81328" y2="60699"/>
                        <a14:backgroundMark x1="88382" y1="57642" x2="88382" y2="57642"/>
                        <a14:backgroundMark x1="61411" y1="91703" x2="61411" y2="917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844824"/>
            <a:ext cx="720080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3103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11" y="-27384"/>
            <a:ext cx="8229601" cy="798568"/>
          </a:xfrm>
        </p:spPr>
        <p:txBody>
          <a:bodyPr>
            <a:normAutofit/>
          </a:bodyPr>
          <a:lstStyle/>
          <a:p>
            <a:pPr algn="ctr"/>
            <a:r>
              <a:rPr lang="en-US" altLang="ko-KR" sz="3000" dirty="0">
                <a:solidFill>
                  <a:srgbClr val="0000FF"/>
                </a:solidFill>
                <a:latin typeface="Source Sans Pro" panose="020B0503030403020204" pitchFamily="34" charset="0"/>
              </a:rPr>
              <a:t>KERITERIA PENILAIAN (PERTEMUAN 2)</a:t>
            </a:r>
            <a:endParaRPr lang="ko-KR" altLang="en-US" sz="3000" dirty="0">
              <a:solidFill>
                <a:srgbClr val="0000FF"/>
              </a:solidFill>
              <a:latin typeface="Source Sans Pro" panose="020B0503030403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1878073"/>
              </p:ext>
            </p:extLst>
          </p:nvPr>
        </p:nvGraphicFramePr>
        <p:xfrm>
          <a:off x="179514" y="1248210"/>
          <a:ext cx="8736630" cy="436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73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473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473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473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473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FFFF00"/>
                        </a:solidFill>
                        <a:latin typeface="Source Sans Pro" panose="020B0503030403020204" pitchFamily="34" charset="0"/>
                      </a:endParaRPr>
                    </a:p>
                    <a:p>
                      <a:pPr algn="ctr"/>
                      <a:r>
                        <a:rPr lang="en-US" sz="1800" b="1" spc="300" dirty="0">
                          <a:solidFill>
                            <a:srgbClr val="FFFF00"/>
                          </a:solidFill>
                          <a:latin typeface="Source Sans Pro" panose="020B0503030403020204" pitchFamily="34" charset="0"/>
                        </a:rPr>
                        <a:t>ASPEK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FFFF00"/>
                          </a:solidFill>
                          <a:latin typeface="Source Sans Pro" panose="020B0503030403020204" pitchFamily="34" charset="0"/>
                        </a:rPr>
                        <a:t>SB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FFFF00"/>
                          </a:solidFill>
                          <a:latin typeface="Source Sans Pro" panose="020B0503030403020204" pitchFamily="34" charset="0"/>
                        </a:rPr>
                        <a:t>B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FFFF00"/>
                          </a:solidFill>
                          <a:latin typeface="Source Sans Pro" panose="020B0503030403020204" pitchFamily="34" charset="0"/>
                        </a:rPr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FFFF00"/>
                          </a:solidFill>
                          <a:latin typeface="Source Sans Pro" panose="020B0503030403020204" pitchFamily="34" charset="0"/>
                        </a:rPr>
                        <a:t>PB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0000FF"/>
                          </a:solidFill>
                          <a:latin typeface="Source Sans Pro" panose="020B0503030403020204" pitchFamily="34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0000FF"/>
                          </a:solidFill>
                          <a:latin typeface="Source Sans Pro" panose="020B0503030403020204" pitchFamily="34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0000FF"/>
                          </a:solidFill>
                          <a:latin typeface="Source Sans Pro" panose="020B050303040302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0000FF"/>
                          </a:solidFill>
                          <a:latin typeface="Source Sans Pro" panose="020B0503030403020204" pitchFamily="34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Mengelompokkanbunyi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keras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lembut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soal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nomor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1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2) </a:t>
                      </a:r>
                      <a:endParaRPr lang="en-US" sz="1400" dirty="0">
                        <a:latin typeface="Source Sans Pro" panose="020B0503030403020204" pitchFamily="34" charset="0"/>
                      </a:endParaRPr>
                    </a:p>
                    <a:p>
                      <a:endParaRPr lang="en-US" sz="1400" b="1" dirty="0">
                        <a:latin typeface="Source Sans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Siswa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dapat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menjawab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2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soal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secara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tepat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. </a:t>
                      </a:r>
                      <a:endParaRPr lang="en-US" sz="1400" dirty="0">
                        <a:latin typeface="Source Sans Pro" panose="020B0503030403020204" pitchFamily="34" charset="0"/>
                      </a:endParaRPr>
                    </a:p>
                    <a:p>
                      <a:endParaRPr lang="en-US" sz="1400" b="1" dirty="0">
                        <a:latin typeface="Source Sans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Siswa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dapat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menjawab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2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soal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namun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masih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adayang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kurang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tepat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. </a:t>
                      </a:r>
                      <a:endParaRPr lang="en-US" sz="1400" dirty="0">
                        <a:latin typeface="Source Sans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Siswa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hanya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dapat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menjawab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1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soal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dengan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tepat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. </a:t>
                      </a:r>
                      <a:endParaRPr lang="en-US" sz="1400" dirty="0">
                        <a:latin typeface="Source Sans Pro" panose="020B0503030403020204" pitchFamily="34" charset="0"/>
                      </a:endParaRPr>
                    </a:p>
                    <a:p>
                      <a:endParaRPr lang="en-US" sz="1400" b="1" dirty="0">
                        <a:latin typeface="Source Sans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Siswa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tidak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dapat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menjawab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semuasoal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dengan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tepat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en-US" sz="1400" dirty="0">
                        <a:latin typeface="Source Sans Pro" panose="020B0503030403020204" pitchFamily="34" charset="0"/>
                      </a:endParaRPr>
                    </a:p>
                    <a:p>
                      <a:endParaRPr lang="en-US" sz="1400" b="1" dirty="0">
                        <a:latin typeface="Source Sans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08160">
                <a:tc>
                  <a:txBody>
                    <a:bodyPr/>
                    <a:lstStyle/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menirukan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bunyi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berdasarkan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sumber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bunyi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yang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dihasilkan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Oleh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tubuh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manusia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. </a:t>
                      </a:r>
                      <a:endParaRPr lang="en-US" sz="1400" dirty="0">
                        <a:latin typeface="Source Sans Pro" panose="020B0503030403020204" pitchFamily="34" charset="0"/>
                      </a:endParaRPr>
                    </a:p>
                    <a:p>
                      <a:endParaRPr lang="en-US" sz="1400" b="1" dirty="0">
                        <a:latin typeface="Source Sans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Apabila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seluruh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siswa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dalam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kelompok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mampusecara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kompak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melakukan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tepukan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panjang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pendek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. </a:t>
                      </a:r>
                      <a:endParaRPr lang="en-US" sz="1400" dirty="0">
                        <a:latin typeface="Source Sans Pro" panose="020B0503030403020204" pitchFamily="34" charset="0"/>
                      </a:endParaRPr>
                    </a:p>
                    <a:p>
                      <a:endParaRPr lang="en-US" sz="1400" b="1" dirty="0">
                        <a:latin typeface="Source Sans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Apabila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hanya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75%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siswa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dalam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kelompok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mampumelakukan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tepukan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panjang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pendek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. </a:t>
                      </a:r>
                      <a:endParaRPr lang="en-US" sz="1400" dirty="0">
                        <a:latin typeface="Source Sans Pro" panose="020B0503030403020204" pitchFamily="34" charset="0"/>
                      </a:endParaRPr>
                    </a:p>
                    <a:p>
                      <a:endParaRPr lang="en-US" sz="1400" b="1" dirty="0">
                        <a:latin typeface="Source Sans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Apabila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hanya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50%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siswa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dalam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kelompok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mampu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melakukan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tepukan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panjang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pendek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. </a:t>
                      </a:r>
                      <a:endParaRPr lang="en-US" sz="1400" dirty="0">
                        <a:latin typeface="Source Sans Pro" panose="020B0503030403020204" pitchFamily="34" charset="0"/>
                      </a:endParaRPr>
                    </a:p>
                    <a:p>
                      <a:endParaRPr lang="en-US" sz="1400" b="1" dirty="0">
                        <a:latin typeface="Source Sans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Apabila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seluruh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siswa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dalam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kelompok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tidak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mampu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melakukan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tepukan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panjang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pendek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. </a:t>
                      </a:r>
                      <a:endParaRPr lang="en-US" sz="1400" dirty="0">
                        <a:latin typeface="Source Sans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63592" y="620688"/>
            <a:ext cx="38747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Source Sans Pro" panose="020B0503030403020204" pitchFamily="34" charset="0"/>
              </a:rPr>
              <a:t>1. </a:t>
            </a:r>
            <a:r>
              <a:rPr lang="en-US" b="1" dirty="0" err="1">
                <a:latin typeface="Source Sans Pro" panose="020B0503030403020204" pitchFamily="34" charset="0"/>
              </a:rPr>
              <a:t>Rubrik</a:t>
            </a:r>
            <a:r>
              <a:rPr lang="en-US" b="1" dirty="0">
                <a:latin typeface="Source Sans Pro" panose="020B0503030403020204" pitchFamily="34" charset="0"/>
              </a:rPr>
              <a:t> </a:t>
            </a:r>
            <a:r>
              <a:rPr lang="en-US" b="1" dirty="0" err="1">
                <a:latin typeface="Source Sans Pro" panose="020B0503030403020204" pitchFamily="34" charset="0"/>
              </a:rPr>
              <a:t>Penilai</a:t>
            </a:r>
            <a:r>
              <a:rPr lang="en-US" b="1" dirty="0">
                <a:latin typeface="Source Sans Pro" panose="020B0503030403020204" pitchFamily="34" charset="0"/>
              </a:rPr>
              <a:t> LKS (</a:t>
            </a:r>
            <a:r>
              <a:rPr lang="en-US" b="1" dirty="0" err="1">
                <a:latin typeface="Source Sans Pro" panose="020B0503030403020204" pitchFamily="34" charset="0"/>
              </a:rPr>
              <a:t>Pertemuan</a:t>
            </a:r>
            <a:r>
              <a:rPr lang="en-US" b="1" dirty="0">
                <a:latin typeface="Source Sans Pro" panose="020B0503030403020204" pitchFamily="34" charset="0"/>
              </a:rPr>
              <a:t> 2) </a:t>
            </a:r>
          </a:p>
        </p:txBody>
      </p:sp>
      <p:pic>
        <p:nvPicPr>
          <p:cNvPr id="12" name="Picture 11" descr="4.jpe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9778" y1="70667" x2="49778" y2="70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836712"/>
            <a:ext cx="648072" cy="583265"/>
          </a:xfrm>
          <a:prstGeom prst="rect">
            <a:avLst/>
          </a:prstGeom>
        </p:spPr>
      </p:pic>
      <p:pic>
        <p:nvPicPr>
          <p:cNvPr id="13" name="Picture 12" descr="3.jpeg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405" l="0" r="100000">
                        <a14:foregroundMark x1="81000" y1="65476" x2="81000" y2="654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537" y="915921"/>
            <a:ext cx="771511" cy="432047"/>
          </a:xfrm>
          <a:prstGeom prst="rect">
            <a:avLst/>
          </a:prstGeom>
        </p:spPr>
      </p:pic>
      <p:pic>
        <p:nvPicPr>
          <p:cNvPr id="14" name="Picture 13" descr="2.jpeg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198" b="100000" l="66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1511" y="915921"/>
            <a:ext cx="778721" cy="432048"/>
          </a:xfrm>
          <a:prstGeom prst="rect">
            <a:avLst/>
          </a:prstGeom>
        </p:spPr>
      </p:pic>
      <p:pic>
        <p:nvPicPr>
          <p:cNvPr id="15" name="Picture 14" descr="1.jpeg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35111" y1="45982" x2="35111" y2="45982"/>
                        <a14:foregroundMark x1="19111" y1="44643" x2="19111" y2="44643"/>
                        <a14:foregroundMark x1="28000" y1="41964" x2="28000" y2="41964"/>
                        <a14:foregroundMark x1="20889" y1="37500" x2="20889" y2="37500"/>
                        <a14:foregroundMark x1="74667" y1="39732" x2="74667" y2="39732"/>
                        <a14:foregroundMark x1="68000" y1="47321" x2="68000" y2="47321"/>
                        <a14:foregroundMark x1="61333" y1="32589" x2="61333" y2="32589"/>
                        <a14:foregroundMark x1="77333" y1="51339" x2="77333" y2="51339"/>
                        <a14:foregroundMark x1="80889" y1="67411" x2="80889" y2="67411"/>
                        <a14:foregroundMark x1="10667" y1="64732" x2="10667" y2="64732"/>
                        <a14:foregroundMark x1="15111" y1="52232" x2="15111" y2="52232"/>
                        <a14:foregroundMark x1="26222" y1="50893" x2="26222" y2="50893"/>
                        <a14:foregroundMark x1="35111" y1="33036" x2="35111" y2="33036"/>
                        <a14:foregroundMark x1="36444" y1="39286" x2="36444" y2="39286"/>
                        <a14:foregroundMark x1="26222" y1="31696" x2="26222" y2="31696"/>
                        <a14:foregroundMark x1="16000" y1="33929" x2="16000" y2="33929"/>
                        <a14:foregroundMark x1="27111" y1="37054" x2="27111" y2="37054"/>
                        <a14:foregroundMark x1="32000" y1="35714" x2="32000" y2="35714"/>
                        <a14:foregroundMark x1="32889" y1="40179" x2="32889" y2="40179"/>
                        <a14:foregroundMark x1="32889" y1="43750" x2="32889" y2="43750"/>
                        <a14:foregroundMark x1="30222" y1="46875" x2="30222" y2="46875"/>
                        <a14:foregroundMark x1="24000" y1="45536" x2="24000" y2="45536"/>
                        <a14:foregroundMark x1="63111" y1="30804" x2="63111" y2="30804"/>
                        <a14:foregroundMark x1="72444" y1="33929" x2="72444" y2="33929"/>
                        <a14:foregroundMark x1="78222" y1="36607" x2="78222" y2="36607"/>
                        <a14:foregroundMark x1="63556" y1="51339" x2="63556" y2="51339"/>
                        <a14:foregroundMark x1="58222" y1="45089" x2="58222" y2="45089"/>
                        <a14:foregroundMark x1="61778" y1="43304" x2="61778" y2="433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917841"/>
            <a:ext cx="432048" cy="4301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7504" y="5661248"/>
            <a:ext cx="2773516" cy="14157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600" dirty="0" err="1">
                <a:latin typeface="Source Sans Pro" panose="020B0503030403020204" pitchFamily="34" charset="0"/>
              </a:rPr>
              <a:t>Penskoran</a:t>
            </a:r>
            <a:r>
              <a:rPr lang="fi-FI" sz="1600" dirty="0">
                <a:latin typeface="Source Sans Pro" panose="020B0503030403020204" pitchFamily="34" charset="0"/>
              </a:rPr>
              <a:t> :</a:t>
            </a:r>
            <a:br>
              <a:rPr lang="fi-FI" sz="1600" dirty="0">
                <a:latin typeface="Source Sans Pro" panose="020B0503030403020204" pitchFamily="34" charset="0"/>
              </a:rPr>
            </a:br>
            <a:r>
              <a:rPr lang="fi-FI" sz="1600" dirty="0" err="1">
                <a:latin typeface="Source Sans Pro" panose="020B0503030403020204" pitchFamily="34" charset="0"/>
              </a:rPr>
              <a:t>Skor</a:t>
            </a:r>
            <a:r>
              <a:rPr lang="fi-FI" sz="1600" dirty="0">
                <a:latin typeface="Source Sans Pro" panose="020B0503030403020204" pitchFamily="34" charset="0"/>
              </a:rPr>
              <a:t> </a:t>
            </a:r>
            <a:r>
              <a:rPr lang="fi-FI" sz="1600" dirty="0" err="1">
                <a:latin typeface="Source Sans Pro" panose="020B0503030403020204" pitchFamily="34" charset="0"/>
              </a:rPr>
              <a:t>maksimal</a:t>
            </a:r>
            <a:r>
              <a:rPr lang="fi-FI" sz="1600" dirty="0">
                <a:latin typeface="Source Sans Pro" panose="020B0503030403020204" pitchFamily="34" charset="0"/>
              </a:rPr>
              <a:t> = 8</a:t>
            </a:r>
            <a:br>
              <a:rPr lang="fi-FI" sz="1600" dirty="0">
                <a:latin typeface="Source Sans Pro" panose="020B0503030403020204" pitchFamily="34" charset="0"/>
              </a:rPr>
            </a:br>
            <a:r>
              <a:rPr lang="fi-FI" sz="2000" dirty="0" err="1">
                <a:latin typeface="Source Sans Pro" panose="020B0503030403020204" pitchFamily="34" charset="0"/>
              </a:rPr>
              <a:t>Nilai</a:t>
            </a:r>
            <a:r>
              <a:rPr lang="fi-FI" sz="2000" dirty="0">
                <a:latin typeface="Source Sans Pro" panose="020B0503030403020204" pitchFamily="34" charset="0"/>
              </a:rPr>
              <a:t> =</a:t>
            </a:r>
            <a:r>
              <a:rPr lang="fi-FI" sz="1600" dirty="0">
                <a:latin typeface="Source Sans Pro" panose="020B0503030403020204" pitchFamily="34" charset="0"/>
              </a:rPr>
              <a:t> </a:t>
            </a:r>
            <a:r>
              <a:rPr lang="fi-FI" sz="1400" u="sng" dirty="0">
                <a:latin typeface="Source Sans Pro" panose="020B0503030403020204" pitchFamily="34" charset="0"/>
              </a:rPr>
              <a:t>𝒔𝒌𝒐𝒓 𝒑𝒆𝒓𝒐𝒍𝒆𝒉𝒂𝒏</a:t>
            </a:r>
            <a:r>
              <a:rPr lang="fi-FI" sz="1600" dirty="0">
                <a:latin typeface="Source Sans Pro" panose="020B0503030403020204" pitchFamily="34" charset="0"/>
              </a:rPr>
              <a:t> x 100 </a:t>
            </a:r>
          </a:p>
          <a:p>
            <a:r>
              <a:rPr lang="fi-FI" sz="1600" dirty="0">
                <a:latin typeface="Source Sans Pro" panose="020B0503030403020204" pitchFamily="34" charset="0"/>
              </a:rPr>
              <a:t>               </a:t>
            </a:r>
            <a:r>
              <a:rPr lang="fi-FI" sz="1400" dirty="0">
                <a:latin typeface="Source Sans Pro" panose="020B0503030403020204" pitchFamily="34" charset="0"/>
              </a:rPr>
              <a:t>𝒔𝒌𝒐𝒓 𝒎𝒂𝒌𝒔𝒊𝒎𝒂𝒍</a:t>
            </a:r>
            <a:r>
              <a:rPr lang="fi-FI" sz="1600" dirty="0">
                <a:latin typeface="Source Sans Pro" panose="020B0503030403020204" pitchFamily="34" charset="0"/>
              </a:rPr>
              <a:t> </a:t>
            </a:r>
          </a:p>
          <a:p>
            <a:endParaRPr lang="en-US" dirty="0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43078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lded Corner 7"/>
          <p:cNvSpPr/>
          <p:nvPr/>
        </p:nvSpPr>
        <p:spPr>
          <a:xfrm>
            <a:off x="251520" y="1424088"/>
            <a:ext cx="2880320" cy="4669208"/>
          </a:xfrm>
          <a:prstGeom prst="foldedCorner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endParaRPr lang="en-US" sz="1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endParaRPr lang="en-US" sz="1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r>
              <a:rPr 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REFLEKSI </a:t>
            </a:r>
          </a:p>
          <a:p>
            <a:endParaRPr lang="en-US" sz="1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Mengadakan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refleksi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dengan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memberikan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beberapa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pertanyaan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terkait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</a:p>
          <a:p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materi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yang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telah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dipelajari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, </a:t>
            </a:r>
          </a:p>
          <a:p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misalnya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; </a:t>
            </a:r>
          </a:p>
          <a:p>
            <a:pPr marL="342900" indent="-342900">
              <a:buAutoNum type="arabicPeriod"/>
            </a:pP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Bagaimana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perasaanmu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setelahmengikuti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pelajaran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hari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ini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?</a:t>
            </a:r>
          </a:p>
          <a:p>
            <a:pPr marL="342900" indent="-342900">
              <a:buAutoNum type="arabicPeriod"/>
            </a:pP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Apakah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kamu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telah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mengerti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   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semua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?</a:t>
            </a:r>
          </a:p>
          <a:p>
            <a:pPr marL="342900" indent="-342900">
              <a:buAutoNum type="arabicPeriod"/>
            </a:pP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Bagian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mana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yang paling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kamu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sukai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?</a:t>
            </a:r>
          </a:p>
          <a:p>
            <a:pPr marL="342900" indent="-342900">
              <a:buAutoNum type="arabicPeriod"/>
            </a:pP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Apa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yang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tidak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kamu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sukai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di  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materi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ini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?</a:t>
            </a:r>
          </a:p>
          <a:p>
            <a:pPr marL="342900" indent="-342900">
              <a:buAutoNum type="arabicPeriod"/>
            </a:pP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Apakah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kalian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bersedia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           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mengikuti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materi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berikutnya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? </a:t>
            </a:r>
          </a:p>
          <a:p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</p:txBody>
      </p:sp>
      <p:sp>
        <p:nvSpPr>
          <p:cNvPr id="10" name="Folded Corner 9"/>
          <p:cNvSpPr/>
          <p:nvPr/>
        </p:nvSpPr>
        <p:spPr>
          <a:xfrm>
            <a:off x="3275856" y="1412776"/>
            <a:ext cx="5688632" cy="2160240"/>
          </a:xfrm>
          <a:prstGeom prst="foldedCorner">
            <a:avLst/>
          </a:prstGeom>
          <a:scene3d>
            <a:camera prst="orthographicFront"/>
            <a:lightRig rig="threePt" dir="t"/>
          </a:scene3d>
          <a:sp3d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endParaRPr lang="en-US" sz="1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endParaRPr 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pPr algn="ctr"/>
            <a:endParaRPr lang="en-US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pPr algn="ctr"/>
            <a:r>
              <a:rPr lang="en-US" sz="2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REMEDIAL</a:t>
            </a:r>
            <a:endParaRPr lang="en-US" sz="1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pPr algn="ctr"/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(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Diberikan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pada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siswa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dengan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kemampuan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belajar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yang    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membutuhkan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pendampingan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)</a:t>
            </a:r>
          </a:p>
          <a:p>
            <a:pPr algn="ctr"/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</a:p>
          <a:p>
            <a:pPr algn="ctr"/>
            <a:r>
              <a:rPr lang="en-US" dirty="0" err="1">
                <a:latin typeface="Source Sans Pro" panose="020B0503030403020204" pitchFamily="34" charset="0"/>
              </a:rPr>
              <a:t>Siswa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menirukan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kembali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bunyi</a:t>
            </a:r>
            <a:r>
              <a:rPr lang="en-US" dirty="0">
                <a:latin typeface="Source Sans Pro" panose="020B0503030403020204" pitchFamily="34" charset="0"/>
              </a:rPr>
              <a:t> yang </a:t>
            </a:r>
            <a:r>
              <a:rPr lang="en-US" dirty="0" err="1">
                <a:latin typeface="Source Sans Pro" panose="020B0503030403020204" pitchFamily="34" charset="0"/>
              </a:rPr>
              <a:t>didengarnya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sesuai</a:t>
            </a:r>
            <a:r>
              <a:rPr lang="en-US" dirty="0">
                <a:latin typeface="Source Sans Pro" panose="020B0503030403020204" pitchFamily="34" charset="0"/>
              </a:rPr>
              <a:t>     </a:t>
            </a:r>
            <a:r>
              <a:rPr lang="en-US" dirty="0" err="1">
                <a:latin typeface="Source Sans Pro" panose="020B0503030403020204" pitchFamily="34" charset="0"/>
              </a:rPr>
              <a:t>dengan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arahan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dari</a:t>
            </a:r>
            <a:r>
              <a:rPr lang="en-US" dirty="0">
                <a:latin typeface="Source Sans Pro" panose="020B0503030403020204" pitchFamily="34" charset="0"/>
              </a:rPr>
              <a:t> guru. </a:t>
            </a:r>
          </a:p>
          <a:p>
            <a:pPr algn="ctr"/>
            <a:endParaRPr lang="en-US" dirty="0">
              <a:latin typeface="Source Sans Pro" panose="020B0503030403020204" pitchFamily="34" charset="0"/>
            </a:endParaRPr>
          </a:p>
          <a:p>
            <a:r>
              <a:rPr lang="en-US" sz="1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</a:p>
          <a:p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</p:txBody>
      </p:sp>
      <p:sp>
        <p:nvSpPr>
          <p:cNvPr id="12" name="Donut 11"/>
          <p:cNvSpPr/>
          <p:nvPr/>
        </p:nvSpPr>
        <p:spPr>
          <a:xfrm>
            <a:off x="5724128" y="764704"/>
            <a:ext cx="648072" cy="704654"/>
          </a:xfrm>
          <a:prstGeom prst="donu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ctr"/>
            <a:endParaRPr lang="en-US">
              <a:solidFill>
                <a:schemeClr val="tx1"/>
              </a:solidFill>
              <a:latin typeface="Source Sans Pro" panose="020B0503030403020204" pitchFamily="34" charset="0"/>
            </a:endParaRPr>
          </a:p>
        </p:txBody>
      </p:sp>
      <p:sp>
        <p:nvSpPr>
          <p:cNvPr id="13" name="Folded Corner 12"/>
          <p:cNvSpPr/>
          <p:nvPr/>
        </p:nvSpPr>
        <p:spPr>
          <a:xfrm>
            <a:off x="3347864" y="4077072"/>
            <a:ext cx="5760640" cy="2160240"/>
          </a:xfrm>
          <a:prstGeom prst="foldedCorner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ctr"/>
            <a:endParaRPr lang="en-US" sz="1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pPr algn="ctr"/>
            <a:endParaRPr 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pPr algn="ctr"/>
            <a:r>
              <a:rPr 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PENGAYAAN</a:t>
            </a:r>
            <a:endParaRPr lang="en-US" sz="1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pPr algn="ctr"/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(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Diberikan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pada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siswa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dengan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pencapaian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hasil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belajar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tinggi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)</a:t>
            </a:r>
          </a:p>
          <a:p>
            <a:pPr algn="ctr"/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</a:p>
          <a:p>
            <a:pPr algn="ctr"/>
            <a:r>
              <a:rPr lang="en-US" sz="1600" dirty="0" err="1">
                <a:latin typeface="Source Sans Pro" panose="020B0503030403020204" pitchFamily="34" charset="0"/>
              </a:rPr>
              <a:t>Siswa</a:t>
            </a:r>
            <a:r>
              <a:rPr lang="en-US" sz="1600" dirty="0"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atin typeface="Source Sans Pro" panose="020B0503030403020204" pitchFamily="34" charset="0"/>
              </a:rPr>
              <a:t>menirukan</a:t>
            </a:r>
            <a:r>
              <a:rPr lang="en-US" sz="1600" dirty="0"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atin typeface="Source Sans Pro" panose="020B0503030403020204" pitchFamily="34" charset="0"/>
              </a:rPr>
              <a:t>bunyi</a:t>
            </a:r>
            <a:r>
              <a:rPr lang="en-US" sz="1600" dirty="0"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atin typeface="Source Sans Pro" panose="020B0503030403020204" pitchFamily="34" charset="0"/>
              </a:rPr>
              <a:t>berdasarkan</a:t>
            </a:r>
            <a:r>
              <a:rPr lang="en-US" sz="1600" dirty="0"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atin typeface="Source Sans Pro" panose="020B0503030403020204" pitchFamily="34" charset="0"/>
              </a:rPr>
              <a:t>sumber</a:t>
            </a:r>
            <a:r>
              <a:rPr lang="en-US" sz="1600" dirty="0"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atin typeface="Source Sans Pro" panose="020B0503030403020204" pitchFamily="34" charset="0"/>
              </a:rPr>
              <a:t>bunyi</a:t>
            </a:r>
            <a:r>
              <a:rPr lang="en-US" sz="1600" dirty="0"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atin typeface="Source Sans Pro" panose="020B0503030403020204" pitchFamily="34" charset="0"/>
              </a:rPr>
              <a:t>lainnya</a:t>
            </a:r>
            <a:r>
              <a:rPr lang="en-US" sz="1600" dirty="0">
                <a:latin typeface="Source Sans Pro" panose="020B0503030403020204" pitchFamily="34" charset="0"/>
              </a:rPr>
              <a:t> yang        </a:t>
            </a:r>
            <a:r>
              <a:rPr lang="en-US" sz="1600" dirty="0" err="1">
                <a:latin typeface="Source Sans Pro" panose="020B0503030403020204" pitchFamily="34" charset="0"/>
              </a:rPr>
              <a:t>dihasilkan</a:t>
            </a:r>
            <a:r>
              <a:rPr lang="en-US" sz="1600" dirty="0"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atin typeface="Source Sans Pro" panose="020B0503030403020204" pitchFamily="34" charset="0"/>
              </a:rPr>
              <a:t>oleh</a:t>
            </a:r>
            <a:r>
              <a:rPr lang="en-US" sz="1600" dirty="0"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atin typeface="Source Sans Pro" panose="020B0503030403020204" pitchFamily="34" charset="0"/>
              </a:rPr>
              <a:t>tubuh</a:t>
            </a:r>
            <a:r>
              <a:rPr lang="en-US" sz="1600" dirty="0">
                <a:latin typeface="Source Sans Pro" panose="020B0503030403020204" pitchFamily="34" charset="0"/>
              </a:rPr>
              <a:t>. </a:t>
            </a:r>
          </a:p>
          <a:p>
            <a:pPr algn="ctr"/>
            <a:r>
              <a:rPr lang="en-US" sz="1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</a:p>
          <a:p>
            <a:pPr algn="ctr"/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</p:txBody>
      </p:sp>
      <p:sp>
        <p:nvSpPr>
          <p:cNvPr id="14" name="Donut 13"/>
          <p:cNvSpPr/>
          <p:nvPr/>
        </p:nvSpPr>
        <p:spPr>
          <a:xfrm>
            <a:off x="5652119" y="3429000"/>
            <a:ext cx="691277" cy="704654"/>
          </a:xfrm>
          <a:prstGeom prst="donu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ctr"/>
            <a:endParaRPr lang="en-US">
              <a:solidFill>
                <a:schemeClr val="tx1"/>
              </a:solidFill>
              <a:latin typeface="Source Sans Pro" panose="020B0503030403020204" pitchFamily="34" charset="0"/>
            </a:endParaRPr>
          </a:p>
        </p:txBody>
      </p:sp>
      <p:sp>
        <p:nvSpPr>
          <p:cNvPr id="15" name="Donut 14"/>
          <p:cNvSpPr/>
          <p:nvPr/>
        </p:nvSpPr>
        <p:spPr>
          <a:xfrm>
            <a:off x="1187624" y="764704"/>
            <a:ext cx="648072" cy="704654"/>
          </a:xfrm>
          <a:prstGeom prst="donu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ctr"/>
            <a:endParaRPr lang="en-US">
              <a:solidFill>
                <a:schemeClr val="tx1"/>
              </a:solidFill>
              <a:latin typeface="Source Sans Pro" panose="020B0503030403020204" pitchFamily="34" charset="0"/>
            </a:endParaRPr>
          </a:p>
        </p:txBody>
      </p:sp>
      <p:pic>
        <p:nvPicPr>
          <p:cNvPr id="17" name="Picture 16" descr="images.pn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0000" l="3500" r="95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1400"/>
            <a:ext cx="7874391" cy="1327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4070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Diagonal Corner Rectangle 4"/>
          <p:cNvSpPr/>
          <p:nvPr/>
        </p:nvSpPr>
        <p:spPr>
          <a:xfrm>
            <a:off x="251520" y="858416"/>
            <a:ext cx="7344816" cy="2642592"/>
          </a:xfrm>
          <a:prstGeom prst="round2DiagRect">
            <a:avLst/>
          </a:prstGeom>
          <a:solidFill>
            <a:srgbClr val="2899E1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>
                <a:latin typeface="Source Sans Pro" panose="020B0503030403020204" pitchFamily="34" charset="0"/>
                <a:cs typeface="Kokonor"/>
              </a:rPr>
              <a:t>PERTEMUAN  3 (160 MENIT)</a:t>
            </a:r>
          </a:p>
          <a:p>
            <a:pPr>
              <a:lnSpc>
                <a:spcPct val="50000"/>
              </a:lnSpc>
            </a:pPr>
            <a:endParaRPr lang="en-US" dirty="0">
              <a:latin typeface="Source Sans Pro" panose="020B0503030403020204" pitchFamily="34" charset="0"/>
              <a:cs typeface="Kokonor"/>
            </a:endParaRPr>
          </a:p>
          <a:p>
            <a:pPr>
              <a:lnSpc>
                <a:spcPct val="50000"/>
              </a:lnSpc>
            </a:pPr>
            <a:endParaRPr lang="en-US" dirty="0">
              <a:latin typeface="Source Sans Pro" panose="020B0503030403020204" pitchFamily="34" charset="0"/>
              <a:cs typeface="Kokonor"/>
            </a:endParaRPr>
          </a:p>
          <a:p>
            <a:r>
              <a:rPr lang="en-US" sz="2000" b="1" dirty="0" err="1">
                <a:latin typeface="Source Sans Pro" panose="020B0503030403020204" pitchFamily="34" charset="0"/>
              </a:rPr>
              <a:t>Tujuan</a:t>
            </a:r>
            <a:r>
              <a:rPr lang="en-US" sz="2000" b="1" dirty="0">
                <a:latin typeface="Source Sans Pro" panose="020B0503030403020204" pitchFamily="34" charset="0"/>
              </a:rPr>
              <a:t> </a:t>
            </a:r>
            <a:r>
              <a:rPr lang="en-US" sz="2000" b="1" dirty="0" err="1">
                <a:latin typeface="Source Sans Pro" panose="020B0503030403020204" pitchFamily="34" charset="0"/>
              </a:rPr>
              <a:t>Pembelajaran</a:t>
            </a:r>
            <a:r>
              <a:rPr lang="en-US" sz="2000" b="1" dirty="0">
                <a:latin typeface="Source Sans Pro" panose="020B0503030403020204" pitchFamily="34" charset="0"/>
              </a:rPr>
              <a:t> :</a:t>
            </a:r>
            <a:br>
              <a:rPr lang="en-US" sz="2000" b="1" dirty="0">
                <a:latin typeface="Source Sans Pro" panose="020B0503030403020204" pitchFamily="34" charset="0"/>
              </a:rPr>
            </a:br>
            <a:r>
              <a:rPr lang="en-US" sz="2000" b="1" dirty="0" err="1">
                <a:latin typeface="Source Sans Pro" panose="020B0503030403020204" pitchFamily="34" charset="0"/>
              </a:rPr>
              <a:t>Peserta</a:t>
            </a:r>
            <a:r>
              <a:rPr lang="en-US" sz="2000" b="1" dirty="0">
                <a:latin typeface="Source Sans Pro" panose="020B0503030403020204" pitchFamily="34" charset="0"/>
              </a:rPr>
              <a:t> </a:t>
            </a:r>
            <a:r>
              <a:rPr lang="en-US" sz="2000" b="1" dirty="0" err="1">
                <a:latin typeface="Source Sans Pro" panose="020B0503030403020204" pitchFamily="34" charset="0"/>
              </a:rPr>
              <a:t>didik</a:t>
            </a:r>
            <a:r>
              <a:rPr lang="en-US" sz="2000" b="1" dirty="0">
                <a:latin typeface="Source Sans Pro" panose="020B0503030403020204" pitchFamily="34" charset="0"/>
              </a:rPr>
              <a:t> </a:t>
            </a:r>
            <a:r>
              <a:rPr lang="en-US" sz="2000" b="1" dirty="0" err="1">
                <a:latin typeface="Source Sans Pro" panose="020B0503030403020204" pitchFamily="34" charset="0"/>
              </a:rPr>
              <a:t>menciptakan</a:t>
            </a:r>
            <a:r>
              <a:rPr lang="en-US" sz="2000" b="1" dirty="0">
                <a:latin typeface="Source Sans Pro" panose="020B0503030403020204" pitchFamily="34" charset="0"/>
              </a:rPr>
              <a:t> </a:t>
            </a:r>
            <a:r>
              <a:rPr lang="en-US" sz="2000" b="1" dirty="0" err="1">
                <a:latin typeface="Source Sans Pro" panose="020B0503030403020204" pitchFamily="34" charset="0"/>
              </a:rPr>
              <a:t>pola</a:t>
            </a:r>
            <a:r>
              <a:rPr lang="en-US" sz="2000" b="1" dirty="0">
                <a:latin typeface="Source Sans Pro" panose="020B0503030403020204" pitchFamily="34" charset="0"/>
              </a:rPr>
              <a:t> </a:t>
            </a:r>
            <a:r>
              <a:rPr lang="en-US" sz="2000" b="1" dirty="0" err="1">
                <a:latin typeface="Source Sans Pro" panose="020B0503030403020204" pitchFamily="34" charset="0"/>
              </a:rPr>
              <a:t>ritme</a:t>
            </a:r>
            <a:r>
              <a:rPr lang="en-US" sz="2000" b="1" dirty="0">
                <a:latin typeface="Source Sans Pro" panose="020B0503030403020204" pitchFamily="34" charset="0"/>
              </a:rPr>
              <a:t> </a:t>
            </a:r>
            <a:r>
              <a:rPr lang="en-US" sz="2000" b="1" dirty="0" err="1">
                <a:latin typeface="Source Sans Pro" panose="020B0503030403020204" pitchFamily="34" charset="0"/>
              </a:rPr>
              <a:t>sederhana</a:t>
            </a:r>
            <a:r>
              <a:rPr lang="en-US" sz="2000" b="1" dirty="0">
                <a:latin typeface="Source Sans Pro" panose="020B0503030403020204" pitchFamily="34" charset="0"/>
              </a:rPr>
              <a:t> </a:t>
            </a:r>
            <a:r>
              <a:rPr lang="en-US" sz="2000" b="1" dirty="0" err="1">
                <a:latin typeface="Source Sans Pro" panose="020B0503030403020204" pitchFamily="34" charset="0"/>
              </a:rPr>
              <a:t>dengan</a:t>
            </a:r>
            <a:r>
              <a:rPr lang="en-US" sz="2000" b="1" dirty="0">
                <a:latin typeface="Source Sans Pro" panose="020B0503030403020204" pitchFamily="34" charset="0"/>
              </a:rPr>
              <a:t> </a:t>
            </a:r>
          </a:p>
          <a:p>
            <a:r>
              <a:rPr lang="en-US" sz="2000" b="1" dirty="0" err="1">
                <a:latin typeface="Source Sans Pro" panose="020B0503030403020204" pitchFamily="34" charset="0"/>
              </a:rPr>
              <a:t>memanfaatkan</a:t>
            </a:r>
            <a:r>
              <a:rPr lang="en-US" sz="2000" b="1" dirty="0">
                <a:latin typeface="Source Sans Pro" panose="020B0503030403020204" pitchFamily="34" charset="0"/>
              </a:rPr>
              <a:t> </a:t>
            </a:r>
            <a:r>
              <a:rPr lang="en-US" sz="2000" b="1" dirty="0" err="1">
                <a:latin typeface="Source Sans Pro" panose="020B0503030403020204" pitchFamily="34" charset="0"/>
              </a:rPr>
              <a:t>sumber</a:t>
            </a:r>
            <a:r>
              <a:rPr lang="en-US" sz="2000" b="1" dirty="0">
                <a:latin typeface="Source Sans Pro" panose="020B0503030403020204" pitchFamily="34" charset="0"/>
              </a:rPr>
              <a:t> </a:t>
            </a:r>
            <a:r>
              <a:rPr lang="en-US" sz="2000" b="1" dirty="0" err="1">
                <a:latin typeface="Source Sans Pro" panose="020B0503030403020204" pitchFamily="34" charset="0"/>
              </a:rPr>
              <a:t>bunyi</a:t>
            </a:r>
            <a:r>
              <a:rPr lang="en-US" sz="2000" b="1" dirty="0">
                <a:latin typeface="Source Sans Pro" panose="020B0503030403020204" pitchFamily="34" charset="0"/>
              </a:rPr>
              <a:t> yang </a:t>
            </a:r>
            <a:r>
              <a:rPr lang="en-US" sz="2000" b="1" dirty="0" err="1">
                <a:latin typeface="Source Sans Pro" panose="020B0503030403020204" pitchFamily="34" charset="0"/>
              </a:rPr>
              <a:t>dihasilkan</a:t>
            </a:r>
            <a:r>
              <a:rPr lang="en-US" sz="2000" b="1" dirty="0">
                <a:latin typeface="Source Sans Pro" panose="020B0503030403020204" pitchFamily="34" charset="0"/>
              </a:rPr>
              <a:t> </a:t>
            </a:r>
            <a:r>
              <a:rPr lang="en-US" sz="2000" b="1" dirty="0" err="1">
                <a:latin typeface="Source Sans Pro" panose="020B0503030403020204" pitchFamily="34" charset="0"/>
              </a:rPr>
              <a:t>oleh</a:t>
            </a:r>
            <a:r>
              <a:rPr lang="en-US" sz="2000" b="1" dirty="0">
                <a:latin typeface="Source Sans Pro" panose="020B0503030403020204" pitchFamily="34" charset="0"/>
              </a:rPr>
              <a:t> </a:t>
            </a:r>
            <a:r>
              <a:rPr lang="en-US" sz="2000" b="1" dirty="0" err="1">
                <a:latin typeface="Source Sans Pro" panose="020B0503030403020204" pitchFamily="34" charset="0"/>
              </a:rPr>
              <a:t>tubuhmanusia</a:t>
            </a:r>
            <a:r>
              <a:rPr lang="en-US" dirty="0">
                <a:latin typeface="Source Sans Pro" panose="020B0503030403020204" pitchFamily="34" charset="0"/>
              </a:rPr>
              <a:t>. </a:t>
            </a:r>
            <a:endParaRPr lang="en-US" dirty="0">
              <a:effectLst/>
              <a:latin typeface="Source Sans Pro" panose="020B0503030403020204" pitchFamily="34" charset="0"/>
            </a:endParaRPr>
          </a:p>
        </p:txBody>
      </p:sp>
      <p:sp>
        <p:nvSpPr>
          <p:cNvPr id="8" name="Donut 7"/>
          <p:cNvSpPr/>
          <p:nvPr/>
        </p:nvSpPr>
        <p:spPr>
          <a:xfrm>
            <a:off x="3491880" y="72008"/>
            <a:ext cx="694363" cy="817082"/>
          </a:xfrm>
          <a:prstGeom prst="donut">
            <a:avLst/>
          </a:prstGeom>
          <a:solidFill>
            <a:srgbClr val="2899E1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9" name="Picture 8" descr="images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0000" l="3500" r="95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36195" y="2240869"/>
            <a:ext cx="3672410" cy="1440160"/>
          </a:xfrm>
          <a:prstGeom prst="rect">
            <a:avLst/>
          </a:prstGeom>
        </p:spPr>
      </p:pic>
      <p:pic>
        <p:nvPicPr>
          <p:cNvPr id="10" name="Picture 9" descr="images.jpeg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81279" y1="85217" x2="81279" y2="85217"/>
                        <a14:foregroundMark x1="61644" y1="84783" x2="61644" y2="84783"/>
                        <a14:foregroundMark x1="75342" y1="68696" x2="75342" y2="68696"/>
                        <a14:foregroundMark x1="60731" y1="58696" x2="60731" y2="58696"/>
                        <a14:foregroundMark x1="58447" y1="44783" x2="58447" y2="44783"/>
                        <a14:foregroundMark x1="64384" y1="29565" x2="64384" y2="29565"/>
                        <a14:foregroundMark x1="61644" y1="33478" x2="61644" y2="33478"/>
                        <a14:foregroundMark x1="58447" y1="35652" x2="58447" y2="35652"/>
                        <a14:foregroundMark x1="91324" y1="38696" x2="91324" y2="38696"/>
                        <a14:foregroundMark x1="70776" y1="80870" x2="70776" y2="80870"/>
                        <a14:foregroundMark x1="72146" y1="82174" x2="72146" y2="82174"/>
                        <a14:foregroundMark x1="84932" y1="80435" x2="84932" y2="80435"/>
                        <a14:foregroundMark x1="78995" y1="71739" x2="78995" y2="71739"/>
                        <a14:foregroundMark x1="76256" y1="56087" x2="76256" y2="56087"/>
                        <a14:foregroundMark x1="68037" y1="23478" x2="68037" y2="23478"/>
                        <a14:foregroundMark x1="73973" y1="19130" x2="73973" y2="19130"/>
                        <a14:foregroundMark x1="56621" y1="6522" x2="56621" y2="6522"/>
                        <a14:foregroundMark x1="68950" y1="12174" x2="68950" y2="12174"/>
                        <a14:backgroundMark x1="49315" y1="82609" x2="49315" y2="82609"/>
                        <a14:backgroundMark x1="52511" y1="68261" x2="52511" y2="68261"/>
                        <a14:backgroundMark x1="40183" y1="44348" x2="40183" y2="443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4581128"/>
            <a:ext cx="2664296" cy="244827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19952376">
            <a:off x="490166" y="4964278"/>
            <a:ext cx="853119" cy="1708160"/>
          </a:xfrm>
          <a:prstGeom prst="rect">
            <a:avLst/>
          </a:prstGeom>
          <a:scene3d>
            <a:camera prst="perspectiveContrastingRightFacing"/>
            <a:lightRig rig="threePt" dir="t"/>
          </a:scene3d>
          <a:sp3d>
            <a:bevelT w="139700" h="139700" prst="divo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0500" dirty="0">
                <a:latin typeface="Source Sans Pro" panose="020B0503030403020204" pitchFamily="34" charset="0"/>
                <a:cs typeface="Arial Black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2737774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323528" y="15258"/>
            <a:ext cx="8424936" cy="461414"/>
          </a:xfrm>
          <a:prstGeom prst="rect">
            <a:avLst/>
          </a:prstGeom>
          <a:noFill/>
        </p:spPr>
        <p:txBody>
          <a:bodyPr wrap="square" lIns="91191" tIns="45596" rIns="91191" bIns="45596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rgbClr val="0000FF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PERTEMUAN 3 (160 </a:t>
            </a:r>
            <a:r>
              <a:rPr lang="en-US" altLang="ko-KR" sz="2400" b="1" dirty="0" err="1">
                <a:solidFill>
                  <a:srgbClr val="0000FF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Menit</a:t>
            </a:r>
            <a:r>
              <a:rPr lang="en-US" altLang="ko-KR" sz="2400" b="1" dirty="0">
                <a:solidFill>
                  <a:srgbClr val="0000FF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) </a:t>
            </a:r>
            <a:endParaRPr lang="ko-KR" altLang="en-US" sz="2400" b="1" dirty="0">
              <a:solidFill>
                <a:srgbClr val="0000FF"/>
              </a:solidFill>
              <a:latin typeface="Source Sans Pro" panose="020B0503030403020204" pitchFamily="34" charset="0"/>
              <a:ea typeface="맑은 고딕" pitchFamily="50" charset="-127"/>
              <a:cs typeface="Arial Black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51520" y="476672"/>
            <a:ext cx="8640960" cy="1512168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 err="1">
                <a:ln w="3175">
                  <a:noFill/>
                </a:ln>
                <a:solidFill>
                  <a:schemeClr val="bg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Kegiatan</a:t>
            </a:r>
            <a:r>
              <a:rPr lang="en-US" altLang="ko-KR" sz="1400" b="1" dirty="0">
                <a:ln w="3175">
                  <a:noFill/>
                </a:ln>
                <a:solidFill>
                  <a:schemeClr val="bg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 </a:t>
            </a:r>
            <a:r>
              <a:rPr lang="en-US" altLang="ko-KR" sz="1400" b="1" dirty="0" err="1">
                <a:ln w="3175">
                  <a:noFill/>
                </a:ln>
                <a:solidFill>
                  <a:schemeClr val="bg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Awal</a:t>
            </a:r>
            <a:r>
              <a:rPr lang="en-US" altLang="ko-KR" sz="1400" b="1" dirty="0">
                <a:ln w="3175">
                  <a:noFill/>
                </a:ln>
                <a:solidFill>
                  <a:schemeClr val="bg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 (15 </a:t>
            </a:r>
            <a:r>
              <a:rPr lang="en-US" altLang="ko-KR" sz="1400" b="1" dirty="0" err="1">
                <a:ln w="3175">
                  <a:noFill/>
                </a:ln>
                <a:solidFill>
                  <a:schemeClr val="bg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Menit</a:t>
            </a:r>
            <a:r>
              <a:rPr lang="en-US" altLang="ko-KR" sz="1400" b="1" dirty="0">
                <a:ln w="3175">
                  <a:noFill/>
                </a:ln>
                <a:solidFill>
                  <a:schemeClr val="bg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)</a:t>
            </a:r>
          </a:p>
          <a:p>
            <a:endParaRPr lang="en-US" sz="800" dirty="0">
              <a:latin typeface="Source Sans Pro" panose="020B0503030403020204" pitchFamily="34" charset="0"/>
            </a:endParaRPr>
          </a:p>
          <a:p>
            <a:pPr marL="171450" indent="-171450">
              <a:buFont typeface="Wingdings" charset="0"/>
              <a:buChar char="þ"/>
            </a:pPr>
            <a:r>
              <a:rPr lang="en-US" sz="1100" dirty="0">
                <a:latin typeface="Source Sans Pro" panose="020B0503030403020204" pitchFamily="34" charset="0"/>
              </a:rPr>
              <a:t>Guru </a:t>
            </a:r>
            <a:r>
              <a:rPr lang="en-US" sz="1100" dirty="0" err="1">
                <a:latin typeface="Source Sans Pro" panose="020B0503030403020204" pitchFamily="34" charset="0"/>
              </a:rPr>
              <a:t>mengucapkan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salam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menyapa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serta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mengkondisikan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kelas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untuk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memulai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pembelajaran</a:t>
            </a:r>
            <a:r>
              <a:rPr lang="en-US" sz="1100" dirty="0">
                <a:latin typeface="Source Sans Pro" panose="020B0503030403020204" pitchFamily="34" charset="0"/>
              </a:rPr>
              <a:t>.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100" dirty="0" err="1">
                <a:latin typeface="Source Sans Pro" panose="020B0503030403020204" pitchFamily="34" charset="0"/>
              </a:rPr>
              <a:t>Melakukan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pembiasaan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berdoa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memberikan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motivasi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untuk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memulai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pembelajaran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menanyakan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kehadiran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latin typeface="Source Sans Pro" panose="020B0503030403020204" pitchFamily="34" charset="0"/>
              </a:rPr>
              <a:t>. 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100" dirty="0">
                <a:latin typeface="Source Sans Pro" panose="020B0503030403020204" pitchFamily="34" charset="0"/>
              </a:rPr>
              <a:t>Guru </a:t>
            </a:r>
            <a:r>
              <a:rPr lang="en-US" sz="1100" dirty="0" err="1">
                <a:latin typeface="Source Sans Pro" panose="020B0503030403020204" pitchFamily="34" charset="0"/>
              </a:rPr>
              <a:t>melakukan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apesepsi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mengaitkan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pembelajaran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sebelumnya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dengan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pembelajaran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hari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ini</a:t>
            </a:r>
            <a:r>
              <a:rPr lang="en-US" sz="1100" dirty="0">
                <a:latin typeface="Source Sans Pro" panose="020B0503030403020204" pitchFamily="34" charset="0"/>
              </a:rPr>
              <a:t>.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100" dirty="0">
                <a:latin typeface="Source Sans Pro" panose="020B0503030403020204" pitchFamily="34" charset="0"/>
              </a:rPr>
              <a:t>Guru </a:t>
            </a:r>
            <a:r>
              <a:rPr lang="en-US" sz="1100" dirty="0" err="1">
                <a:latin typeface="Source Sans Pro" panose="020B0503030403020204" pitchFamily="34" charset="0"/>
              </a:rPr>
              <a:t>menyampaikan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tujuan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pembelajaran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rencana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kegiatan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pembelajaran</a:t>
            </a:r>
            <a:r>
              <a:rPr lang="en-US" sz="1100" dirty="0">
                <a:latin typeface="Source Sans Pro" panose="020B0503030403020204" pitchFamily="34" charset="0"/>
              </a:rPr>
              <a:t> yang </a:t>
            </a:r>
            <a:r>
              <a:rPr lang="en-US" sz="1100" dirty="0" err="1">
                <a:latin typeface="Source Sans Pro" panose="020B0503030403020204" pitchFamily="34" charset="0"/>
              </a:rPr>
              <a:t>akan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dilakukan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</a:p>
          <a:p>
            <a:pPr marL="171450" indent="-171450">
              <a:buFont typeface="Wingdings" charset="0"/>
              <a:buChar char="þ"/>
            </a:pPr>
            <a:endParaRPr lang="en-US" sz="1100" dirty="0">
              <a:latin typeface="Source Sans Pro" panose="020B0503030403020204" pitchFamily="34" charset="0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251520" y="2060848"/>
            <a:ext cx="8640960" cy="2376264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1400" b="1" dirty="0">
              <a:ln w="3175">
                <a:noFill/>
              </a:ln>
              <a:solidFill>
                <a:srgbClr val="000000"/>
              </a:solidFill>
              <a:latin typeface="Source Sans Pro" panose="020B0503030403020204" pitchFamily="34" charset="0"/>
              <a:ea typeface="맑은 고딕" pitchFamily="50" charset="-127"/>
              <a:cs typeface="Arial Black"/>
            </a:endParaRPr>
          </a:p>
          <a:p>
            <a:endParaRPr lang="en-US" altLang="ko-KR" sz="1400" b="1" dirty="0">
              <a:ln w="3175">
                <a:noFill/>
              </a:ln>
              <a:solidFill>
                <a:srgbClr val="000000"/>
              </a:solidFill>
              <a:latin typeface="Source Sans Pro" panose="020B0503030403020204" pitchFamily="34" charset="0"/>
              <a:ea typeface="맑은 고딕" pitchFamily="50" charset="-127"/>
              <a:cs typeface="Arial Black"/>
            </a:endParaRPr>
          </a:p>
          <a:p>
            <a:r>
              <a:rPr lang="en-US" altLang="ko-KR" sz="1400" b="1" dirty="0" err="1">
                <a:ln w="3175">
                  <a:noFill/>
                </a:ln>
                <a:solidFill>
                  <a:srgbClr val="000000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Kegiatan</a:t>
            </a:r>
            <a:r>
              <a:rPr lang="en-US" altLang="ko-KR" sz="1400" b="1" dirty="0">
                <a:ln w="3175">
                  <a:noFill/>
                </a:ln>
                <a:solidFill>
                  <a:srgbClr val="000000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 </a:t>
            </a:r>
            <a:r>
              <a:rPr lang="en-US" altLang="ko-KR" sz="1400" b="1" dirty="0" err="1">
                <a:ln w="3175">
                  <a:noFill/>
                </a:ln>
                <a:solidFill>
                  <a:srgbClr val="000000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Inti</a:t>
            </a:r>
            <a:r>
              <a:rPr lang="en-US" altLang="ko-KR" sz="1400" b="1" dirty="0">
                <a:ln w="3175">
                  <a:noFill/>
                </a:ln>
                <a:solidFill>
                  <a:srgbClr val="000000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 (130 </a:t>
            </a:r>
            <a:r>
              <a:rPr lang="en-US" altLang="ko-KR" sz="1400" b="1" dirty="0" err="1">
                <a:ln w="3175">
                  <a:noFill/>
                </a:ln>
                <a:solidFill>
                  <a:srgbClr val="000000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Menit</a:t>
            </a:r>
            <a:r>
              <a:rPr lang="en-US" altLang="ko-KR" sz="1400" b="1" dirty="0">
                <a:ln w="3175">
                  <a:noFill/>
                </a:ln>
                <a:solidFill>
                  <a:srgbClr val="000000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)</a:t>
            </a:r>
          </a:p>
          <a:p>
            <a:endParaRPr lang="en-US" altLang="ko-KR" sz="800" b="1" dirty="0">
              <a:ln w="3175">
                <a:noFill/>
              </a:ln>
              <a:solidFill>
                <a:srgbClr val="000000"/>
              </a:solidFill>
              <a:latin typeface="Source Sans Pro" panose="020B0503030403020204" pitchFamily="34" charset="0"/>
              <a:ea typeface="맑은 고딕" pitchFamily="50" charset="-127"/>
              <a:cs typeface="Arial Black"/>
            </a:endParaRPr>
          </a:p>
          <a:p>
            <a:pPr marL="171450" indent="-171450">
              <a:buFont typeface="Wingdings" charset="0"/>
              <a:buChar char="þ"/>
            </a:pPr>
            <a:r>
              <a:rPr lang="en-US" sz="1100" dirty="0" err="1"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membaca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teks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bacaan</a:t>
            </a:r>
            <a:r>
              <a:rPr lang="en-US" sz="1100" dirty="0">
                <a:latin typeface="Source Sans Pro" panose="020B0503030403020204" pitchFamily="34" charset="0"/>
              </a:rPr>
              <a:t> yang </a:t>
            </a:r>
            <a:r>
              <a:rPr lang="en-US" sz="1100" dirty="0" err="1">
                <a:latin typeface="Source Sans Pro" panose="020B0503030403020204" pitchFamily="34" charset="0"/>
              </a:rPr>
              <a:t>sudah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disediakan</a:t>
            </a:r>
            <a:r>
              <a:rPr lang="en-US" sz="1100" dirty="0">
                <a:latin typeface="Source Sans Pro" panose="020B0503030403020204" pitchFamily="34" charset="0"/>
              </a:rPr>
              <a:t> guru </a:t>
            </a:r>
            <a:r>
              <a:rPr lang="en-US" sz="1100" dirty="0" err="1">
                <a:latin typeface="Source Sans Pro" panose="020B0503030403020204" pitchFamily="34" charset="0"/>
              </a:rPr>
              <a:t>tentang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menciptakan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pola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ritme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dari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tubuh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manusia</a:t>
            </a:r>
            <a:r>
              <a:rPr lang="en-US" sz="1100" dirty="0">
                <a:latin typeface="Source Sans Pro" panose="020B0503030403020204" pitchFamily="34" charset="0"/>
              </a:rPr>
              <a:t>.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100" dirty="0">
                <a:latin typeface="Source Sans Pro" panose="020B0503030403020204" pitchFamily="34" charset="0"/>
              </a:rPr>
              <a:t>Guru </a:t>
            </a:r>
            <a:r>
              <a:rPr lang="en-US" sz="1100" dirty="0" err="1">
                <a:latin typeface="Source Sans Pro" panose="020B0503030403020204" pitchFamily="34" charset="0"/>
              </a:rPr>
              <a:t>dan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saling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bertanya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jawab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mengenai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bacaan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tersebut</a:t>
            </a:r>
            <a:r>
              <a:rPr lang="en-US" sz="1100" dirty="0">
                <a:latin typeface="Source Sans Pro" panose="020B0503030403020204" pitchFamily="34" charset="0"/>
              </a:rPr>
              <a:t>. 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100" dirty="0">
                <a:latin typeface="Source Sans Pro" panose="020B0503030403020204" pitchFamily="34" charset="0"/>
              </a:rPr>
              <a:t>Guru </a:t>
            </a:r>
            <a:r>
              <a:rPr lang="en-US" sz="1100" dirty="0" err="1">
                <a:latin typeface="Source Sans Pro" panose="020B0503030403020204" pitchFamily="34" charset="0"/>
              </a:rPr>
              <a:t>membagi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menjadi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beberapa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kelompok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kemudian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meminta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salah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satu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perwakilan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kelompok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untuk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menemani</a:t>
            </a:r>
            <a:r>
              <a:rPr lang="en-US" sz="1100" dirty="0">
                <a:latin typeface="Source Sans Pro" panose="020B0503030403020204" pitchFamily="34" charset="0"/>
              </a:rPr>
              <a:t> guru </a:t>
            </a:r>
            <a:r>
              <a:rPr lang="en-US" sz="1100" dirty="0" err="1">
                <a:latin typeface="Source Sans Pro" panose="020B0503030403020204" pitchFamily="34" charset="0"/>
              </a:rPr>
              <a:t>dan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teman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dari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kelompok</a:t>
            </a:r>
            <a:r>
              <a:rPr lang="en-US" sz="1100" dirty="0">
                <a:latin typeface="Source Sans Pro" panose="020B0503030403020204" pitchFamily="34" charset="0"/>
              </a:rPr>
              <a:t> lain </a:t>
            </a:r>
            <a:r>
              <a:rPr lang="en-US" sz="1100" dirty="0" err="1">
                <a:latin typeface="Source Sans Pro" panose="020B0503030403020204" pitchFamily="34" charset="0"/>
              </a:rPr>
              <a:t>menciptakan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pola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ritme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dari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tubuh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kita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untuk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mengiringi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lagu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potong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bebek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angsa</a:t>
            </a:r>
            <a:r>
              <a:rPr lang="en-US" sz="1100" dirty="0">
                <a:latin typeface="Source Sans Pro" panose="020B0503030403020204" pitchFamily="34" charset="0"/>
              </a:rPr>
              <a:t>.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100" dirty="0">
                <a:latin typeface="Source Sans Pro" panose="020B0503030403020204" pitchFamily="34" charset="0"/>
              </a:rPr>
              <a:t>Setelah </a:t>
            </a:r>
            <a:r>
              <a:rPr lang="en-US" sz="1100" dirty="0" err="1">
                <a:latin typeface="Source Sans Pro" panose="020B0503030403020204" pitchFamily="34" charset="0"/>
              </a:rPr>
              <a:t>diberi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penjelasan</a:t>
            </a:r>
            <a:r>
              <a:rPr lang="en-US" sz="1100" dirty="0">
                <a:latin typeface="Source Sans Pro" panose="020B0503030403020204" pitchFamily="34" charset="0"/>
              </a:rPr>
              <a:t> dan </a:t>
            </a:r>
            <a:r>
              <a:rPr lang="en-US" sz="1100" dirty="0" err="1">
                <a:latin typeface="Source Sans Pro" panose="020B0503030403020204" pitchFamily="34" charset="0"/>
              </a:rPr>
              <a:t>contoh</a:t>
            </a:r>
            <a:r>
              <a:rPr lang="en-US" sz="1100" dirty="0">
                <a:latin typeface="Source Sans Pro" panose="020B0503030403020204" pitchFamily="34" charset="0"/>
              </a:rPr>
              <a:t>, guru </a:t>
            </a:r>
            <a:r>
              <a:rPr lang="en-US" sz="1100" dirty="0" err="1">
                <a:latin typeface="Source Sans Pro" panose="020B0503030403020204" pitchFamily="34" charset="0"/>
              </a:rPr>
              <a:t>meminta</a:t>
            </a:r>
            <a:r>
              <a:rPr lang="en-US" sz="1100" dirty="0">
                <a:latin typeface="Source Sans Pro" panose="020B0503030403020204" pitchFamily="34" charset="0"/>
              </a:rPr>
              <a:t> masing-masing </a:t>
            </a:r>
            <a:r>
              <a:rPr lang="en-US" sz="1100" dirty="0" err="1">
                <a:latin typeface="Source Sans Pro" panose="020B0503030403020204" pitchFamily="34" charset="0"/>
              </a:rPr>
              <a:t>kelompok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membuat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atau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menciptakan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pola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ritme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sederhana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dari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</a:p>
          <a:p>
            <a:pPr marL="176213"/>
            <a:r>
              <a:rPr lang="en-US" sz="1100" dirty="0" err="1">
                <a:latin typeface="Source Sans Pro" panose="020B0503030403020204" pitchFamily="34" charset="0"/>
              </a:rPr>
              <a:t>tubuh</a:t>
            </a:r>
            <a:r>
              <a:rPr lang="en-US" sz="1100" dirty="0">
                <a:latin typeface="Source Sans Pro" panose="020B0503030403020204" pitchFamily="34" charset="0"/>
              </a:rPr>
              <a:t> (</a:t>
            </a:r>
            <a:r>
              <a:rPr lang="en-US" sz="1100" dirty="0" err="1">
                <a:latin typeface="Source Sans Pro" panose="020B0503030403020204" pitchFamily="34" charset="0"/>
              </a:rPr>
              <a:t>boleh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tepuk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tangan</a:t>
            </a:r>
            <a:r>
              <a:rPr lang="en-US" sz="1100" dirty="0">
                <a:latin typeface="Source Sans Pro" panose="020B0503030403020204" pitchFamily="34" charset="0"/>
              </a:rPr>
              <a:t>, </a:t>
            </a:r>
            <a:r>
              <a:rPr lang="en-US" sz="1100" dirty="0" err="1">
                <a:latin typeface="Source Sans Pro" panose="020B0503030403020204" pitchFamily="34" charset="0"/>
              </a:rPr>
              <a:t>tepuk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paha</a:t>
            </a:r>
            <a:r>
              <a:rPr lang="en-US" sz="1100" dirty="0">
                <a:latin typeface="Source Sans Pro" panose="020B0503030403020204" pitchFamily="34" charset="0"/>
              </a:rPr>
              <a:t>, </a:t>
            </a:r>
            <a:r>
              <a:rPr lang="en-US" sz="1100" dirty="0" err="1">
                <a:latin typeface="Source Sans Pro" panose="020B0503030403020204" pitchFamily="34" charset="0"/>
              </a:rPr>
              <a:t>petik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jari</a:t>
            </a:r>
            <a:r>
              <a:rPr lang="en-US" sz="1100" dirty="0">
                <a:latin typeface="Source Sans Pro" panose="020B0503030403020204" pitchFamily="34" charset="0"/>
              </a:rPr>
              <a:t>, </a:t>
            </a:r>
            <a:r>
              <a:rPr lang="en-US" sz="1100" dirty="0" err="1">
                <a:latin typeface="Source Sans Pro" panose="020B0503030403020204" pitchFamily="34" charset="0"/>
              </a:rPr>
              <a:t>hentak</a:t>
            </a:r>
            <a:r>
              <a:rPr lang="en-US" sz="1100" dirty="0">
                <a:latin typeface="Source Sans Pro" panose="020B0503030403020204" pitchFamily="34" charset="0"/>
              </a:rPr>
              <a:t> kaki, </a:t>
            </a:r>
            <a:r>
              <a:rPr lang="en-US" sz="1100" dirty="0" err="1">
                <a:latin typeface="Source Sans Pro" panose="020B0503030403020204" pitchFamily="34" charset="0"/>
              </a:rPr>
              <a:t>ataupun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lainnya</a:t>
            </a:r>
            <a:r>
              <a:rPr lang="en-US" sz="1100" dirty="0">
                <a:latin typeface="Source Sans Pro" panose="020B0503030403020204" pitchFamily="34" charset="0"/>
              </a:rPr>
              <a:t>) </a:t>
            </a:r>
            <a:r>
              <a:rPr lang="en-US" sz="1100" dirty="0" err="1">
                <a:latin typeface="Source Sans Pro" panose="020B0503030403020204" pitchFamily="34" charset="0"/>
              </a:rPr>
              <a:t>untuk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mengiringi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lagu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potong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bebek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angsa</a:t>
            </a:r>
            <a:r>
              <a:rPr lang="en-US" sz="1100" dirty="0">
                <a:latin typeface="Source Sans Pro" panose="020B0503030403020204" pitchFamily="34" charset="0"/>
              </a:rPr>
              <a:t>.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100" dirty="0">
                <a:latin typeface="Source Sans Pro" panose="020B0503030403020204" pitchFamily="34" charset="0"/>
              </a:rPr>
              <a:t>Masing-masing </a:t>
            </a:r>
            <a:r>
              <a:rPr lang="en-US" sz="1100" dirty="0" err="1">
                <a:latin typeface="Source Sans Pro" panose="020B0503030403020204" pitchFamily="34" charset="0"/>
              </a:rPr>
              <a:t>kelompok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mementaskan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pola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ritme</a:t>
            </a:r>
            <a:r>
              <a:rPr lang="en-US" sz="1100" dirty="0">
                <a:latin typeface="Source Sans Pro" panose="020B0503030403020204" pitchFamily="34" charset="0"/>
              </a:rPr>
              <a:t> yang </a:t>
            </a:r>
            <a:r>
              <a:rPr lang="en-US" sz="1100" dirty="0" err="1">
                <a:latin typeface="Source Sans Pro" panose="020B0503030403020204" pitchFamily="34" charset="0"/>
              </a:rPr>
              <a:t>mereka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ciptakan</a:t>
            </a:r>
            <a:r>
              <a:rPr lang="en-US" sz="1100" dirty="0">
                <a:latin typeface="Source Sans Pro" panose="020B0503030403020204" pitchFamily="34" charset="0"/>
              </a:rPr>
              <a:t>, </a:t>
            </a:r>
            <a:r>
              <a:rPr lang="en-US" sz="1100" dirty="0" err="1">
                <a:latin typeface="Source Sans Pro" panose="020B0503030403020204" pitchFamily="34" charset="0"/>
              </a:rPr>
              <a:t>sesuai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dengan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kreasi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latin typeface="Source Sans Pro" panose="020B0503030403020204" pitchFamily="34" charset="0"/>
              </a:rPr>
              <a:t> di </a:t>
            </a:r>
            <a:r>
              <a:rPr lang="en-US" sz="1100" dirty="0" err="1">
                <a:latin typeface="Source Sans Pro" panose="020B0503030403020204" pitchFamily="34" charset="0"/>
              </a:rPr>
              <a:t>depan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kelas</a:t>
            </a:r>
            <a:r>
              <a:rPr lang="en-US" sz="1100" dirty="0">
                <a:latin typeface="Source Sans Pro" panose="020B0503030403020204" pitchFamily="34" charset="0"/>
              </a:rPr>
              <a:t> (</a:t>
            </a:r>
            <a:r>
              <a:rPr lang="en-US" sz="1100" dirty="0" err="1">
                <a:latin typeface="Source Sans Pro" panose="020B0503030403020204" pitchFamily="34" charset="0"/>
              </a:rPr>
              <a:t>apabila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tatap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</a:p>
          <a:p>
            <a:pPr marL="176213"/>
            <a:r>
              <a:rPr lang="en-US" sz="1100" dirty="0" err="1">
                <a:latin typeface="Source Sans Pro" panose="020B0503030403020204" pitchFamily="34" charset="0"/>
              </a:rPr>
              <a:t>muka</a:t>
            </a:r>
            <a:r>
              <a:rPr lang="en-US" sz="1100" dirty="0">
                <a:latin typeface="Source Sans Pro" panose="020B0503030403020204" pitchFamily="34" charset="0"/>
              </a:rPr>
              <a:t>), </a:t>
            </a:r>
            <a:r>
              <a:rPr lang="en-US" sz="1100" dirty="0" err="1">
                <a:latin typeface="Source Sans Pro" panose="020B0503030403020204" pitchFamily="34" charset="0"/>
              </a:rPr>
              <a:t>atau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berupa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rekaman</a:t>
            </a:r>
            <a:r>
              <a:rPr lang="en-US" sz="1100" dirty="0">
                <a:latin typeface="Source Sans Pro" panose="020B0503030403020204" pitchFamily="34" charset="0"/>
              </a:rPr>
              <a:t> video (</a:t>
            </a:r>
            <a:r>
              <a:rPr lang="en-US" sz="1100" dirty="0" err="1">
                <a:latin typeface="Source Sans Pro" panose="020B0503030403020204" pitchFamily="34" charset="0"/>
              </a:rPr>
              <a:t>apabila</a:t>
            </a:r>
            <a:r>
              <a:rPr lang="en-US" sz="1100" dirty="0">
                <a:latin typeface="Source Sans Pro" panose="020B0503030403020204" pitchFamily="34" charset="0"/>
              </a:rPr>
              <a:t> daring) 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100" dirty="0">
                <a:latin typeface="Source Sans Pro" panose="020B0503030403020204" pitchFamily="34" charset="0"/>
              </a:rPr>
              <a:t>Guru </a:t>
            </a:r>
            <a:r>
              <a:rPr lang="en-US" sz="1100" dirty="0" err="1">
                <a:latin typeface="Source Sans Pro" panose="020B0503030403020204" pitchFamily="34" charset="0"/>
              </a:rPr>
              <a:t>memberikan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motivasi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apresiasi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kepada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seluruh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latin typeface="Source Sans Pro" panose="020B0503030403020204" pitchFamily="34" charset="0"/>
              </a:rPr>
              <a:t>. </a:t>
            </a:r>
          </a:p>
          <a:p>
            <a:r>
              <a:rPr lang="en-US" sz="1100" dirty="0">
                <a:latin typeface="Source Sans Pro" panose="020B0503030403020204" pitchFamily="34" charset="0"/>
              </a:rPr>
              <a:t>.</a:t>
            </a:r>
          </a:p>
          <a:p>
            <a:endParaRPr lang="en-US" sz="800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endParaRPr lang="en-US" sz="1200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endParaRPr lang="en-US" sz="1100" dirty="0">
              <a:solidFill>
                <a:srgbClr val="000000"/>
              </a:solidFill>
              <a:latin typeface="Source Sans Pro" panose="020B0503030403020204" pitchFamily="34" charset="0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251520" y="4437112"/>
            <a:ext cx="8784976" cy="227687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1200" b="1" dirty="0">
              <a:ln w="3175">
                <a:noFill/>
              </a:ln>
              <a:solidFill>
                <a:schemeClr val="tx1"/>
              </a:solidFill>
              <a:latin typeface="Source Sans Pro" panose="020B0503030403020204" pitchFamily="34" charset="0"/>
              <a:ea typeface="맑은 고딕" pitchFamily="50" charset="-127"/>
              <a:cs typeface="Arial Black"/>
            </a:endParaRPr>
          </a:p>
          <a:p>
            <a:r>
              <a:rPr lang="en-US" altLang="ko-KR" sz="1200" b="1" dirty="0" err="1">
                <a:ln w="3175">
                  <a:noFill/>
                </a:ln>
                <a:solidFill>
                  <a:schemeClr val="tx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Kegiatan</a:t>
            </a:r>
            <a:r>
              <a:rPr lang="en-US" altLang="ko-KR" sz="1200" b="1" dirty="0">
                <a:ln w="3175">
                  <a:noFill/>
                </a:ln>
                <a:solidFill>
                  <a:schemeClr val="tx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 </a:t>
            </a:r>
            <a:r>
              <a:rPr lang="en-US" altLang="ko-KR" sz="1200" b="1" dirty="0" err="1">
                <a:ln w="3175">
                  <a:noFill/>
                </a:ln>
                <a:solidFill>
                  <a:schemeClr val="tx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Penutup</a:t>
            </a:r>
            <a:r>
              <a:rPr lang="en-US" altLang="ko-KR" sz="1200" b="1" dirty="0">
                <a:ln w="3175">
                  <a:noFill/>
                </a:ln>
                <a:solidFill>
                  <a:schemeClr val="tx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 (15 </a:t>
            </a:r>
            <a:r>
              <a:rPr lang="en-US" altLang="ko-KR" sz="1200" b="1" dirty="0" err="1">
                <a:ln w="3175">
                  <a:noFill/>
                </a:ln>
                <a:solidFill>
                  <a:schemeClr val="tx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Menit</a:t>
            </a:r>
            <a:r>
              <a:rPr lang="en-US" altLang="ko-KR" sz="1200" b="1" dirty="0">
                <a:ln w="3175">
                  <a:noFill/>
                </a:ln>
                <a:solidFill>
                  <a:schemeClr val="tx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)</a:t>
            </a:r>
          </a:p>
          <a:p>
            <a:endParaRPr lang="en-US" sz="700" dirty="0">
              <a:solidFill>
                <a:schemeClr val="tx1"/>
              </a:solidFill>
              <a:latin typeface="Source Sans Pro" panose="020B0503030403020204" pitchFamily="34" charset="0"/>
            </a:endParaRPr>
          </a:p>
          <a:p>
            <a:pPr marL="171450" indent="-171450">
              <a:buFont typeface="Wingdings" charset="0"/>
              <a:buChar char="þ"/>
            </a:pPr>
            <a:r>
              <a:rPr lang="en-US" sz="1100" dirty="0" err="1"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bersama</a:t>
            </a:r>
            <a:r>
              <a:rPr lang="en-US" sz="1100" dirty="0">
                <a:latin typeface="Source Sans Pro" panose="020B0503030403020204" pitchFamily="34" charset="0"/>
              </a:rPr>
              <a:t> guru </a:t>
            </a:r>
            <a:r>
              <a:rPr lang="en-US" sz="1100" dirty="0" err="1">
                <a:latin typeface="Source Sans Pro" panose="020B0503030403020204" pitchFamily="34" charset="0"/>
              </a:rPr>
              <a:t>melakukan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refleksi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atas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pembelajaran</a:t>
            </a:r>
            <a:r>
              <a:rPr lang="en-US" sz="1100" dirty="0">
                <a:latin typeface="Source Sans Pro" panose="020B0503030403020204" pitchFamily="34" charset="0"/>
              </a:rPr>
              <a:t> yang </a:t>
            </a:r>
            <a:r>
              <a:rPr lang="en-US" sz="1100" dirty="0" err="1">
                <a:latin typeface="Source Sans Pro" panose="020B0503030403020204" pitchFamily="34" charset="0"/>
              </a:rPr>
              <a:t>telah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berlangsung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100" dirty="0" err="1"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dan</a:t>
            </a:r>
            <a:r>
              <a:rPr lang="en-US" sz="1100" dirty="0">
                <a:latin typeface="Source Sans Pro" panose="020B0503030403020204" pitchFamily="34" charset="0"/>
              </a:rPr>
              <a:t> guru </a:t>
            </a:r>
            <a:r>
              <a:rPr lang="en-US" sz="1100" dirty="0" err="1">
                <a:latin typeface="Source Sans Pro" panose="020B0503030403020204" pitchFamily="34" charset="0"/>
              </a:rPr>
              <a:t>menyimpulkan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pembelajaran</a:t>
            </a:r>
            <a:r>
              <a:rPr lang="en-US" sz="1100" dirty="0">
                <a:latin typeface="Source Sans Pro" panose="020B0503030403020204" pitchFamily="34" charset="0"/>
              </a:rPr>
              <a:t>. 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100" dirty="0" err="1">
                <a:latin typeface="Source Sans Pro" panose="020B0503030403020204" pitchFamily="34" charset="0"/>
              </a:rPr>
              <a:t>Menyampaikan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rencana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pembelajaran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pada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pertemuan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berikutnya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100" dirty="0" err="1"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melakukan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i="1" dirty="0" err="1">
                <a:latin typeface="Source Sans Pro" panose="020B0503030403020204" pitchFamily="34" charset="0"/>
              </a:rPr>
              <a:t>operasi</a:t>
            </a:r>
            <a:r>
              <a:rPr lang="en-US" sz="1100" i="1" dirty="0">
                <a:latin typeface="Source Sans Pro" panose="020B0503030403020204" pitchFamily="34" charset="0"/>
              </a:rPr>
              <a:t> </a:t>
            </a:r>
            <a:r>
              <a:rPr lang="en-US" sz="1100" i="1" dirty="0" err="1">
                <a:latin typeface="Source Sans Pro" panose="020B0503030403020204" pitchFamily="34" charset="0"/>
              </a:rPr>
              <a:t>semut</a:t>
            </a:r>
            <a:r>
              <a:rPr lang="en-US" sz="1100" i="1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untuk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tetap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menjaga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kebersihan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kelas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100" dirty="0" err="1">
                <a:latin typeface="Source Sans Pro" panose="020B0503030403020204" pitchFamily="34" charset="0"/>
              </a:rPr>
              <a:t>Sebagai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penutup</a:t>
            </a:r>
            <a:r>
              <a:rPr lang="en-US" sz="1100" dirty="0">
                <a:latin typeface="Source Sans Pro" panose="020B0503030403020204" pitchFamily="34" charset="0"/>
              </a:rPr>
              <a:t> guru </a:t>
            </a:r>
            <a:r>
              <a:rPr lang="en-US" sz="1100" dirty="0" err="1">
                <a:latin typeface="Source Sans Pro" panose="020B0503030403020204" pitchFamily="34" charset="0"/>
              </a:rPr>
              <a:t>mengajak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untuk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bersyukur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atas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ilmu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semua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kegembiraan</a:t>
            </a:r>
            <a:r>
              <a:rPr lang="en-US" sz="1100" dirty="0">
                <a:latin typeface="Source Sans Pro" panose="020B0503030403020204" pitchFamily="34" charset="0"/>
              </a:rPr>
              <a:t> yang </a:t>
            </a:r>
            <a:r>
              <a:rPr lang="en-US" sz="1100" dirty="0" err="1">
                <a:latin typeface="Source Sans Pro" panose="020B0503030403020204" pitchFamily="34" charset="0"/>
              </a:rPr>
              <a:t>telah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mereka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rasakan</a:t>
            </a:r>
            <a:r>
              <a:rPr lang="en-US" sz="1100" dirty="0">
                <a:latin typeface="Source Sans Pro" panose="020B0503030403020204" pitchFamily="34" charset="0"/>
              </a:rPr>
              <a:t> di </a:t>
            </a:r>
            <a:r>
              <a:rPr lang="en-US" sz="1100" dirty="0" err="1">
                <a:latin typeface="Source Sans Pro" panose="020B0503030403020204" pitchFamily="34" charset="0"/>
              </a:rPr>
              <a:t>hari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ini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</a:p>
          <a:p>
            <a:r>
              <a:rPr lang="en-US" sz="1100" dirty="0">
                <a:latin typeface="Source Sans Pro" panose="020B0503030403020204" pitchFamily="34" charset="0"/>
              </a:rPr>
              <a:t>     </a:t>
            </a:r>
            <a:r>
              <a:rPr lang="en-US" sz="1100" dirty="0" err="1">
                <a:latin typeface="Source Sans Pro" panose="020B0503030403020204" pitchFamily="34" charset="0"/>
              </a:rPr>
              <a:t>dengan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berdoa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bersama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kemudian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memberi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salam</a:t>
            </a:r>
            <a:r>
              <a:rPr lang="en-US" sz="1100" dirty="0">
                <a:latin typeface="Source Sans Pro" panose="020B0503030403020204" pitchFamily="34" charset="0"/>
              </a:rPr>
              <a:t> pada guru. Serta guru </a:t>
            </a:r>
            <a:r>
              <a:rPr lang="en-US" sz="1100" dirty="0" err="1">
                <a:latin typeface="Source Sans Pro" panose="020B0503030403020204" pitchFamily="34" charset="0"/>
              </a:rPr>
              <a:t>mengingatkan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untuk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memberi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salam</a:t>
            </a:r>
            <a:r>
              <a:rPr lang="en-US" sz="1100" dirty="0">
                <a:latin typeface="Source Sans Pro" panose="020B0503030403020204" pitchFamily="34" charset="0"/>
              </a:rPr>
              <a:t> pada </a:t>
            </a:r>
            <a:r>
              <a:rPr lang="en-US" sz="1100" dirty="0" err="1">
                <a:latin typeface="Source Sans Pro" panose="020B0503030403020204" pitchFamily="34" charset="0"/>
              </a:rPr>
              <a:t>orangtua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</a:p>
          <a:p>
            <a:endParaRPr lang="en-US" sz="1100" dirty="0">
              <a:solidFill>
                <a:schemeClr val="tx1"/>
              </a:solidFill>
              <a:latin typeface="Source Sans Pro" panose="020B0503030403020204" pitchFamily="34" charset="0"/>
            </a:endParaRPr>
          </a:p>
          <a:p>
            <a:endParaRPr lang="en-US" sz="1050" dirty="0">
              <a:solidFill>
                <a:schemeClr val="tx1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87044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43"/>
          <p:cNvSpPr txBox="1"/>
          <p:nvPr/>
        </p:nvSpPr>
        <p:spPr>
          <a:xfrm>
            <a:off x="323528" y="405969"/>
            <a:ext cx="8568952" cy="646767"/>
          </a:xfrm>
          <a:prstGeom prst="rect">
            <a:avLst/>
          </a:prstGeom>
          <a:noFill/>
        </p:spPr>
        <p:txBody>
          <a:bodyPr wrap="square" lIns="76632" tIns="38316" rIns="76632" bIns="38316" rtlCol="0">
            <a:spAutoFit/>
          </a:bodyPr>
          <a:lstStyle/>
          <a:p>
            <a:pPr algn="ctr" defTabSz="835740"/>
            <a:r>
              <a:rPr lang="en-US" altLang="ko-KR" sz="3700" b="1" dirty="0" err="1">
                <a:solidFill>
                  <a:srgbClr val="0000FF"/>
                </a:solidFill>
                <a:latin typeface="Source Sans Pro" panose="020B0503030403020204" pitchFamily="34" charset="0"/>
                <a:ea typeface="맑은 고딕" panose="020B0503020000020004" pitchFamily="50" charset="-127"/>
              </a:rPr>
              <a:t>Materi</a:t>
            </a:r>
            <a:r>
              <a:rPr lang="en-US" altLang="ko-KR" sz="3700" b="1" dirty="0">
                <a:solidFill>
                  <a:srgbClr val="0000FF"/>
                </a:solidFill>
                <a:latin typeface="Source Sans Pro" panose="020B0503030403020204" pitchFamily="34" charset="0"/>
                <a:ea typeface="맑은 고딕" panose="020B0503020000020004" pitchFamily="50" charset="-127"/>
              </a:rPr>
              <a:t> Ajar </a:t>
            </a:r>
            <a:r>
              <a:rPr lang="en-US" altLang="ko-KR" sz="3700" b="1" dirty="0" err="1">
                <a:solidFill>
                  <a:srgbClr val="0000FF"/>
                </a:solidFill>
                <a:latin typeface="Source Sans Pro" panose="020B0503030403020204" pitchFamily="34" charset="0"/>
                <a:ea typeface="맑은 고딕" panose="020B0503020000020004" pitchFamily="50" charset="-127"/>
              </a:rPr>
              <a:t>Pertemuan</a:t>
            </a:r>
            <a:r>
              <a:rPr lang="en-US" altLang="ko-KR" sz="3700" b="1" dirty="0">
                <a:solidFill>
                  <a:srgbClr val="0000FF"/>
                </a:solidFill>
                <a:latin typeface="Source Sans Pro" panose="020B0503030403020204" pitchFamily="34" charset="0"/>
                <a:ea typeface="맑은 고딕" panose="020B0503020000020004" pitchFamily="50" charset="-127"/>
              </a:rPr>
              <a:t> 3</a:t>
            </a:r>
            <a:endParaRPr lang="ko-KR" altLang="en-US" sz="3700" b="1" dirty="0">
              <a:solidFill>
                <a:srgbClr val="0000FF"/>
              </a:solidFill>
              <a:latin typeface="Source Sans Pro" panose="020B050303040302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251521" y="1052736"/>
            <a:ext cx="8712968" cy="1159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6632" tIns="38316" rIns="76632" bIns="38316">
            <a:spAutoFit/>
          </a:bodyPr>
          <a:lstStyle/>
          <a:p>
            <a:pPr defTabSz="835740">
              <a:defRPr/>
            </a:pPr>
            <a:r>
              <a:rPr lang="en-US" b="1" dirty="0" err="1">
                <a:latin typeface="Source Sans Pro" panose="020B0503030403020204" pitchFamily="34" charset="0"/>
              </a:rPr>
              <a:t>Menciptakan</a:t>
            </a:r>
            <a:r>
              <a:rPr lang="en-US" b="1" dirty="0">
                <a:latin typeface="Source Sans Pro" panose="020B0503030403020204" pitchFamily="34" charset="0"/>
              </a:rPr>
              <a:t> </a:t>
            </a:r>
            <a:r>
              <a:rPr lang="en-US" b="1" dirty="0" err="1">
                <a:latin typeface="Source Sans Pro" panose="020B0503030403020204" pitchFamily="34" charset="0"/>
              </a:rPr>
              <a:t>Pola</a:t>
            </a:r>
            <a:r>
              <a:rPr lang="en-US" b="1" dirty="0">
                <a:latin typeface="Source Sans Pro" panose="020B0503030403020204" pitchFamily="34" charset="0"/>
              </a:rPr>
              <a:t> </a:t>
            </a:r>
            <a:r>
              <a:rPr lang="en-US" b="1" dirty="0" err="1">
                <a:latin typeface="Source Sans Pro" panose="020B0503030403020204" pitchFamily="34" charset="0"/>
              </a:rPr>
              <a:t>Ritme</a:t>
            </a:r>
            <a:r>
              <a:rPr lang="en-US" b="1" dirty="0">
                <a:latin typeface="Source Sans Pro" panose="020B0503030403020204" pitchFamily="34" charset="0"/>
              </a:rPr>
              <a:t> </a:t>
            </a:r>
            <a:r>
              <a:rPr lang="en-US" b="1" dirty="0" err="1">
                <a:latin typeface="Source Sans Pro" panose="020B0503030403020204" pitchFamily="34" charset="0"/>
              </a:rPr>
              <a:t>Sederhana</a:t>
            </a:r>
            <a:r>
              <a:rPr lang="en-US" b="1" dirty="0">
                <a:latin typeface="Source Sans Pro" panose="020B0503030403020204" pitchFamily="34" charset="0"/>
              </a:rPr>
              <a:t> </a:t>
            </a:r>
            <a:r>
              <a:rPr lang="en-US" b="1" dirty="0" err="1">
                <a:latin typeface="Source Sans Pro" panose="020B0503030403020204" pitchFamily="34" charset="0"/>
              </a:rPr>
              <a:t>dengan</a:t>
            </a:r>
            <a:r>
              <a:rPr lang="en-US" b="1" dirty="0">
                <a:latin typeface="Source Sans Pro" panose="020B0503030403020204" pitchFamily="34" charset="0"/>
              </a:rPr>
              <a:t> </a:t>
            </a:r>
            <a:r>
              <a:rPr lang="en-US" b="1" dirty="0" err="1">
                <a:latin typeface="Source Sans Pro" panose="020B0503030403020204" pitchFamily="34" charset="0"/>
              </a:rPr>
              <a:t>Memanfaatkan</a:t>
            </a:r>
            <a:r>
              <a:rPr lang="en-US" b="1" dirty="0">
                <a:latin typeface="Source Sans Pro" panose="020B0503030403020204" pitchFamily="34" charset="0"/>
              </a:rPr>
              <a:t> </a:t>
            </a:r>
            <a:r>
              <a:rPr lang="en-US" b="1" dirty="0" err="1">
                <a:latin typeface="Source Sans Pro" panose="020B0503030403020204" pitchFamily="34" charset="0"/>
              </a:rPr>
              <a:t>Sumber</a:t>
            </a:r>
            <a:r>
              <a:rPr lang="en-US" b="1" dirty="0">
                <a:latin typeface="Source Sans Pro" panose="020B0503030403020204" pitchFamily="34" charset="0"/>
              </a:rPr>
              <a:t> </a:t>
            </a:r>
            <a:r>
              <a:rPr lang="en-US" b="1" dirty="0" err="1">
                <a:latin typeface="Source Sans Pro" panose="020B0503030403020204" pitchFamily="34" charset="0"/>
              </a:rPr>
              <a:t>Bunyi</a:t>
            </a:r>
            <a:r>
              <a:rPr lang="en-US" b="1" dirty="0">
                <a:latin typeface="Source Sans Pro" panose="020B0503030403020204" pitchFamily="34" charset="0"/>
              </a:rPr>
              <a:t> </a:t>
            </a:r>
            <a:r>
              <a:rPr lang="en-US" b="1" dirty="0" err="1">
                <a:latin typeface="Source Sans Pro" panose="020B0503030403020204" pitchFamily="34" charset="0"/>
              </a:rPr>
              <a:t>dari</a:t>
            </a:r>
            <a:r>
              <a:rPr lang="en-US" b="1" dirty="0">
                <a:latin typeface="Source Sans Pro" panose="020B0503030403020204" pitchFamily="34" charset="0"/>
              </a:rPr>
              <a:t> </a:t>
            </a:r>
          </a:p>
          <a:p>
            <a:pPr defTabSz="835740">
              <a:defRPr/>
            </a:pPr>
            <a:r>
              <a:rPr lang="en-US" b="1" dirty="0" err="1">
                <a:latin typeface="Source Sans Pro" panose="020B0503030403020204" pitchFamily="34" charset="0"/>
              </a:rPr>
              <a:t>Tubuh</a:t>
            </a:r>
            <a:r>
              <a:rPr lang="en-US" b="1" dirty="0">
                <a:latin typeface="Source Sans Pro" panose="020B0503030403020204" pitchFamily="34" charset="0"/>
              </a:rPr>
              <a:t> </a:t>
            </a:r>
            <a:r>
              <a:rPr lang="en-US" b="1" dirty="0" err="1">
                <a:latin typeface="Source Sans Pro" panose="020B0503030403020204" pitchFamily="34" charset="0"/>
              </a:rPr>
              <a:t>Manusia</a:t>
            </a:r>
            <a:r>
              <a:rPr lang="en-US" b="1" dirty="0">
                <a:latin typeface="Source Sans Pro" panose="020B0503030403020204" pitchFamily="34" charset="0"/>
              </a:rPr>
              <a:t> </a:t>
            </a:r>
            <a:endParaRPr lang="en-US" dirty="0">
              <a:latin typeface="Source Sans Pro" panose="020B0503030403020204" pitchFamily="34" charset="0"/>
            </a:endParaRPr>
          </a:p>
          <a:p>
            <a:pPr algn="ctr" defTabSz="835740">
              <a:lnSpc>
                <a:spcPct val="200000"/>
              </a:lnSpc>
              <a:defRPr/>
            </a:pPr>
            <a:r>
              <a:rPr lang="en-US" altLang="ko-KR" sz="2000" b="1" dirty="0">
                <a:ln w="1905"/>
                <a:solidFill>
                  <a:srgbClr val="66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ource Sans Pro" panose="020B0503030403020204" pitchFamily="34" charset="0"/>
                <a:ea typeface="맑은 고딕"/>
              </a:rPr>
              <a:t>  </a:t>
            </a:r>
          </a:p>
        </p:txBody>
      </p:sp>
      <p:sp>
        <p:nvSpPr>
          <p:cNvPr id="4" name="Oval Callout 3"/>
          <p:cNvSpPr/>
          <p:nvPr/>
        </p:nvSpPr>
        <p:spPr>
          <a:xfrm>
            <a:off x="227206" y="2404338"/>
            <a:ext cx="8568952" cy="3168352"/>
          </a:xfrm>
          <a:prstGeom prst="wedgeEllipseCallout">
            <a:avLst>
              <a:gd name="adj1" fmla="val 45277"/>
              <a:gd name="adj2" fmla="val 8038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pPr algn="ctr"/>
            <a:endParaRPr lang="en-US" sz="1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pPr algn="ctr"/>
            <a:endParaRPr lang="en-US" sz="1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pPr algn="ctr"/>
            <a:endParaRPr lang="en-US" sz="1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pPr algn="ctr"/>
            <a:endParaRPr lang="en-US" sz="1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pPr algn="ctr"/>
            <a:endParaRPr lang="en-US" sz="1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pPr algn="ctr"/>
            <a:endParaRPr lang="en-US" sz="1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3573015"/>
            <a:ext cx="81369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Pola</a:t>
            </a:r>
            <a:r>
              <a:rPr lang="en-US" sz="1600" b="1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irama</a:t>
            </a:r>
            <a:r>
              <a:rPr lang="en-US" sz="1600" b="1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seklompok</a:t>
            </a:r>
            <a:r>
              <a:rPr lang="en-US" sz="1600" b="1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bunyi</a:t>
            </a:r>
            <a:r>
              <a:rPr lang="en-US" sz="1600" b="1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dengan</a:t>
            </a:r>
            <a:r>
              <a:rPr lang="en-US" sz="1600" b="1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suasana</a:t>
            </a:r>
            <a:r>
              <a:rPr lang="en-US" sz="1600" b="1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tertentu</a:t>
            </a:r>
            <a:r>
              <a:rPr lang="en-US" sz="1600" b="1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dalam</a:t>
            </a:r>
            <a:r>
              <a:rPr lang="en-US" sz="1600" b="1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satu</a:t>
            </a:r>
            <a:r>
              <a:rPr lang="en-US" sz="1600" b="1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atau</a:t>
            </a:r>
            <a:r>
              <a:rPr lang="en-US" sz="1600" b="1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beberapa</a:t>
            </a:r>
            <a:r>
              <a:rPr lang="en-US" sz="1600" b="1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</a:p>
          <a:p>
            <a:pPr algn="ctr"/>
            <a:r>
              <a:rPr lang="en-US" sz="1600" b="1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birama</a:t>
            </a:r>
            <a:r>
              <a:rPr lang="en-US" sz="1600" b="1" dirty="0">
                <a:solidFill>
                  <a:schemeClr val="bg1"/>
                </a:solidFill>
                <a:latin typeface="Source Sans Pro" panose="020B0503030403020204" pitchFamily="34" charset="0"/>
              </a:rPr>
              <a:t> yang </a:t>
            </a:r>
            <a:r>
              <a:rPr lang="en-US" sz="1600" b="1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muncul</a:t>
            </a:r>
            <a:r>
              <a:rPr lang="en-US" sz="1600" b="1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secara</a:t>
            </a:r>
            <a:r>
              <a:rPr lang="en-US" sz="1600" b="1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berulang-ulang</a:t>
            </a:r>
            <a:r>
              <a:rPr lang="en-US" sz="1600" b="1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dan</a:t>
            </a:r>
            <a:r>
              <a:rPr lang="en-US" sz="1600" b="1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teratur</a:t>
            </a:r>
            <a:r>
              <a:rPr lang="en-US" sz="1600" b="1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dalam</a:t>
            </a:r>
            <a:r>
              <a:rPr lang="en-US" sz="1600" b="1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sebuah</a:t>
            </a:r>
            <a:r>
              <a:rPr lang="en-US" sz="1600" b="1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lagu</a:t>
            </a:r>
            <a:r>
              <a:rPr lang="en-US" sz="1600" b="1" dirty="0">
                <a:solidFill>
                  <a:schemeClr val="bg1"/>
                </a:solidFill>
                <a:latin typeface="Source Sans Pro" panose="020B0503030403020204" pitchFamily="34" charset="0"/>
              </a:rPr>
              <a:t>. </a:t>
            </a:r>
            <a:r>
              <a:rPr lang="en-US" sz="1600" b="1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Ketukannya</a:t>
            </a:r>
            <a:r>
              <a:rPr lang="en-US" sz="1600" b="1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dapat</a:t>
            </a:r>
            <a:r>
              <a:rPr lang="en-US" sz="1600" b="1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digambarkan</a:t>
            </a:r>
            <a:r>
              <a:rPr lang="en-US" sz="1600" b="1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seperti</a:t>
            </a:r>
            <a:r>
              <a:rPr lang="en-US" sz="1600" b="1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detak</a:t>
            </a:r>
            <a:r>
              <a:rPr lang="en-US" sz="1600" b="1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jantung</a:t>
            </a:r>
            <a:endParaRPr lang="en-US" sz="1600" b="1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88935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4" y="6206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1457310"/>
              </p:ext>
            </p:extLst>
          </p:nvPr>
        </p:nvGraphicFramePr>
        <p:xfrm>
          <a:off x="251520" y="578030"/>
          <a:ext cx="8640960" cy="541317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52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88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5482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z-Cyrl-UZ" sz="1200" b="1" dirty="0">
                          <a:effectLst/>
                          <a:latin typeface="Lato"/>
                          <a:ea typeface="Lato"/>
                          <a:cs typeface="Lato"/>
                        </a:rPr>
                        <a:t>DESKRIPSI UMUM KEGIATAN</a:t>
                      </a:r>
                      <a:endParaRPr lang="en-US" sz="1200" b="1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88900" marR="88900" marT="88900" marB="889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uz-Cyrl-UZ" sz="1100" dirty="0">
                          <a:effectLst/>
                          <a:latin typeface="Lato"/>
                          <a:ea typeface="Times New Roman"/>
                          <a:cs typeface="Lato"/>
                        </a:rPr>
                        <a:t>Peserta didik mengidentifikasi dan memainkan (imitasi) bunyi, nada dan ritme sederhana yang di</a:t>
                      </a:r>
                      <a:r>
                        <a:rPr lang="en-US" sz="1100" dirty="0">
                          <a:effectLst/>
                          <a:latin typeface="Lato"/>
                          <a:ea typeface="Times New Roman"/>
                          <a:cs typeface="Lato"/>
                        </a:rPr>
                        <a:t> </a:t>
                      </a:r>
                      <a:r>
                        <a:rPr lang="uz-Cyrl-UZ" sz="1100" dirty="0">
                          <a:effectLst/>
                          <a:latin typeface="Lato"/>
                          <a:ea typeface="Times New Roman"/>
                          <a:cs typeface="Lato"/>
                        </a:rPr>
                        <a:t>dengar.</a:t>
                      </a:r>
                      <a:endParaRPr lang="en-US" sz="1100" dirty="0">
                        <a:effectLst/>
                        <a:latin typeface="Lato"/>
                        <a:ea typeface="Arial"/>
                        <a:cs typeface="Lato"/>
                      </a:endParaRPr>
                    </a:p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uz-Cyrl-UZ" sz="1100" dirty="0">
                          <a:effectLst/>
                          <a:latin typeface="Lato"/>
                          <a:ea typeface="Times New Roman"/>
                          <a:cs typeface="Lato"/>
                        </a:rPr>
                        <a:t>Peserta didik memahami konteks ritmis</a:t>
                      </a:r>
                      <a:r>
                        <a:rPr lang="en-US" sz="1100" dirty="0">
                          <a:effectLst/>
                          <a:latin typeface="Lato"/>
                          <a:ea typeface="Times New Roman"/>
                          <a:cs typeface="Lato"/>
                        </a:rPr>
                        <a:t>,</a:t>
                      </a:r>
                      <a:r>
                        <a:rPr lang="uz-Cyrl-UZ" sz="1100" dirty="0">
                          <a:effectLst/>
                          <a:latin typeface="Lato"/>
                          <a:ea typeface="Times New Roman"/>
                          <a:cs typeface="Lato"/>
                        </a:rPr>
                        <a:t> ketukan dan tempo</a:t>
                      </a:r>
                      <a:endParaRPr lang="en-US" sz="1100" dirty="0">
                        <a:effectLst/>
                        <a:latin typeface="Lato"/>
                        <a:ea typeface="Arial"/>
                        <a:cs typeface="Lato"/>
                      </a:endParaRPr>
                    </a:p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uz-Cyrl-UZ" sz="1100" dirty="0">
                          <a:effectLst/>
                          <a:latin typeface="Lato"/>
                          <a:ea typeface="Times New Roman"/>
                          <a:cs typeface="Lato"/>
                        </a:rPr>
                        <a:t>Peserta didik bermain instrumen melodik dan perkusif sederhana dengan menunjukkan kendali yang baik.</a:t>
                      </a:r>
                      <a:endParaRPr lang="en-US" sz="1100" dirty="0">
                        <a:effectLst/>
                        <a:latin typeface="Lato"/>
                        <a:ea typeface="Arial"/>
                        <a:cs typeface="Lato"/>
                      </a:endParaRPr>
                    </a:p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uz-Cyrl-UZ" sz="1100" dirty="0">
                          <a:effectLst/>
                          <a:latin typeface="Lato"/>
                          <a:ea typeface="Times New Roman"/>
                          <a:cs typeface="Lato"/>
                        </a:rPr>
                        <a:t>Peserta didik menjalani rutin dan kebiasaan baik dalam berkegiatan musik.</a:t>
                      </a:r>
                      <a:endParaRPr lang="en-US" sz="1100" dirty="0">
                        <a:effectLst/>
                        <a:latin typeface="Lato"/>
                        <a:ea typeface="Arial"/>
                        <a:cs typeface="Lato"/>
                      </a:endParaRPr>
                    </a:p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uz-Cyrl-UZ" sz="1100" dirty="0">
                          <a:effectLst/>
                          <a:latin typeface="Lato"/>
                          <a:ea typeface="Times New Roman"/>
                          <a:cs typeface="Lato"/>
                        </a:rPr>
                        <a:t>Peserta didik terlibat dan aktif dalam kegiatan bermusik.</a:t>
                      </a:r>
                      <a:endParaRPr lang="en-US" sz="1100" dirty="0">
                        <a:effectLst/>
                        <a:latin typeface="Lato"/>
                        <a:ea typeface="Arial"/>
                        <a:cs typeface="Lato"/>
                      </a:endParaRPr>
                    </a:p>
                  </a:txBody>
                  <a:tcPr marL="88900" marR="88900" marT="88900" marB="889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A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1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z-Cyrl-UZ" sz="1200" b="1" dirty="0">
                          <a:effectLst/>
                          <a:latin typeface="Lato"/>
                          <a:ea typeface="Lato"/>
                          <a:cs typeface="Lato"/>
                        </a:rPr>
                        <a:t>MATERI AJAR, ALAT, DAN BAHAN</a:t>
                      </a:r>
                      <a:endParaRPr lang="en-US" sz="1200" b="1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88900" marR="88900" marT="88900" marB="889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Font typeface="+mj-lt"/>
                        <a:buAutoNum type="arabicPeriod"/>
                        <a:tabLst>
                          <a:tab pos="139700" algn="l"/>
                          <a:tab pos="457200" algn="l"/>
                        </a:tabLs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Buku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Sekolah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Elektronik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Seni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  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Budaya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dan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Keterampilan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Kelas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 2 SD/MI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Pusat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Perbukuan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Kemen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trian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Pendidikan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Na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sional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.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Lato"/>
                        <a:ea typeface="Lato"/>
                        <a:cs typeface="Lato"/>
                      </a:endParaRPr>
                    </a:p>
                    <a:p>
                      <a:pPr marL="342900" marR="0" lvl="0" indent="-3429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Font typeface="+mj-lt"/>
                        <a:buAutoNum type="arabicPeriod"/>
                        <a:tabLst>
                          <a:tab pos="139700" algn="l"/>
                          <a:tab pos="457200" algn="l"/>
                        </a:tabLs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Fotocopy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 LKS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dan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Soal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Evaluasi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, @Rp.250 x 28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siswa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 x 2 =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Rp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. 14.000.  </a:t>
                      </a:r>
                      <a:endParaRPr lang="en-US" sz="1100" dirty="0">
                        <a:effectLst/>
                        <a:latin typeface="Lato"/>
                        <a:ea typeface="Lato"/>
                        <a:cs typeface="Lato"/>
                      </a:endParaRPr>
                    </a:p>
                  </a:txBody>
                  <a:tcPr marL="88900" marR="88900" marT="88900" marB="889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A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618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z-Cyrl-UZ" sz="1200" b="1" dirty="0">
                          <a:effectLst/>
                          <a:latin typeface="Lato"/>
                          <a:ea typeface="Lato"/>
                          <a:cs typeface="Lato"/>
                        </a:rPr>
                        <a:t>SARANA PRASARANA</a:t>
                      </a:r>
                      <a:endParaRPr lang="en-US" sz="1200" b="1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88900" marR="88900" marT="88900" marB="889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Font typeface="+mj-lt"/>
                        <a:buAutoNum type="arabicPeriod"/>
                        <a:tabLst>
                          <a:tab pos="1397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Laptop,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Poyektor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,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Kertas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untuk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lembar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kerja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siswa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dan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Soal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Evaluasi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,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Untuk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Jenis</a:t>
                      </a:r>
                      <a:r>
                        <a:rPr lang="en-US" sz="1100" baseline="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 </a:t>
                      </a:r>
                      <a:r>
                        <a:rPr lang="en-US" sz="1100" baseline="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Pembelajaran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Aplikasi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 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seperti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Whatsapp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Lato"/>
                          <a:ea typeface="Lato"/>
                          <a:cs typeface="Lato"/>
                        </a:rPr>
                        <a:t>/Google Classroom/Zoom Meeting. </a:t>
                      </a:r>
                      <a:endParaRPr lang="en-US" sz="1100" dirty="0">
                        <a:effectLst/>
                        <a:latin typeface="Lato"/>
                        <a:ea typeface="Lato"/>
                        <a:cs typeface="Lato"/>
                      </a:endParaRPr>
                    </a:p>
                  </a:txBody>
                  <a:tcPr marL="88900" marR="88900" marT="88900" marB="889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A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9958">
                <a:tc>
                  <a:txBody>
                    <a:bodyPr/>
                    <a:lstStyle/>
                    <a:p>
                      <a:r>
                        <a:rPr lang="en-US" sz="1200" b="1" dirty="0">
                          <a:latin typeface="Lato"/>
                          <a:cs typeface="Lato"/>
                        </a:rPr>
                        <a:t>TARGET PESERTA</a:t>
                      </a:r>
                    </a:p>
                    <a:p>
                      <a:r>
                        <a:rPr lang="en-US" sz="1200" b="1" dirty="0">
                          <a:latin typeface="Lato"/>
                          <a:cs typeface="Lato"/>
                        </a:rPr>
                        <a:t>DIDIK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err="1">
                          <a:latin typeface="Lato"/>
                          <a:cs typeface="Lato"/>
                        </a:rPr>
                        <a:t>Siswa</a:t>
                      </a:r>
                      <a:r>
                        <a:rPr lang="en-US" sz="1100" baseline="0" dirty="0">
                          <a:latin typeface="Lato"/>
                          <a:cs typeface="Lato"/>
                        </a:rPr>
                        <a:t> </a:t>
                      </a:r>
                      <a:r>
                        <a:rPr lang="en-US" sz="1100" baseline="0" dirty="0" err="1">
                          <a:latin typeface="Lato"/>
                          <a:cs typeface="Lato"/>
                        </a:rPr>
                        <a:t>Reguler</a:t>
                      </a:r>
                      <a:r>
                        <a:rPr lang="en-US" sz="1100" baseline="0" dirty="0">
                          <a:latin typeface="Lato"/>
                          <a:cs typeface="Lato"/>
                        </a:rPr>
                        <a:t>.</a:t>
                      </a:r>
                      <a:endParaRPr lang="en-US" sz="1100" dirty="0">
                        <a:latin typeface="Lato"/>
                        <a:cs typeface="Lato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A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r>
                        <a:rPr lang="en-US" sz="1200" b="1" dirty="0">
                          <a:latin typeface="Lato"/>
                          <a:cs typeface="Lato"/>
                        </a:rPr>
                        <a:t>METODE PEMBELAJARAN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Ceramah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,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Diskusi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,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Simulasi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,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Permainan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. </a:t>
                      </a:r>
                      <a:endParaRPr lang="en-US" sz="1100" dirty="0">
                        <a:latin typeface="Lato"/>
                        <a:cs typeface="Lato"/>
                      </a:endParaRPr>
                    </a:p>
                    <a:p>
                      <a:endParaRPr lang="en-US" sz="1100" dirty="0">
                        <a:latin typeface="Lato"/>
                        <a:cs typeface="Lato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A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45031">
                <a:tc>
                  <a:txBody>
                    <a:bodyPr/>
                    <a:lstStyle/>
                    <a:p>
                      <a:r>
                        <a:rPr lang="en-US" sz="1200" b="1" dirty="0">
                          <a:latin typeface="Lato"/>
                          <a:cs typeface="Lato"/>
                        </a:rPr>
                        <a:t>CAPAIAN AWAL</a:t>
                      </a:r>
                    </a:p>
                    <a:p>
                      <a:r>
                        <a:rPr lang="en-US" sz="1200" b="1" dirty="0">
                          <a:latin typeface="Lato"/>
                          <a:cs typeface="Lato"/>
                        </a:rPr>
                        <a:t>PEMBELAJARAN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charset="0"/>
                        <a:buChar char=""/>
                        <a:tabLst/>
                        <a:defRPr/>
                      </a:pP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Siswa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mampu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mengidetifikasi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dan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mengimitasi</a:t>
                      </a:r>
                      <a:r>
                        <a:rPr lang="en-US" sz="1100" kern="1200" baseline="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baseline="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bunyi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Lato"/>
                        <a:ea typeface="+mn-ea"/>
                        <a:cs typeface="Lato"/>
                      </a:endParaRPr>
                    </a:p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charset="0"/>
                        <a:buChar char=""/>
                        <a:tabLst/>
                        <a:defRPr/>
                      </a:pP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Siswa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mampu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menggunakan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indera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pendengarannya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dengan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baik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Lato"/>
                        <a:ea typeface="+mn-ea"/>
                        <a:cs typeface="Lato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charset="0"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endParaRPr lang="en-US" sz="1100" dirty="0">
                        <a:latin typeface="Lato"/>
                        <a:cs typeface="Lato"/>
                      </a:endParaRPr>
                    </a:p>
                    <a:p>
                      <a:endParaRPr lang="en-US" sz="1100" dirty="0">
                        <a:latin typeface="Lato"/>
                        <a:cs typeface="Lato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A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46766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solidFill>
                  <a:srgbClr val="0000FF"/>
                </a:solidFill>
                <a:latin typeface="Source Sans Pro" panose="020B0503030403020204" pitchFamily="34" charset="0"/>
              </a:rPr>
              <a:t>LEMBAR KERJA SISWA (PERTEMUAN 3)</a:t>
            </a:r>
            <a:endParaRPr lang="ko-KR" altLang="en-US" dirty="0">
              <a:solidFill>
                <a:srgbClr val="0000FF"/>
              </a:solidFill>
              <a:latin typeface="Source Sans Pro" panose="020B0503030403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59632" y="1722436"/>
            <a:ext cx="6768752" cy="2444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22338">
              <a:lnSpc>
                <a:spcPct val="110000"/>
              </a:lnSpc>
            </a:pPr>
            <a:r>
              <a:rPr lang="en-US" sz="2000" b="1" dirty="0" err="1">
                <a:solidFill>
                  <a:srgbClr val="000090"/>
                </a:solidFill>
                <a:latin typeface="Source Sans Pro" panose="020B0503030403020204" pitchFamily="34" charset="0"/>
              </a:rPr>
              <a:t>Ciptakan</a:t>
            </a:r>
            <a:r>
              <a:rPr lang="en-US" sz="2000" b="1" dirty="0">
                <a:solidFill>
                  <a:srgbClr val="000090"/>
                </a:solidFill>
                <a:latin typeface="Source Sans Pro" panose="020B0503030403020204" pitchFamily="34" charset="0"/>
              </a:rPr>
              <a:t> </a:t>
            </a:r>
            <a:r>
              <a:rPr lang="en-US" sz="2000" b="1" dirty="0" err="1">
                <a:solidFill>
                  <a:srgbClr val="000090"/>
                </a:solidFill>
                <a:latin typeface="Source Sans Pro" panose="020B0503030403020204" pitchFamily="34" charset="0"/>
              </a:rPr>
              <a:t>pola</a:t>
            </a:r>
            <a:r>
              <a:rPr lang="en-US" sz="2000" b="1" dirty="0">
                <a:solidFill>
                  <a:srgbClr val="000090"/>
                </a:solidFill>
                <a:latin typeface="Source Sans Pro" panose="020B0503030403020204" pitchFamily="34" charset="0"/>
              </a:rPr>
              <a:t> </a:t>
            </a:r>
            <a:r>
              <a:rPr lang="en-US" sz="2000" b="1" dirty="0" err="1">
                <a:solidFill>
                  <a:srgbClr val="000090"/>
                </a:solidFill>
                <a:latin typeface="Source Sans Pro" panose="020B0503030403020204" pitchFamily="34" charset="0"/>
              </a:rPr>
              <a:t>ritme</a:t>
            </a:r>
            <a:r>
              <a:rPr lang="en-US" sz="2000" b="1" dirty="0">
                <a:solidFill>
                  <a:srgbClr val="000090"/>
                </a:solidFill>
                <a:latin typeface="Source Sans Pro" panose="020B0503030403020204" pitchFamily="34" charset="0"/>
              </a:rPr>
              <a:t> </a:t>
            </a:r>
            <a:r>
              <a:rPr lang="en-US" sz="2000" b="1" dirty="0" err="1">
                <a:solidFill>
                  <a:srgbClr val="000090"/>
                </a:solidFill>
                <a:latin typeface="Source Sans Pro" panose="020B0503030403020204" pitchFamily="34" charset="0"/>
              </a:rPr>
              <a:t>sendiri</a:t>
            </a:r>
            <a:r>
              <a:rPr lang="en-US" sz="2000" b="1" dirty="0">
                <a:solidFill>
                  <a:srgbClr val="000090"/>
                </a:solidFill>
                <a:latin typeface="Source Sans Pro" panose="020B0503030403020204" pitchFamily="34" charset="0"/>
              </a:rPr>
              <a:t> </a:t>
            </a:r>
            <a:r>
              <a:rPr lang="en-US" sz="2000" b="1" dirty="0" err="1">
                <a:solidFill>
                  <a:srgbClr val="000090"/>
                </a:solidFill>
                <a:latin typeface="Source Sans Pro" panose="020B0503030403020204" pitchFamily="34" charset="0"/>
              </a:rPr>
              <a:t>dengan</a:t>
            </a:r>
            <a:r>
              <a:rPr lang="en-US" sz="2000" b="1" dirty="0">
                <a:solidFill>
                  <a:srgbClr val="000090"/>
                </a:solidFill>
                <a:latin typeface="Source Sans Pro" panose="020B0503030403020204" pitchFamily="34" charset="0"/>
              </a:rPr>
              <a:t> </a:t>
            </a:r>
            <a:r>
              <a:rPr lang="en-US" sz="2000" b="1" dirty="0" err="1">
                <a:solidFill>
                  <a:srgbClr val="000090"/>
                </a:solidFill>
                <a:latin typeface="Source Sans Pro" panose="020B0503030403020204" pitchFamily="34" charset="0"/>
              </a:rPr>
              <a:t>menggunakanbunyi</a:t>
            </a:r>
            <a:r>
              <a:rPr lang="en-US" sz="2000" b="1" dirty="0">
                <a:solidFill>
                  <a:srgbClr val="000090"/>
                </a:solidFill>
                <a:latin typeface="Source Sans Pro" panose="020B0503030403020204" pitchFamily="34" charset="0"/>
              </a:rPr>
              <a:t> </a:t>
            </a:r>
          </a:p>
          <a:p>
            <a:pPr algn="ctr" defTabSz="922338">
              <a:lnSpc>
                <a:spcPct val="110000"/>
              </a:lnSpc>
            </a:pPr>
            <a:r>
              <a:rPr lang="en-US" sz="2000" b="1" dirty="0">
                <a:solidFill>
                  <a:srgbClr val="000090"/>
                </a:solidFill>
                <a:latin typeface="Source Sans Pro" panose="020B0503030403020204" pitchFamily="34" charset="0"/>
              </a:rPr>
              <a:t>yang </a:t>
            </a:r>
            <a:r>
              <a:rPr lang="en-US" sz="2000" b="1" dirty="0" err="1">
                <a:solidFill>
                  <a:srgbClr val="000090"/>
                </a:solidFill>
                <a:latin typeface="Source Sans Pro" panose="020B0503030403020204" pitchFamily="34" charset="0"/>
              </a:rPr>
              <a:t>dihasilkan</a:t>
            </a:r>
            <a:r>
              <a:rPr lang="en-US" sz="2000" b="1" dirty="0">
                <a:solidFill>
                  <a:srgbClr val="000090"/>
                </a:solidFill>
                <a:latin typeface="Source Sans Pro" panose="020B0503030403020204" pitchFamily="34" charset="0"/>
              </a:rPr>
              <a:t> oleh </a:t>
            </a:r>
            <a:r>
              <a:rPr lang="en-US" sz="2000" b="1" dirty="0" err="1">
                <a:solidFill>
                  <a:srgbClr val="000090"/>
                </a:solidFill>
                <a:latin typeface="Source Sans Pro" panose="020B0503030403020204" pitchFamily="34" charset="0"/>
              </a:rPr>
              <a:t>tubuh</a:t>
            </a:r>
            <a:r>
              <a:rPr lang="en-US" sz="2000" b="1" dirty="0">
                <a:solidFill>
                  <a:srgbClr val="000090"/>
                </a:solidFill>
                <a:latin typeface="Source Sans Pro" panose="020B0503030403020204" pitchFamily="34" charset="0"/>
              </a:rPr>
              <a:t> (</a:t>
            </a:r>
            <a:r>
              <a:rPr lang="en-US" sz="2000" b="1" dirty="0" err="1">
                <a:solidFill>
                  <a:srgbClr val="000090"/>
                </a:solidFill>
                <a:latin typeface="Source Sans Pro" panose="020B0503030403020204" pitchFamily="34" charset="0"/>
              </a:rPr>
              <a:t>tepuk</a:t>
            </a:r>
            <a:r>
              <a:rPr lang="en-US" sz="2000" b="1" dirty="0">
                <a:solidFill>
                  <a:srgbClr val="000090"/>
                </a:solidFill>
                <a:latin typeface="Source Sans Pro" panose="020B0503030403020204" pitchFamily="34" charset="0"/>
              </a:rPr>
              <a:t> </a:t>
            </a:r>
            <a:r>
              <a:rPr lang="en-US" sz="2000" b="1" dirty="0" err="1">
                <a:solidFill>
                  <a:srgbClr val="000090"/>
                </a:solidFill>
                <a:latin typeface="Source Sans Pro" panose="020B0503030403020204" pitchFamily="34" charset="0"/>
              </a:rPr>
              <a:t>tangan</a:t>
            </a:r>
            <a:r>
              <a:rPr lang="en-US" sz="2000" b="1" dirty="0">
                <a:solidFill>
                  <a:srgbClr val="000090"/>
                </a:solidFill>
                <a:latin typeface="Source Sans Pro" panose="020B0503030403020204" pitchFamily="34" charset="0"/>
              </a:rPr>
              <a:t>, </a:t>
            </a:r>
            <a:r>
              <a:rPr lang="en-US" sz="2000" b="1" dirty="0" err="1">
                <a:solidFill>
                  <a:srgbClr val="000090"/>
                </a:solidFill>
                <a:latin typeface="Source Sans Pro" panose="020B0503030403020204" pitchFamily="34" charset="0"/>
              </a:rPr>
              <a:t>tepuk</a:t>
            </a:r>
            <a:r>
              <a:rPr lang="en-US" sz="2000" b="1" dirty="0">
                <a:solidFill>
                  <a:srgbClr val="000090"/>
                </a:solidFill>
                <a:latin typeface="Source Sans Pro" panose="020B0503030403020204" pitchFamily="34" charset="0"/>
              </a:rPr>
              <a:t> </a:t>
            </a:r>
            <a:r>
              <a:rPr lang="en-US" sz="2000" b="1" dirty="0" err="1">
                <a:solidFill>
                  <a:srgbClr val="000090"/>
                </a:solidFill>
                <a:latin typeface="Source Sans Pro" panose="020B0503030403020204" pitchFamily="34" charset="0"/>
              </a:rPr>
              <a:t>paha</a:t>
            </a:r>
            <a:r>
              <a:rPr lang="en-US" sz="2000" b="1" dirty="0">
                <a:solidFill>
                  <a:srgbClr val="000090"/>
                </a:solidFill>
                <a:latin typeface="Source Sans Pro" panose="020B0503030403020204" pitchFamily="34" charset="0"/>
              </a:rPr>
              <a:t>, </a:t>
            </a:r>
          </a:p>
          <a:p>
            <a:pPr algn="ctr" defTabSz="1290638">
              <a:lnSpc>
                <a:spcPct val="110000"/>
              </a:lnSpc>
            </a:pPr>
            <a:r>
              <a:rPr lang="en-US" sz="2000" b="1" dirty="0" err="1">
                <a:solidFill>
                  <a:srgbClr val="000090"/>
                </a:solidFill>
                <a:latin typeface="Source Sans Pro" panose="020B0503030403020204" pitchFamily="34" charset="0"/>
              </a:rPr>
              <a:t>hentak</a:t>
            </a:r>
            <a:r>
              <a:rPr lang="en-US" sz="2000" b="1" dirty="0">
                <a:solidFill>
                  <a:srgbClr val="000090"/>
                </a:solidFill>
                <a:latin typeface="Source Sans Pro" panose="020B0503030403020204" pitchFamily="34" charset="0"/>
              </a:rPr>
              <a:t> kaki, </a:t>
            </a:r>
            <a:r>
              <a:rPr lang="en-US" sz="2000" b="1" dirty="0" err="1">
                <a:solidFill>
                  <a:srgbClr val="000090"/>
                </a:solidFill>
                <a:latin typeface="Source Sans Pro" panose="020B0503030403020204" pitchFamily="34" charset="0"/>
              </a:rPr>
              <a:t>bersiul</a:t>
            </a:r>
            <a:r>
              <a:rPr lang="en-US" sz="2000" b="1" dirty="0">
                <a:solidFill>
                  <a:srgbClr val="000090"/>
                </a:solidFill>
                <a:latin typeface="Source Sans Pro" panose="020B0503030403020204" pitchFamily="34" charset="0"/>
              </a:rPr>
              <a:t>, </a:t>
            </a:r>
            <a:r>
              <a:rPr lang="en-US" sz="2000" b="1" dirty="0" err="1">
                <a:solidFill>
                  <a:srgbClr val="000090"/>
                </a:solidFill>
                <a:latin typeface="Source Sans Pro" panose="020B0503030403020204" pitchFamily="34" charset="0"/>
              </a:rPr>
              <a:t>tepuk</a:t>
            </a:r>
            <a:r>
              <a:rPr lang="en-US" sz="2000" b="1" dirty="0">
                <a:solidFill>
                  <a:srgbClr val="000090"/>
                </a:solidFill>
                <a:latin typeface="Source Sans Pro" panose="020B0503030403020204" pitchFamily="34" charset="0"/>
              </a:rPr>
              <a:t> pipi </a:t>
            </a:r>
            <a:r>
              <a:rPr lang="en-US" sz="2000" b="1" dirty="0" err="1">
                <a:solidFill>
                  <a:srgbClr val="000090"/>
                </a:solidFill>
                <a:latin typeface="Source Sans Pro" panose="020B0503030403020204" pitchFamily="34" charset="0"/>
              </a:rPr>
              <a:t>kiri</a:t>
            </a:r>
            <a:r>
              <a:rPr lang="en-US" sz="2000" b="1" dirty="0">
                <a:solidFill>
                  <a:srgbClr val="000090"/>
                </a:solidFill>
                <a:latin typeface="Source Sans Pro" panose="020B0503030403020204" pitchFamily="34" charset="0"/>
              </a:rPr>
              <a:t> dan pipi </a:t>
            </a:r>
            <a:r>
              <a:rPr lang="en-US" sz="2000" b="1" dirty="0" err="1">
                <a:solidFill>
                  <a:srgbClr val="000090"/>
                </a:solidFill>
                <a:latin typeface="Source Sans Pro" panose="020B0503030403020204" pitchFamily="34" charset="0"/>
              </a:rPr>
              <a:t>kanan</a:t>
            </a:r>
            <a:r>
              <a:rPr lang="en-US" sz="2000" b="1" dirty="0">
                <a:solidFill>
                  <a:srgbClr val="000090"/>
                </a:solidFill>
                <a:latin typeface="Source Sans Pro" panose="020B0503030403020204" pitchFamily="34" charset="0"/>
              </a:rPr>
              <a:t> </a:t>
            </a:r>
            <a:r>
              <a:rPr lang="en-US" sz="2000" b="1" dirty="0" err="1">
                <a:solidFill>
                  <a:srgbClr val="000090"/>
                </a:solidFill>
                <a:latin typeface="Source Sans Pro" panose="020B0503030403020204" pitchFamily="34" charset="0"/>
              </a:rPr>
              <a:t>atau</a:t>
            </a:r>
            <a:r>
              <a:rPr lang="en-US" sz="2000" b="1" dirty="0">
                <a:solidFill>
                  <a:srgbClr val="000090"/>
                </a:solidFill>
                <a:latin typeface="Source Sans Pro" panose="020B0503030403020204" pitchFamily="34" charset="0"/>
              </a:rPr>
              <a:t> </a:t>
            </a:r>
          </a:p>
          <a:p>
            <a:pPr algn="ctr" defTabSz="1290638">
              <a:lnSpc>
                <a:spcPct val="110000"/>
              </a:lnSpc>
            </a:pPr>
            <a:r>
              <a:rPr lang="en-US" sz="2000" b="1" dirty="0" err="1">
                <a:solidFill>
                  <a:srgbClr val="000090"/>
                </a:solidFill>
                <a:latin typeface="Source Sans Pro" panose="020B0503030403020204" pitchFamily="34" charset="0"/>
              </a:rPr>
              <a:t>lainnya</a:t>
            </a:r>
            <a:r>
              <a:rPr lang="en-US" sz="2000" b="1" dirty="0">
                <a:solidFill>
                  <a:srgbClr val="000090"/>
                </a:solidFill>
                <a:latin typeface="Source Sans Pro" panose="020B0503030403020204" pitchFamily="34" charset="0"/>
              </a:rPr>
              <a:t>) </a:t>
            </a:r>
            <a:r>
              <a:rPr lang="en-US" sz="2000" b="1" dirty="0" err="1">
                <a:solidFill>
                  <a:srgbClr val="000090"/>
                </a:solidFill>
                <a:latin typeface="Source Sans Pro" panose="020B0503030403020204" pitchFamily="34" charset="0"/>
              </a:rPr>
              <a:t>untuk</a:t>
            </a:r>
            <a:r>
              <a:rPr lang="en-US" sz="2000" b="1" dirty="0">
                <a:solidFill>
                  <a:srgbClr val="000090"/>
                </a:solidFill>
                <a:latin typeface="Source Sans Pro" panose="020B0503030403020204" pitchFamily="34" charset="0"/>
              </a:rPr>
              <a:t> </a:t>
            </a:r>
            <a:r>
              <a:rPr lang="en-US" sz="2000" b="1" dirty="0" err="1">
                <a:solidFill>
                  <a:srgbClr val="000090"/>
                </a:solidFill>
                <a:latin typeface="Source Sans Pro" panose="020B0503030403020204" pitchFamily="34" charset="0"/>
              </a:rPr>
              <a:t>mengiringi</a:t>
            </a:r>
            <a:r>
              <a:rPr lang="en-US" sz="2000" b="1" dirty="0">
                <a:solidFill>
                  <a:srgbClr val="000090"/>
                </a:solidFill>
                <a:latin typeface="Source Sans Pro" panose="020B0503030403020204" pitchFamily="34" charset="0"/>
              </a:rPr>
              <a:t> </a:t>
            </a:r>
            <a:r>
              <a:rPr lang="en-US" sz="2000" b="1" dirty="0" err="1">
                <a:solidFill>
                  <a:srgbClr val="000090"/>
                </a:solidFill>
                <a:latin typeface="Source Sans Pro" panose="020B0503030403020204" pitchFamily="34" charset="0"/>
              </a:rPr>
              <a:t>lagu</a:t>
            </a:r>
            <a:r>
              <a:rPr lang="en-US" sz="2000" b="1" dirty="0">
                <a:solidFill>
                  <a:srgbClr val="000090"/>
                </a:solidFill>
                <a:latin typeface="Source Sans Pro" panose="020B0503030403020204" pitchFamily="34" charset="0"/>
              </a:rPr>
              <a:t> “</a:t>
            </a:r>
            <a:r>
              <a:rPr lang="en-US" sz="2000" b="1" dirty="0" err="1">
                <a:solidFill>
                  <a:srgbClr val="000090"/>
                </a:solidFill>
                <a:latin typeface="Source Sans Pro" panose="020B0503030403020204" pitchFamily="34" charset="0"/>
              </a:rPr>
              <a:t>Kring</a:t>
            </a:r>
            <a:r>
              <a:rPr lang="en-US" sz="2000" b="1" dirty="0">
                <a:solidFill>
                  <a:srgbClr val="000090"/>
                </a:solidFill>
                <a:latin typeface="Source Sans Pro" panose="020B0503030403020204" pitchFamily="34" charset="0"/>
              </a:rPr>
              <a:t> </a:t>
            </a:r>
            <a:r>
              <a:rPr lang="en-US" sz="2000" b="1" dirty="0" err="1">
                <a:solidFill>
                  <a:srgbClr val="000090"/>
                </a:solidFill>
                <a:latin typeface="Source Sans Pro" panose="020B0503030403020204" pitchFamily="34" charset="0"/>
              </a:rPr>
              <a:t>Kring</a:t>
            </a:r>
            <a:r>
              <a:rPr lang="en-US" sz="2000" b="1" dirty="0">
                <a:solidFill>
                  <a:srgbClr val="000090"/>
                </a:solidFill>
                <a:latin typeface="Source Sans Pro" panose="020B0503030403020204" pitchFamily="34" charset="0"/>
              </a:rPr>
              <a:t> </a:t>
            </a:r>
            <a:r>
              <a:rPr lang="en-US" sz="2000" b="1" dirty="0" err="1">
                <a:solidFill>
                  <a:srgbClr val="000090"/>
                </a:solidFill>
                <a:latin typeface="Source Sans Pro" panose="020B0503030403020204" pitchFamily="34" charset="0"/>
              </a:rPr>
              <a:t>Sepeda</a:t>
            </a:r>
            <a:r>
              <a:rPr lang="en-US" sz="2000" b="1" dirty="0">
                <a:solidFill>
                  <a:srgbClr val="000090"/>
                </a:solidFill>
                <a:latin typeface="Source Sans Pro" panose="020B0503030403020204" pitchFamily="34" charset="0"/>
              </a:rPr>
              <a:t>” </a:t>
            </a:r>
          </a:p>
          <a:p>
            <a:pPr algn="ctr" defTabSz="1290638">
              <a:lnSpc>
                <a:spcPct val="110000"/>
              </a:lnSpc>
            </a:pPr>
            <a:r>
              <a:rPr lang="en-US" sz="2000" b="1" dirty="0" err="1">
                <a:solidFill>
                  <a:srgbClr val="000090"/>
                </a:solidFill>
                <a:latin typeface="Source Sans Pro" panose="020B0503030403020204" pitchFamily="34" charset="0"/>
              </a:rPr>
              <a:t>karya</a:t>
            </a:r>
            <a:r>
              <a:rPr lang="en-US" sz="2000" b="1" dirty="0">
                <a:solidFill>
                  <a:srgbClr val="000090"/>
                </a:solidFill>
                <a:latin typeface="Source Sans Pro" panose="020B0503030403020204" pitchFamily="34" charset="0"/>
              </a:rPr>
              <a:t> Pak Kasur. “</a:t>
            </a:r>
            <a:r>
              <a:rPr lang="en-US" sz="2000" b="1" dirty="0" err="1">
                <a:solidFill>
                  <a:srgbClr val="000090"/>
                </a:solidFill>
                <a:latin typeface="Source Sans Pro" panose="020B0503030403020204" pitchFamily="34" charset="0"/>
              </a:rPr>
              <a:t>Kreasikan</a:t>
            </a:r>
            <a:r>
              <a:rPr lang="en-US" sz="2000" b="1" dirty="0">
                <a:solidFill>
                  <a:srgbClr val="000090"/>
                </a:solidFill>
                <a:latin typeface="Source Sans Pro" panose="020B0503030403020204" pitchFamily="34" charset="0"/>
              </a:rPr>
              <a:t> Bersama </a:t>
            </a:r>
            <a:r>
              <a:rPr lang="en-US" sz="2000" b="1" dirty="0" err="1">
                <a:solidFill>
                  <a:srgbClr val="000090"/>
                </a:solidFill>
                <a:latin typeface="Source Sans Pro" panose="020B0503030403020204" pitchFamily="34" charset="0"/>
              </a:rPr>
              <a:t>Anggota</a:t>
            </a:r>
            <a:r>
              <a:rPr lang="en-US" sz="2000" b="1" dirty="0">
                <a:solidFill>
                  <a:srgbClr val="000090"/>
                </a:solidFill>
                <a:latin typeface="Source Sans Pro" panose="020B0503030403020204" pitchFamily="34" charset="0"/>
              </a:rPr>
              <a:t> </a:t>
            </a:r>
            <a:r>
              <a:rPr lang="en-US" sz="2000" b="1" dirty="0" err="1">
                <a:solidFill>
                  <a:srgbClr val="000090"/>
                </a:solidFill>
                <a:latin typeface="Source Sans Pro" panose="020B0503030403020204" pitchFamily="34" charset="0"/>
              </a:rPr>
              <a:t>Kelompok</a:t>
            </a:r>
            <a:r>
              <a:rPr lang="en-US" sz="2000" b="1" dirty="0">
                <a:solidFill>
                  <a:srgbClr val="000090"/>
                </a:solidFill>
                <a:latin typeface="Source Sans Pro" panose="020B0503030403020204" pitchFamily="34" charset="0"/>
              </a:rPr>
              <a:t> </a:t>
            </a:r>
          </a:p>
          <a:p>
            <a:pPr algn="ctr" defTabSz="1290638">
              <a:lnSpc>
                <a:spcPct val="110000"/>
              </a:lnSpc>
            </a:pPr>
            <a:r>
              <a:rPr lang="en-US" sz="2000" b="1" dirty="0">
                <a:solidFill>
                  <a:srgbClr val="000090"/>
                </a:solidFill>
                <a:latin typeface="Source Sans Pro" panose="020B0503030403020204" pitchFamily="34" charset="0"/>
              </a:rPr>
              <a:t>Kalian” </a:t>
            </a:r>
            <a:endParaRPr lang="en-US" sz="2000" dirty="0">
              <a:solidFill>
                <a:srgbClr val="000090"/>
              </a:solidFill>
              <a:latin typeface="Source Sans Pro" panose="020B0503030403020204" pitchFamily="34" charset="0"/>
            </a:endParaRPr>
          </a:p>
          <a:p>
            <a:pPr algn="ctr">
              <a:lnSpc>
                <a:spcPct val="110000"/>
              </a:lnSpc>
            </a:pPr>
            <a:endParaRPr lang="en-US" sz="2000" dirty="0">
              <a:solidFill>
                <a:srgbClr val="000090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9420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solidFill>
                  <a:srgbClr val="0000FF"/>
                </a:solidFill>
                <a:latin typeface="Source Sans Pro" panose="020B0503030403020204" pitchFamily="34" charset="0"/>
              </a:rPr>
              <a:t>LEMBAR KERJA SISWA (PERTEMUAN 3)</a:t>
            </a:r>
            <a:endParaRPr lang="ko-KR" altLang="en-US" dirty="0">
              <a:solidFill>
                <a:srgbClr val="0000FF"/>
              </a:solidFill>
              <a:latin typeface="Source Sans Pro" panose="020B0503030403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60242" y="1556792"/>
            <a:ext cx="2624436" cy="70788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Source Sans Pro" panose="020B0503030403020204" pitchFamily="34" charset="0"/>
              </a:rPr>
              <a:t>KRING KRING SEPEDA</a:t>
            </a:r>
          </a:p>
          <a:p>
            <a:pPr algn="ctr"/>
            <a:r>
              <a:rPr lang="en-US" sz="2000" b="1" dirty="0" err="1">
                <a:latin typeface="Source Sans Pro" panose="020B0503030403020204" pitchFamily="34" charset="0"/>
              </a:rPr>
              <a:t>Karya</a:t>
            </a:r>
            <a:r>
              <a:rPr lang="en-US" sz="2000" b="1" dirty="0">
                <a:latin typeface="Source Sans Pro" panose="020B0503030403020204" pitchFamily="34" charset="0"/>
              </a:rPr>
              <a:t> Pak </a:t>
            </a:r>
            <a:r>
              <a:rPr lang="en-US" sz="2000" b="1" dirty="0" err="1">
                <a:latin typeface="Source Sans Pro" panose="020B0503030403020204" pitchFamily="34" charset="0"/>
              </a:rPr>
              <a:t>Kasur</a:t>
            </a:r>
            <a:endParaRPr lang="en-US" sz="2000" b="1" dirty="0">
              <a:latin typeface="Source Sans Pro" panose="020B0503030403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14376" y="2543993"/>
            <a:ext cx="4023858" cy="36933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2400" b="1" dirty="0" err="1">
                <a:latin typeface="Source Sans Pro" panose="020B0503030403020204" pitchFamily="34" charset="0"/>
              </a:rPr>
              <a:t>Kring</a:t>
            </a:r>
            <a:r>
              <a:rPr lang="en-US" sz="2400" b="1" dirty="0">
                <a:latin typeface="Source Sans Pro" panose="020B0503030403020204" pitchFamily="34" charset="0"/>
              </a:rPr>
              <a:t> </a:t>
            </a:r>
            <a:r>
              <a:rPr lang="en-US" sz="2400" b="1" dirty="0" err="1">
                <a:latin typeface="Source Sans Pro" panose="020B0503030403020204" pitchFamily="34" charset="0"/>
              </a:rPr>
              <a:t>kring</a:t>
            </a:r>
            <a:r>
              <a:rPr lang="en-US" sz="2400" b="1" dirty="0">
                <a:latin typeface="Source Sans Pro" panose="020B0503030403020204" pitchFamily="34" charset="0"/>
              </a:rPr>
              <a:t> </a:t>
            </a:r>
            <a:r>
              <a:rPr lang="en-US" sz="2400" b="1" dirty="0" err="1">
                <a:latin typeface="Source Sans Pro" panose="020B0503030403020204" pitchFamily="34" charset="0"/>
              </a:rPr>
              <a:t>kring</a:t>
            </a:r>
            <a:r>
              <a:rPr lang="en-US" sz="2400" b="1" dirty="0">
                <a:latin typeface="Source Sans Pro" panose="020B0503030403020204" pitchFamily="34" charset="0"/>
              </a:rPr>
              <a:t> </a:t>
            </a:r>
            <a:r>
              <a:rPr lang="en-US" sz="2400" b="1" dirty="0" err="1">
                <a:latin typeface="Source Sans Pro" panose="020B0503030403020204" pitchFamily="34" charset="0"/>
              </a:rPr>
              <a:t>ada</a:t>
            </a:r>
            <a:r>
              <a:rPr lang="en-US" sz="2400" b="1" dirty="0">
                <a:latin typeface="Source Sans Pro" panose="020B0503030403020204" pitchFamily="34" charset="0"/>
              </a:rPr>
              <a:t> </a:t>
            </a:r>
            <a:r>
              <a:rPr lang="en-US" sz="2400" b="1" dirty="0" err="1">
                <a:latin typeface="Source Sans Pro" panose="020B0503030403020204" pitchFamily="34" charset="0"/>
              </a:rPr>
              <a:t>s’peda</a:t>
            </a:r>
            <a:endParaRPr lang="en-US" sz="2400" b="1" dirty="0">
              <a:latin typeface="Source Sans Pro" panose="020B0503030403020204" pitchFamily="34" charset="0"/>
            </a:endParaRPr>
          </a:p>
          <a:p>
            <a:pPr algn="ctr"/>
            <a:r>
              <a:rPr lang="en-US" sz="2400" b="1" dirty="0" err="1">
                <a:latin typeface="Source Sans Pro" panose="020B0503030403020204" pitchFamily="34" charset="0"/>
              </a:rPr>
              <a:t>S’peda-ku</a:t>
            </a:r>
            <a:r>
              <a:rPr lang="en-US" sz="2400" b="1" dirty="0">
                <a:latin typeface="Source Sans Pro" panose="020B0503030403020204" pitchFamily="34" charset="0"/>
              </a:rPr>
              <a:t> </a:t>
            </a:r>
            <a:r>
              <a:rPr lang="en-US" sz="2400" b="1" dirty="0" err="1">
                <a:latin typeface="Source Sans Pro" panose="020B0503030403020204" pitchFamily="34" charset="0"/>
              </a:rPr>
              <a:t>roda</a:t>
            </a:r>
            <a:r>
              <a:rPr lang="en-US" sz="2400" b="1" dirty="0">
                <a:latin typeface="Source Sans Pro" panose="020B0503030403020204" pitchFamily="34" charset="0"/>
              </a:rPr>
              <a:t> </a:t>
            </a:r>
            <a:r>
              <a:rPr lang="en-US" sz="2400" b="1" dirty="0" err="1">
                <a:latin typeface="Source Sans Pro" panose="020B0503030403020204" pitchFamily="34" charset="0"/>
              </a:rPr>
              <a:t>tiga</a:t>
            </a:r>
            <a:endParaRPr lang="en-US" sz="2400" b="1" dirty="0">
              <a:latin typeface="Source Sans Pro" panose="020B0503030403020204" pitchFamily="34" charset="0"/>
            </a:endParaRPr>
          </a:p>
          <a:p>
            <a:pPr algn="ctr"/>
            <a:r>
              <a:rPr lang="en-US" sz="2400" b="1" dirty="0" err="1">
                <a:latin typeface="Source Sans Pro" panose="020B0503030403020204" pitchFamily="34" charset="0"/>
              </a:rPr>
              <a:t>Kudapat</a:t>
            </a:r>
            <a:r>
              <a:rPr lang="en-US" sz="2400" b="1" dirty="0">
                <a:latin typeface="Source Sans Pro" panose="020B0503030403020204" pitchFamily="34" charset="0"/>
              </a:rPr>
              <a:t> </a:t>
            </a:r>
            <a:r>
              <a:rPr lang="en-US" sz="2400" b="1" dirty="0" err="1">
                <a:latin typeface="Source Sans Pro" panose="020B0503030403020204" pitchFamily="34" charset="0"/>
              </a:rPr>
              <a:t>dari</a:t>
            </a:r>
            <a:r>
              <a:rPr lang="en-US" sz="2400" b="1" dirty="0">
                <a:latin typeface="Source Sans Pro" panose="020B0503030403020204" pitchFamily="34" charset="0"/>
              </a:rPr>
              <a:t> Ayah</a:t>
            </a:r>
          </a:p>
          <a:p>
            <a:pPr algn="ctr"/>
            <a:r>
              <a:rPr lang="en-US" sz="2400" b="1" dirty="0" err="1">
                <a:latin typeface="Source Sans Pro" panose="020B0503030403020204" pitchFamily="34" charset="0"/>
              </a:rPr>
              <a:t>Kar’na</a:t>
            </a:r>
            <a:r>
              <a:rPr lang="en-US" sz="2400" b="1" dirty="0">
                <a:latin typeface="Source Sans Pro" panose="020B0503030403020204" pitchFamily="34" charset="0"/>
              </a:rPr>
              <a:t> </a:t>
            </a:r>
            <a:r>
              <a:rPr lang="en-US" sz="2400" b="1" dirty="0" err="1">
                <a:latin typeface="Source Sans Pro" panose="020B0503030403020204" pitchFamily="34" charset="0"/>
              </a:rPr>
              <a:t>rajin</a:t>
            </a:r>
            <a:r>
              <a:rPr lang="en-US" sz="2400" b="1" dirty="0">
                <a:latin typeface="Source Sans Pro" panose="020B0503030403020204" pitchFamily="34" charset="0"/>
              </a:rPr>
              <a:t> </a:t>
            </a:r>
            <a:r>
              <a:rPr lang="en-US" sz="2400" b="1" dirty="0" err="1">
                <a:latin typeface="Source Sans Pro" panose="020B0503030403020204" pitchFamily="34" charset="0"/>
              </a:rPr>
              <a:t>bekerja</a:t>
            </a:r>
            <a:endParaRPr lang="en-US" sz="2400" b="1" dirty="0">
              <a:latin typeface="Source Sans Pro" panose="020B0503030403020204" pitchFamily="34" charset="0"/>
            </a:endParaRPr>
          </a:p>
          <a:p>
            <a:pPr algn="ctr"/>
            <a:endParaRPr lang="en-US" sz="2400" b="1" dirty="0">
              <a:latin typeface="Source Sans Pro" panose="020B0503030403020204" pitchFamily="34" charset="0"/>
            </a:endParaRPr>
          </a:p>
          <a:p>
            <a:pPr algn="ctr"/>
            <a:r>
              <a:rPr lang="en-US" sz="2400" b="1" dirty="0" err="1">
                <a:latin typeface="Source Sans Pro" panose="020B0503030403020204" pitchFamily="34" charset="0"/>
              </a:rPr>
              <a:t>Tok</a:t>
            </a:r>
            <a:r>
              <a:rPr lang="en-US" sz="2400" b="1" dirty="0">
                <a:latin typeface="Source Sans Pro" panose="020B0503030403020204" pitchFamily="34" charset="0"/>
              </a:rPr>
              <a:t> </a:t>
            </a:r>
            <a:r>
              <a:rPr lang="en-US" sz="2400" b="1" dirty="0" err="1">
                <a:latin typeface="Source Sans Pro" panose="020B0503030403020204" pitchFamily="34" charset="0"/>
              </a:rPr>
              <a:t>tok</a:t>
            </a:r>
            <a:r>
              <a:rPr lang="en-US" sz="2400" b="1" dirty="0">
                <a:latin typeface="Source Sans Pro" panose="020B0503030403020204" pitchFamily="34" charset="0"/>
              </a:rPr>
              <a:t> </a:t>
            </a:r>
            <a:r>
              <a:rPr lang="en-US" sz="2400" b="1" dirty="0" err="1">
                <a:latin typeface="Source Sans Pro" panose="020B0503030403020204" pitchFamily="34" charset="0"/>
              </a:rPr>
              <a:t>tok</a:t>
            </a:r>
            <a:r>
              <a:rPr lang="en-US" sz="2400" b="1" dirty="0">
                <a:latin typeface="Source Sans Pro" panose="020B0503030403020204" pitchFamily="34" charset="0"/>
              </a:rPr>
              <a:t> </a:t>
            </a:r>
            <a:r>
              <a:rPr lang="en-US" sz="2400" b="1" dirty="0" err="1">
                <a:latin typeface="Source Sans Pro" panose="020B0503030403020204" pitchFamily="34" charset="0"/>
              </a:rPr>
              <a:t>ada</a:t>
            </a:r>
            <a:r>
              <a:rPr lang="en-US" sz="2400" b="1" dirty="0">
                <a:latin typeface="Source Sans Pro" panose="020B0503030403020204" pitchFamily="34" charset="0"/>
              </a:rPr>
              <a:t> </a:t>
            </a:r>
            <a:r>
              <a:rPr lang="en-US" sz="2400" b="1" dirty="0" err="1">
                <a:latin typeface="Source Sans Pro" panose="020B0503030403020204" pitchFamily="34" charset="0"/>
              </a:rPr>
              <a:t>s’patu</a:t>
            </a:r>
            <a:endParaRPr lang="en-US" sz="2400" b="1" dirty="0">
              <a:latin typeface="Source Sans Pro" panose="020B0503030403020204" pitchFamily="34" charset="0"/>
            </a:endParaRPr>
          </a:p>
          <a:p>
            <a:pPr algn="ctr"/>
            <a:r>
              <a:rPr lang="en-US" sz="2400" b="1" dirty="0" err="1">
                <a:latin typeface="Source Sans Pro" panose="020B0503030403020204" pitchFamily="34" charset="0"/>
              </a:rPr>
              <a:t>S’patu-ku</a:t>
            </a:r>
            <a:r>
              <a:rPr lang="en-US" sz="2400" b="1" dirty="0">
                <a:latin typeface="Source Sans Pro" panose="020B0503030403020204" pitchFamily="34" charset="0"/>
              </a:rPr>
              <a:t> </a:t>
            </a:r>
            <a:r>
              <a:rPr lang="en-US" sz="2400" b="1" dirty="0" err="1">
                <a:latin typeface="Source Sans Pro" panose="020B0503030403020204" pitchFamily="34" charset="0"/>
              </a:rPr>
              <a:t>kulit</a:t>
            </a:r>
            <a:r>
              <a:rPr lang="en-US" sz="2400" b="1" dirty="0">
                <a:latin typeface="Source Sans Pro" panose="020B0503030403020204" pitchFamily="34" charset="0"/>
              </a:rPr>
              <a:t> </a:t>
            </a:r>
            <a:r>
              <a:rPr lang="en-US" sz="2400" b="1" dirty="0" err="1">
                <a:latin typeface="Source Sans Pro" panose="020B0503030403020204" pitchFamily="34" charset="0"/>
              </a:rPr>
              <a:t>lembu</a:t>
            </a:r>
            <a:endParaRPr lang="en-US" sz="2400" b="1" dirty="0">
              <a:latin typeface="Source Sans Pro" panose="020B0503030403020204" pitchFamily="34" charset="0"/>
            </a:endParaRPr>
          </a:p>
          <a:p>
            <a:pPr algn="ctr"/>
            <a:r>
              <a:rPr lang="en-US" sz="2400" b="1" dirty="0" err="1">
                <a:latin typeface="Source Sans Pro" panose="020B0503030403020204" pitchFamily="34" charset="0"/>
              </a:rPr>
              <a:t>Kudapat</a:t>
            </a:r>
            <a:r>
              <a:rPr lang="en-US" sz="2400" b="1" dirty="0">
                <a:latin typeface="Source Sans Pro" panose="020B0503030403020204" pitchFamily="34" charset="0"/>
              </a:rPr>
              <a:t> </a:t>
            </a:r>
            <a:r>
              <a:rPr lang="en-US" sz="2400" b="1" dirty="0" err="1">
                <a:latin typeface="Source Sans Pro" panose="020B0503030403020204" pitchFamily="34" charset="0"/>
              </a:rPr>
              <a:t>dari</a:t>
            </a:r>
            <a:r>
              <a:rPr lang="en-US" sz="2400" b="1" dirty="0">
                <a:latin typeface="Source Sans Pro" panose="020B0503030403020204" pitchFamily="34" charset="0"/>
              </a:rPr>
              <a:t> </a:t>
            </a:r>
            <a:r>
              <a:rPr lang="en-US" sz="2400" b="1" dirty="0" err="1">
                <a:latin typeface="Source Sans Pro" panose="020B0503030403020204" pitchFamily="34" charset="0"/>
              </a:rPr>
              <a:t>Ibu</a:t>
            </a:r>
            <a:endParaRPr lang="en-US" sz="2400" b="1" dirty="0">
              <a:latin typeface="Source Sans Pro" panose="020B0503030403020204" pitchFamily="34" charset="0"/>
            </a:endParaRPr>
          </a:p>
          <a:p>
            <a:pPr algn="ctr"/>
            <a:r>
              <a:rPr lang="en-US" sz="2400" b="1" dirty="0" err="1">
                <a:latin typeface="Source Sans Pro" panose="020B0503030403020204" pitchFamily="34" charset="0"/>
              </a:rPr>
              <a:t>Kar’na</a:t>
            </a:r>
            <a:r>
              <a:rPr lang="en-US" sz="2400" b="1" dirty="0">
                <a:latin typeface="Source Sans Pro" panose="020B0503030403020204" pitchFamily="34" charset="0"/>
              </a:rPr>
              <a:t> </a:t>
            </a:r>
            <a:r>
              <a:rPr lang="en-US" sz="2400" b="1" dirty="0" err="1">
                <a:latin typeface="Source Sans Pro" panose="020B0503030403020204" pitchFamily="34" charset="0"/>
              </a:rPr>
              <a:t>rajin</a:t>
            </a:r>
            <a:r>
              <a:rPr lang="en-US" sz="2400" b="1" dirty="0">
                <a:latin typeface="Source Sans Pro" panose="020B0503030403020204" pitchFamily="34" charset="0"/>
              </a:rPr>
              <a:t> </a:t>
            </a:r>
            <a:r>
              <a:rPr lang="en-US" sz="2400" b="1" dirty="0" err="1">
                <a:latin typeface="Source Sans Pro" panose="020B0503030403020204" pitchFamily="34" charset="0"/>
              </a:rPr>
              <a:t>membantu</a:t>
            </a:r>
            <a:endParaRPr lang="en-US" sz="2400" b="1" dirty="0">
              <a:latin typeface="Source Sans Pro" panose="020B0503030403020204" pitchFamily="34" charset="0"/>
            </a:endParaRPr>
          </a:p>
          <a:p>
            <a:pPr algn="ctr"/>
            <a:endParaRPr lang="en-US" dirty="0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80923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11" y="-27384"/>
            <a:ext cx="8229601" cy="798568"/>
          </a:xfrm>
        </p:spPr>
        <p:txBody>
          <a:bodyPr>
            <a:normAutofit/>
          </a:bodyPr>
          <a:lstStyle/>
          <a:p>
            <a:pPr algn="ctr"/>
            <a:r>
              <a:rPr lang="en-US" altLang="ko-KR" sz="3000" dirty="0">
                <a:solidFill>
                  <a:srgbClr val="0000FF"/>
                </a:solidFill>
                <a:latin typeface="Source Sans Pro" panose="020B0503030403020204" pitchFamily="34" charset="0"/>
              </a:rPr>
              <a:t>KERITERIA PENILAIAN (PERTEMUAN 3)</a:t>
            </a:r>
            <a:endParaRPr lang="ko-KR" altLang="en-US" sz="3000" dirty="0">
              <a:solidFill>
                <a:srgbClr val="0000FF"/>
              </a:solidFill>
              <a:latin typeface="Source Sans Pro" panose="020B0503030403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407622"/>
              </p:ext>
            </p:extLst>
          </p:nvPr>
        </p:nvGraphicFramePr>
        <p:xfrm>
          <a:off x="189800" y="2212065"/>
          <a:ext cx="8856984" cy="3261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3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86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49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59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75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41176">
                <a:tc rowSpan="2"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rgbClr val="FFFF00"/>
                        </a:solidFill>
                        <a:latin typeface="Source Sans Pro" panose="020B0503030403020204" pitchFamily="34" charset="0"/>
                      </a:endParaRPr>
                    </a:p>
                    <a:p>
                      <a:pPr algn="ctr"/>
                      <a:r>
                        <a:rPr lang="en-US" sz="2000" b="1" spc="300" dirty="0">
                          <a:solidFill>
                            <a:srgbClr val="FFFF00"/>
                          </a:solidFill>
                          <a:latin typeface="Source Sans Pro" panose="020B0503030403020204" pitchFamily="34" charset="0"/>
                        </a:rPr>
                        <a:t>ASPEK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FF00"/>
                          </a:solidFill>
                        </a:rPr>
                        <a:t>SB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FF00"/>
                          </a:solidFill>
                        </a:rPr>
                        <a:t>B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FF00"/>
                          </a:solidFill>
                        </a:rPr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FF00"/>
                          </a:solidFill>
                        </a:rPr>
                        <a:t>PB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117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0000FF"/>
                          </a:solidFill>
                          <a:latin typeface="Source Sans Pro" panose="020B0503030403020204" pitchFamily="34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0000FF"/>
                          </a:solidFill>
                          <a:latin typeface="Source Sans Pro" panose="020B0503030403020204" pitchFamily="34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0000FF"/>
                          </a:solidFill>
                          <a:latin typeface="Source Sans Pro" panose="020B050303040302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0000FF"/>
                          </a:solidFill>
                          <a:latin typeface="Source Sans Pro" panose="020B0503030403020204" pitchFamily="34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0533">
                <a:tc>
                  <a:txBody>
                    <a:bodyPr/>
                    <a:lstStyle/>
                    <a:p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Kerjasama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tim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dalam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peragaan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musik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. </a:t>
                      </a:r>
                      <a:endParaRPr lang="en-US" sz="1300" dirty="0">
                        <a:latin typeface="Source Sans Pro" panose="020B0503030403020204" pitchFamily="34" charset="0"/>
                      </a:endParaRPr>
                    </a:p>
                    <a:p>
                      <a:endParaRPr lang="en-US" sz="1300" b="1" dirty="0">
                        <a:latin typeface="Source Sans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Apabila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seluruh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siswa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dalam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kelompok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mampu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memeragakan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bunyi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pada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lagu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sesuai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dengan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kode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ada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. </a:t>
                      </a:r>
                      <a:endParaRPr lang="en-US" sz="1300" dirty="0">
                        <a:latin typeface="Source Sans Pro" panose="020B0503030403020204" pitchFamily="34" charset="0"/>
                      </a:endParaRPr>
                    </a:p>
                    <a:p>
                      <a:endParaRPr lang="en-US" sz="1300" b="1" dirty="0">
                        <a:latin typeface="Source Sans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Apabila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75%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siswa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dalam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kelompok</a:t>
                      </a:r>
                      <a:endParaRPr lang="en-US" sz="1300" kern="1200" dirty="0">
                        <a:solidFill>
                          <a:schemeClr val="dk1"/>
                        </a:solidFill>
                        <a:effectLst/>
                        <a:latin typeface="Source Sans Pro" panose="020B050303040302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mampu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memeragakanbunyi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pada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lagu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sesuaidengan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kode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yang </a:t>
                      </a:r>
                    </a:p>
                    <a:p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ada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. </a:t>
                      </a:r>
                      <a:endParaRPr lang="en-US" sz="1300" dirty="0">
                        <a:latin typeface="Source Sans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Apabila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50%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siswa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dalam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kelompok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mampu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memeragakan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bunyi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pada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lagu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sesuai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dengan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kodeyang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ada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. </a:t>
                      </a:r>
                      <a:endParaRPr lang="en-US" sz="1300" dirty="0">
                        <a:latin typeface="Source Sans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defTabSz="1547813">
                        <a:tabLst/>
                      </a:pP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Apabila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seluruh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siswa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dalam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kelompok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tidakmampu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memeragakan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bunyi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pada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lagu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sesuai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dengan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kode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yang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ada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en-US" sz="1300" dirty="0">
                        <a:latin typeface="Source Sans Pro" panose="020B0503030403020204" pitchFamily="34" charset="0"/>
                      </a:endParaRPr>
                    </a:p>
                    <a:p>
                      <a:endParaRPr lang="en-US" sz="1300" b="1" dirty="0">
                        <a:latin typeface="Source Sans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96928">
                <a:tc>
                  <a:txBody>
                    <a:bodyPr/>
                    <a:lstStyle/>
                    <a:p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Ketepatan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bunyi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dengan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lagu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en-US" sz="1300" dirty="0">
                        <a:latin typeface="Source Sans Pro" panose="020B0503030403020204" pitchFamily="34" charset="0"/>
                      </a:endParaRPr>
                    </a:p>
                    <a:p>
                      <a:endParaRPr lang="en-US" sz="1300" b="1" dirty="0">
                        <a:latin typeface="Source Sans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Memeragakan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bunyi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dengan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tepat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tanpa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intervensi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guru. </a:t>
                      </a:r>
                      <a:endParaRPr lang="en-US" sz="1300" dirty="0">
                        <a:latin typeface="Source Sans Pro" panose="020B0503030403020204" pitchFamily="34" charset="0"/>
                      </a:endParaRPr>
                    </a:p>
                    <a:p>
                      <a:endParaRPr lang="en-US" sz="1300" b="1" dirty="0">
                        <a:latin typeface="Source Sans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Memeragakan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bunyi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dengan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tepat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namun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dengan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intervensi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guru. </a:t>
                      </a:r>
                      <a:endParaRPr lang="en-US" sz="1300" dirty="0">
                        <a:latin typeface="Source Sans Pro" panose="020B0503030403020204" pitchFamily="34" charset="0"/>
                      </a:endParaRPr>
                    </a:p>
                    <a:p>
                      <a:endParaRPr lang="en-US" sz="1300" b="1" dirty="0">
                        <a:latin typeface="Source Sans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Memeragakan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bunyi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kurang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tepat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perlu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intervensi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guru. </a:t>
                      </a:r>
                      <a:endParaRPr lang="en-US" sz="1300" dirty="0">
                        <a:latin typeface="Source Sans Pro" panose="020B0503030403020204" pitchFamily="34" charset="0"/>
                      </a:endParaRPr>
                    </a:p>
                    <a:p>
                      <a:endParaRPr lang="en-US" sz="1300" b="1" dirty="0">
                        <a:latin typeface="Source Sans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Belum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mampu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memeragakan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bunyi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dengan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tepat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. </a:t>
                      </a:r>
                      <a:endParaRPr lang="en-US" sz="1300" dirty="0">
                        <a:latin typeface="Source Sans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63592" y="620688"/>
            <a:ext cx="38747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Source Sans Pro" panose="020B0503030403020204" pitchFamily="34" charset="0"/>
              </a:rPr>
              <a:t>1. </a:t>
            </a:r>
            <a:r>
              <a:rPr lang="en-US" b="1" dirty="0" err="1">
                <a:latin typeface="Source Sans Pro" panose="020B0503030403020204" pitchFamily="34" charset="0"/>
              </a:rPr>
              <a:t>Rubrik</a:t>
            </a:r>
            <a:r>
              <a:rPr lang="en-US" b="1" dirty="0">
                <a:latin typeface="Source Sans Pro" panose="020B0503030403020204" pitchFamily="34" charset="0"/>
              </a:rPr>
              <a:t> </a:t>
            </a:r>
            <a:r>
              <a:rPr lang="en-US" b="1" dirty="0" err="1">
                <a:latin typeface="Source Sans Pro" panose="020B0503030403020204" pitchFamily="34" charset="0"/>
              </a:rPr>
              <a:t>Penilai</a:t>
            </a:r>
            <a:r>
              <a:rPr lang="en-US" b="1" dirty="0">
                <a:latin typeface="Source Sans Pro" panose="020B0503030403020204" pitchFamily="34" charset="0"/>
              </a:rPr>
              <a:t> LKS (</a:t>
            </a:r>
            <a:r>
              <a:rPr lang="en-US" b="1" dirty="0" err="1">
                <a:latin typeface="Source Sans Pro" panose="020B0503030403020204" pitchFamily="34" charset="0"/>
              </a:rPr>
              <a:t>Pertemuan</a:t>
            </a:r>
            <a:r>
              <a:rPr lang="en-US" b="1" dirty="0">
                <a:latin typeface="Source Sans Pro" panose="020B0503030403020204" pitchFamily="34" charset="0"/>
              </a:rPr>
              <a:t> 3) </a:t>
            </a:r>
          </a:p>
        </p:txBody>
      </p:sp>
      <p:pic>
        <p:nvPicPr>
          <p:cNvPr id="12" name="Picture 11" descr="4.jpe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9778" y1="70667" x2="49778" y2="70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700808"/>
            <a:ext cx="648072" cy="583265"/>
          </a:xfrm>
          <a:prstGeom prst="rect">
            <a:avLst/>
          </a:prstGeom>
        </p:spPr>
      </p:pic>
      <p:pic>
        <p:nvPicPr>
          <p:cNvPr id="13" name="Picture 12" descr="3.jpeg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405" l="0" r="100000">
                        <a14:foregroundMark x1="81000" y1="65476" x2="81000" y2="654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537" y="1780018"/>
            <a:ext cx="771511" cy="432047"/>
          </a:xfrm>
          <a:prstGeom prst="rect">
            <a:avLst/>
          </a:prstGeom>
        </p:spPr>
      </p:pic>
      <p:pic>
        <p:nvPicPr>
          <p:cNvPr id="14" name="Picture 13" descr="2.jpeg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198" b="100000" l="66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1511" y="1780017"/>
            <a:ext cx="778721" cy="432048"/>
          </a:xfrm>
          <a:prstGeom prst="rect">
            <a:avLst/>
          </a:prstGeom>
        </p:spPr>
      </p:pic>
      <p:pic>
        <p:nvPicPr>
          <p:cNvPr id="15" name="Picture 14" descr="1.jpeg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35111" y1="45982" x2="35111" y2="45982"/>
                        <a14:foregroundMark x1="19111" y1="44643" x2="19111" y2="44643"/>
                        <a14:foregroundMark x1="28000" y1="41964" x2="28000" y2="41964"/>
                        <a14:foregroundMark x1="20889" y1="37500" x2="20889" y2="37500"/>
                        <a14:foregroundMark x1="74667" y1="39732" x2="74667" y2="39732"/>
                        <a14:foregroundMark x1="68000" y1="47321" x2="68000" y2="47321"/>
                        <a14:foregroundMark x1="61333" y1="32589" x2="61333" y2="32589"/>
                        <a14:foregroundMark x1="77333" y1="51339" x2="77333" y2="51339"/>
                        <a14:foregroundMark x1="80889" y1="67411" x2="80889" y2="67411"/>
                        <a14:foregroundMark x1="10667" y1="64732" x2="10667" y2="64732"/>
                        <a14:foregroundMark x1="15111" y1="52232" x2="15111" y2="52232"/>
                        <a14:foregroundMark x1="26222" y1="50893" x2="26222" y2="50893"/>
                        <a14:foregroundMark x1="35111" y1="33036" x2="35111" y2="33036"/>
                        <a14:foregroundMark x1="36444" y1="39286" x2="36444" y2="39286"/>
                        <a14:foregroundMark x1="26222" y1="31696" x2="26222" y2="31696"/>
                        <a14:foregroundMark x1="16000" y1="33929" x2="16000" y2="33929"/>
                        <a14:foregroundMark x1="27111" y1="37054" x2="27111" y2="37054"/>
                        <a14:foregroundMark x1="32000" y1="35714" x2="32000" y2="35714"/>
                        <a14:foregroundMark x1="32889" y1="40179" x2="32889" y2="40179"/>
                        <a14:foregroundMark x1="32889" y1="43750" x2="32889" y2="43750"/>
                        <a14:foregroundMark x1="30222" y1="46875" x2="30222" y2="46875"/>
                        <a14:foregroundMark x1="24000" y1="45536" x2="24000" y2="45536"/>
                        <a14:foregroundMark x1="63111" y1="30804" x2="63111" y2="30804"/>
                        <a14:foregroundMark x1="72444" y1="33929" x2="72444" y2="33929"/>
                        <a14:foregroundMark x1="78222" y1="36607" x2="78222" y2="36607"/>
                        <a14:foregroundMark x1="63556" y1="51339" x2="63556" y2="51339"/>
                        <a14:foregroundMark x1="58222" y1="45089" x2="58222" y2="45089"/>
                        <a14:foregroundMark x1="61778" y1="43304" x2="61778" y2="433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1781937"/>
            <a:ext cx="432048" cy="4301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5077" y="5473425"/>
            <a:ext cx="2675732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600" b="1" dirty="0" err="1">
                <a:latin typeface="Source Sans Pro" panose="020B0503030403020204" pitchFamily="34" charset="0"/>
              </a:rPr>
              <a:t>Penskoran</a:t>
            </a:r>
            <a:r>
              <a:rPr lang="fi-FI" sz="1600" b="1" dirty="0">
                <a:latin typeface="Source Sans Pro" panose="020B0503030403020204" pitchFamily="34" charset="0"/>
              </a:rPr>
              <a:t> :</a:t>
            </a:r>
            <a:br>
              <a:rPr lang="fi-FI" sz="1600" dirty="0">
                <a:latin typeface="Source Sans Pro" panose="020B0503030403020204" pitchFamily="34" charset="0"/>
              </a:rPr>
            </a:br>
            <a:r>
              <a:rPr lang="fi-FI" sz="1600" dirty="0" err="1">
                <a:latin typeface="Source Sans Pro" panose="020B0503030403020204" pitchFamily="34" charset="0"/>
              </a:rPr>
              <a:t>Skor</a:t>
            </a:r>
            <a:r>
              <a:rPr lang="fi-FI" sz="1600" dirty="0">
                <a:latin typeface="Source Sans Pro" panose="020B0503030403020204" pitchFamily="34" charset="0"/>
              </a:rPr>
              <a:t> </a:t>
            </a:r>
            <a:r>
              <a:rPr lang="fi-FI" sz="1600" dirty="0" err="1">
                <a:latin typeface="Source Sans Pro" panose="020B0503030403020204" pitchFamily="34" charset="0"/>
              </a:rPr>
              <a:t>maksimal</a:t>
            </a:r>
            <a:r>
              <a:rPr lang="fi-FI" sz="1600" dirty="0">
                <a:latin typeface="Source Sans Pro" panose="020B0503030403020204" pitchFamily="34" charset="0"/>
              </a:rPr>
              <a:t> = 8</a:t>
            </a:r>
            <a:br>
              <a:rPr lang="fi-FI" sz="1600" dirty="0">
                <a:latin typeface="Source Sans Pro" panose="020B0503030403020204" pitchFamily="34" charset="0"/>
              </a:rPr>
            </a:br>
            <a:r>
              <a:rPr lang="fi-FI" sz="1600" b="1" dirty="0" err="1">
                <a:latin typeface="Source Sans Pro" panose="020B0503030403020204" pitchFamily="34" charset="0"/>
              </a:rPr>
              <a:t>Nilai</a:t>
            </a:r>
            <a:r>
              <a:rPr lang="fi-FI" sz="1600" b="1" dirty="0">
                <a:latin typeface="Source Sans Pro" panose="020B0503030403020204" pitchFamily="34" charset="0"/>
              </a:rPr>
              <a:t> =</a:t>
            </a:r>
            <a:r>
              <a:rPr lang="fi-FI" sz="1600" dirty="0">
                <a:latin typeface="Source Sans Pro" panose="020B0503030403020204" pitchFamily="34" charset="0"/>
              </a:rPr>
              <a:t> </a:t>
            </a:r>
            <a:r>
              <a:rPr lang="fi-FI" sz="1400" u="sng" dirty="0">
                <a:latin typeface="Source Sans Pro" panose="020B0503030403020204" pitchFamily="34" charset="0"/>
              </a:rPr>
              <a:t>𝒔𝒌𝒐𝒓 𝒑𝒆𝒓𝒐𝒍𝒆𝒉𝒂𝒏</a:t>
            </a:r>
            <a:r>
              <a:rPr lang="fi-FI" sz="1600" dirty="0">
                <a:latin typeface="Source Sans Pro" panose="020B0503030403020204" pitchFamily="34" charset="0"/>
              </a:rPr>
              <a:t> x 100 </a:t>
            </a:r>
          </a:p>
          <a:p>
            <a:r>
              <a:rPr lang="fi-FI" sz="1600" dirty="0">
                <a:latin typeface="Source Sans Pro" panose="020B0503030403020204" pitchFamily="34" charset="0"/>
              </a:rPr>
              <a:t>                  </a:t>
            </a:r>
            <a:r>
              <a:rPr lang="fi-FI" sz="1400" b="1" dirty="0">
                <a:latin typeface="Source Sans Pro" panose="020B0503030403020204" pitchFamily="34" charset="0"/>
              </a:rPr>
              <a:t>𝒔𝒌𝒐𝒓 𝒎𝒂𝒌𝒔𝒊𝒎𝒂𝒍</a:t>
            </a:r>
            <a:r>
              <a:rPr lang="fi-FI" sz="1600" b="1" dirty="0">
                <a:latin typeface="Source Sans Pro" panose="020B0503030403020204" pitchFamily="34" charset="0"/>
              </a:rPr>
              <a:t> </a:t>
            </a:r>
          </a:p>
          <a:p>
            <a:endParaRPr lang="en-US" dirty="0">
              <a:latin typeface="Source Sans Pro" panose="020B0503030403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1049" y="1270501"/>
            <a:ext cx="83114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err="1">
                <a:latin typeface="Source Sans Pro" panose="020B0503030403020204" pitchFamily="34" charset="0"/>
              </a:rPr>
              <a:t>Menciptakan</a:t>
            </a:r>
            <a:r>
              <a:rPr lang="en-US" sz="1600" b="1" dirty="0">
                <a:latin typeface="Source Sans Pro" panose="020B0503030403020204" pitchFamily="34" charset="0"/>
              </a:rPr>
              <a:t> </a:t>
            </a:r>
            <a:r>
              <a:rPr lang="en-US" sz="1600" b="1" dirty="0" err="1">
                <a:latin typeface="Source Sans Pro" panose="020B0503030403020204" pitchFamily="34" charset="0"/>
              </a:rPr>
              <a:t>pola</a:t>
            </a:r>
            <a:r>
              <a:rPr lang="en-US" sz="1600" b="1" dirty="0">
                <a:latin typeface="Source Sans Pro" panose="020B0503030403020204" pitchFamily="34" charset="0"/>
              </a:rPr>
              <a:t> </a:t>
            </a:r>
            <a:r>
              <a:rPr lang="en-US" sz="1600" b="1" dirty="0" err="1">
                <a:latin typeface="Source Sans Pro" panose="020B0503030403020204" pitchFamily="34" charset="0"/>
              </a:rPr>
              <a:t>ritme</a:t>
            </a:r>
            <a:r>
              <a:rPr lang="en-US" sz="1600" b="1" dirty="0">
                <a:latin typeface="Source Sans Pro" panose="020B0503030403020204" pitchFamily="34" charset="0"/>
              </a:rPr>
              <a:t> </a:t>
            </a:r>
            <a:r>
              <a:rPr lang="en-US" sz="1600" b="1" dirty="0" err="1">
                <a:latin typeface="Source Sans Pro" panose="020B0503030403020204" pitchFamily="34" charset="0"/>
              </a:rPr>
              <a:t>sederhana</a:t>
            </a:r>
            <a:r>
              <a:rPr lang="en-US" sz="1600" b="1" dirty="0">
                <a:latin typeface="Source Sans Pro" panose="020B0503030403020204" pitchFamily="34" charset="0"/>
              </a:rPr>
              <a:t> </a:t>
            </a:r>
            <a:r>
              <a:rPr lang="en-US" sz="1600" b="1" dirty="0" err="1">
                <a:latin typeface="Source Sans Pro" panose="020B0503030403020204" pitchFamily="34" charset="0"/>
              </a:rPr>
              <a:t>dengan</a:t>
            </a:r>
            <a:r>
              <a:rPr lang="en-US" sz="1600" b="1" dirty="0">
                <a:latin typeface="Source Sans Pro" panose="020B0503030403020204" pitchFamily="34" charset="0"/>
              </a:rPr>
              <a:t> </a:t>
            </a:r>
            <a:r>
              <a:rPr lang="en-US" sz="1600" b="1" dirty="0" err="1">
                <a:latin typeface="Source Sans Pro" panose="020B0503030403020204" pitchFamily="34" charset="0"/>
              </a:rPr>
              <a:t>memanfaatkan</a:t>
            </a:r>
            <a:r>
              <a:rPr lang="en-US" sz="1600" b="1" dirty="0">
                <a:latin typeface="Source Sans Pro" panose="020B0503030403020204" pitchFamily="34" charset="0"/>
              </a:rPr>
              <a:t> </a:t>
            </a:r>
            <a:r>
              <a:rPr lang="en-US" sz="1600" b="1" dirty="0" err="1">
                <a:latin typeface="Source Sans Pro" panose="020B0503030403020204" pitchFamily="34" charset="0"/>
              </a:rPr>
              <a:t>sumber</a:t>
            </a:r>
            <a:r>
              <a:rPr lang="en-US" sz="1600" b="1" dirty="0">
                <a:latin typeface="Source Sans Pro" panose="020B0503030403020204" pitchFamily="34" charset="0"/>
              </a:rPr>
              <a:t> </a:t>
            </a:r>
            <a:r>
              <a:rPr lang="en-US" sz="1600" b="1" dirty="0" err="1">
                <a:latin typeface="Source Sans Pro" panose="020B0503030403020204" pitchFamily="34" charset="0"/>
              </a:rPr>
              <a:t>bunyi</a:t>
            </a:r>
            <a:r>
              <a:rPr lang="en-US" sz="1600" b="1" dirty="0">
                <a:latin typeface="Source Sans Pro" panose="020B0503030403020204" pitchFamily="34" charset="0"/>
              </a:rPr>
              <a:t> yang </a:t>
            </a:r>
            <a:r>
              <a:rPr lang="en-US" sz="1600" b="1" dirty="0" err="1">
                <a:latin typeface="Source Sans Pro" panose="020B0503030403020204" pitchFamily="34" charset="0"/>
              </a:rPr>
              <a:t>dihasilkan</a:t>
            </a:r>
            <a:r>
              <a:rPr lang="en-US" sz="1600" b="1" dirty="0">
                <a:latin typeface="Source Sans Pro" panose="020B0503030403020204" pitchFamily="34" charset="0"/>
              </a:rPr>
              <a:t> </a:t>
            </a:r>
          </a:p>
          <a:p>
            <a:r>
              <a:rPr lang="en-US" sz="1600" b="1" dirty="0" err="1">
                <a:latin typeface="Source Sans Pro" panose="020B0503030403020204" pitchFamily="34" charset="0"/>
              </a:rPr>
              <a:t>oleh</a:t>
            </a:r>
            <a:r>
              <a:rPr lang="en-US" sz="1600" b="1" dirty="0">
                <a:latin typeface="Source Sans Pro" panose="020B0503030403020204" pitchFamily="34" charset="0"/>
              </a:rPr>
              <a:t> </a:t>
            </a:r>
            <a:r>
              <a:rPr lang="en-US" sz="1600" b="1" dirty="0" err="1">
                <a:latin typeface="Source Sans Pro" panose="020B0503030403020204" pitchFamily="34" charset="0"/>
              </a:rPr>
              <a:t>tubuh</a:t>
            </a:r>
            <a:r>
              <a:rPr lang="en-US" sz="1600" b="1" dirty="0">
                <a:latin typeface="Source Sans Pro" panose="020B0503030403020204" pitchFamily="34" charset="0"/>
              </a:rPr>
              <a:t> </a:t>
            </a:r>
            <a:r>
              <a:rPr lang="en-US" sz="1600" b="1" dirty="0" err="1">
                <a:latin typeface="Source Sans Pro" panose="020B0503030403020204" pitchFamily="34" charset="0"/>
              </a:rPr>
              <a:t>manusia</a:t>
            </a:r>
            <a:r>
              <a:rPr lang="en-US" sz="1600" b="1" dirty="0">
                <a:latin typeface="Source Sans Pro" panose="020B0503030403020204" pitchFamily="34" charset="0"/>
              </a:rPr>
              <a:t>. </a:t>
            </a:r>
            <a:endParaRPr lang="en-US" sz="1600" dirty="0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933514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lded Corner 7"/>
          <p:cNvSpPr/>
          <p:nvPr/>
        </p:nvSpPr>
        <p:spPr>
          <a:xfrm>
            <a:off x="107504" y="1784128"/>
            <a:ext cx="2808312" cy="4669208"/>
          </a:xfrm>
          <a:prstGeom prst="foldedCorner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endParaRPr lang="en-US" sz="1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endParaRPr lang="en-US" sz="1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REFLEKSI </a:t>
            </a:r>
          </a:p>
          <a:p>
            <a:endParaRPr lang="en-US" sz="1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Mengadakan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refleksi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dengan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                     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memberikan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beberapa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pertanyaan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          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terkait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materi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yang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telah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dipelajari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, </a:t>
            </a:r>
          </a:p>
          <a:p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misalnya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; </a:t>
            </a:r>
          </a:p>
          <a:p>
            <a:pPr marL="342900" indent="-342900">
              <a:buAutoNum type="arabicPeriod"/>
            </a:pP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Bagaimana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perasaanmu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setelah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   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mengikuti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pelajaran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hari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ini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?</a:t>
            </a:r>
          </a:p>
          <a:p>
            <a:pPr marL="342900" indent="-342900">
              <a:buAutoNum type="arabicPeriod"/>
            </a:pP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Apakah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kamu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telah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mengerti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            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semua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?</a:t>
            </a:r>
          </a:p>
          <a:p>
            <a:pPr marL="342900" indent="-342900">
              <a:buAutoNum type="arabicPeriod"/>
            </a:pP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Bagian mana yang paling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kamu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      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sukai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?</a:t>
            </a:r>
          </a:p>
          <a:p>
            <a:pPr marL="342900" indent="-342900">
              <a:buAutoNum type="arabicPeriod"/>
            </a:pP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Apa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yang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tidak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kamu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sukai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di         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materi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ini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?</a:t>
            </a:r>
          </a:p>
          <a:p>
            <a:pPr marL="342900" indent="-342900">
              <a:buAutoNum type="arabicPeriod"/>
            </a:pP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Apakah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kalian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bersedia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                     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mengikuti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materi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berikutnya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? </a:t>
            </a:r>
          </a:p>
          <a:p>
            <a:endParaRPr lang="en-US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</p:txBody>
      </p:sp>
      <p:sp>
        <p:nvSpPr>
          <p:cNvPr id="10" name="Folded Corner 9"/>
          <p:cNvSpPr/>
          <p:nvPr/>
        </p:nvSpPr>
        <p:spPr>
          <a:xfrm>
            <a:off x="3131840" y="1772816"/>
            <a:ext cx="5688632" cy="2376264"/>
          </a:xfrm>
          <a:prstGeom prst="foldedCorner">
            <a:avLst/>
          </a:prstGeom>
          <a:scene3d>
            <a:camera prst="orthographicFront"/>
            <a:lightRig rig="threePt" dir="t"/>
          </a:scene3d>
          <a:sp3d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endParaRPr lang="en-US" sz="1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endParaRPr 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pPr algn="ctr"/>
            <a:endParaRPr lang="en-US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pPr algn="ctr"/>
            <a:r>
              <a:rPr lang="en-US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REMEDIAL</a:t>
            </a:r>
            <a:endParaRPr lang="en-US" sz="1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pPr algn="ctr"/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(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Diberikan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pada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siswa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dengan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kemampuan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belajar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yang    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membutuhkan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pendampingan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)</a:t>
            </a:r>
          </a:p>
          <a:p>
            <a:pPr algn="ctr"/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</a:p>
          <a:p>
            <a:pPr algn="ctr"/>
            <a:r>
              <a:rPr lang="en-US" sz="1400" b="1" dirty="0" err="1">
                <a:latin typeface="Source Sans Pro" panose="020B0503030403020204" pitchFamily="34" charset="0"/>
              </a:rPr>
              <a:t>Siswa</a:t>
            </a:r>
            <a:r>
              <a:rPr lang="en-US" sz="1400" b="1" dirty="0">
                <a:latin typeface="Source Sans Pro" panose="020B0503030403020204" pitchFamily="34" charset="0"/>
              </a:rPr>
              <a:t> </a:t>
            </a:r>
            <a:r>
              <a:rPr lang="en-US" sz="1400" b="1" dirty="0" err="1">
                <a:latin typeface="Source Sans Pro" panose="020B0503030403020204" pitchFamily="34" charset="0"/>
              </a:rPr>
              <a:t>menciptakan</a:t>
            </a:r>
            <a:r>
              <a:rPr lang="en-US" sz="1400" b="1" dirty="0">
                <a:latin typeface="Source Sans Pro" panose="020B0503030403020204" pitchFamily="34" charset="0"/>
              </a:rPr>
              <a:t> </a:t>
            </a:r>
            <a:r>
              <a:rPr lang="en-US" sz="1400" b="1" dirty="0" err="1">
                <a:latin typeface="Source Sans Pro" panose="020B0503030403020204" pitchFamily="34" charset="0"/>
              </a:rPr>
              <a:t>pola</a:t>
            </a:r>
            <a:r>
              <a:rPr lang="en-US" sz="1400" b="1" dirty="0">
                <a:latin typeface="Source Sans Pro" panose="020B0503030403020204" pitchFamily="34" charset="0"/>
              </a:rPr>
              <a:t> </a:t>
            </a:r>
            <a:r>
              <a:rPr lang="en-US" sz="1400" b="1" dirty="0" err="1">
                <a:latin typeface="Source Sans Pro" panose="020B0503030403020204" pitchFamily="34" charset="0"/>
              </a:rPr>
              <a:t>ritme</a:t>
            </a:r>
            <a:r>
              <a:rPr lang="en-US" sz="1400" b="1" dirty="0">
                <a:latin typeface="Source Sans Pro" panose="020B0503030403020204" pitchFamily="34" charset="0"/>
              </a:rPr>
              <a:t> </a:t>
            </a:r>
            <a:r>
              <a:rPr lang="en-US" sz="1400" b="1" dirty="0" err="1">
                <a:latin typeface="Source Sans Pro" panose="020B0503030403020204" pitchFamily="34" charset="0"/>
              </a:rPr>
              <a:t>sendiri</a:t>
            </a:r>
            <a:r>
              <a:rPr lang="en-US" sz="1400" b="1" dirty="0">
                <a:latin typeface="Source Sans Pro" panose="020B0503030403020204" pitchFamily="34" charset="0"/>
              </a:rPr>
              <a:t> </a:t>
            </a:r>
            <a:r>
              <a:rPr lang="en-US" sz="1400" b="1" dirty="0" err="1">
                <a:latin typeface="Source Sans Pro" panose="020B0503030403020204" pitchFamily="34" charset="0"/>
              </a:rPr>
              <a:t>dengan</a:t>
            </a:r>
            <a:r>
              <a:rPr lang="en-US" sz="1400" b="1" dirty="0">
                <a:latin typeface="Source Sans Pro" panose="020B0503030403020204" pitchFamily="34" charset="0"/>
              </a:rPr>
              <a:t> </a:t>
            </a:r>
            <a:r>
              <a:rPr lang="en-US" sz="1400" b="1" dirty="0" err="1">
                <a:latin typeface="Source Sans Pro" panose="020B0503030403020204" pitchFamily="34" charset="0"/>
              </a:rPr>
              <a:t>menggunakan</a:t>
            </a:r>
            <a:r>
              <a:rPr lang="en-US" sz="1400" b="1" dirty="0">
                <a:latin typeface="Source Sans Pro" panose="020B0503030403020204" pitchFamily="34" charset="0"/>
              </a:rPr>
              <a:t> </a:t>
            </a:r>
            <a:r>
              <a:rPr lang="en-US" sz="1400" b="1" dirty="0" err="1">
                <a:latin typeface="Source Sans Pro" panose="020B0503030403020204" pitchFamily="34" charset="0"/>
              </a:rPr>
              <a:t>bunyi</a:t>
            </a:r>
            <a:r>
              <a:rPr lang="en-US" sz="1400" b="1" dirty="0">
                <a:latin typeface="Source Sans Pro" panose="020B0503030403020204" pitchFamily="34" charset="0"/>
              </a:rPr>
              <a:t> </a:t>
            </a:r>
          </a:p>
          <a:p>
            <a:pPr algn="ctr"/>
            <a:r>
              <a:rPr lang="en-US" sz="1400" b="1" dirty="0">
                <a:latin typeface="Source Sans Pro" panose="020B0503030403020204" pitchFamily="34" charset="0"/>
              </a:rPr>
              <a:t>yang </a:t>
            </a:r>
            <a:r>
              <a:rPr lang="en-US" sz="1400" b="1" dirty="0" err="1">
                <a:latin typeface="Source Sans Pro" panose="020B0503030403020204" pitchFamily="34" charset="0"/>
              </a:rPr>
              <a:t>dihasilkan</a:t>
            </a:r>
            <a:r>
              <a:rPr lang="en-US" sz="1400" b="1" dirty="0">
                <a:latin typeface="Source Sans Pro" panose="020B0503030403020204" pitchFamily="34" charset="0"/>
              </a:rPr>
              <a:t> </a:t>
            </a:r>
            <a:r>
              <a:rPr lang="en-US" sz="1400" b="1" dirty="0" err="1">
                <a:latin typeface="Source Sans Pro" panose="020B0503030403020204" pitchFamily="34" charset="0"/>
              </a:rPr>
              <a:t>oleh</a:t>
            </a:r>
            <a:r>
              <a:rPr lang="en-US" sz="1400" b="1" dirty="0">
                <a:latin typeface="Source Sans Pro" panose="020B0503030403020204" pitchFamily="34" charset="0"/>
              </a:rPr>
              <a:t> </a:t>
            </a:r>
            <a:r>
              <a:rPr lang="en-US" sz="1400" b="1" dirty="0" err="1">
                <a:latin typeface="Source Sans Pro" panose="020B0503030403020204" pitchFamily="34" charset="0"/>
              </a:rPr>
              <a:t>tubuh</a:t>
            </a:r>
            <a:r>
              <a:rPr lang="en-US" sz="1400" b="1" dirty="0">
                <a:latin typeface="Source Sans Pro" panose="020B0503030403020204" pitchFamily="34" charset="0"/>
              </a:rPr>
              <a:t> (</a:t>
            </a:r>
            <a:r>
              <a:rPr lang="en-US" sz="1400" b="1" dirty="0" err="1">
                <a:latin typeface="Source Sans Pro" panose="020B0503030403020204" pitchFamily="34" charset="0"/>
              </a:rPr>
              <a:t>tepuk</a:t>
            </a:r>
            <a:r>
              <a:rPr lang="en-US" sz="1400" b="1" dirty="0">
                <a:latin typeface="Source Sans Pro" panose="020B0503030403020204" pitchFamily="34" charset="0"/>
              </a:rPr>
              <a:t> </a:t>
            </a:r>
            <a:r>
              <a:rPr lang="en-US" sz="1400" b="1" dirty="0" err="1">
                <a:latin typeface="Source Sans Pro" panose="020B0503030403020204" pitchFamily="34" charset="0"/>
              </a:rPr>
              <a:t>tangan</a:t>
            </a:r>
            <a:r>
              <a:rPr lang="en-US" sz="1400" b="1" dirty="0">
                <a:latin typeface="Source Sans Pro" panose="020B0503030403020204" pitchFamily="34" charset="0"/>
              </a:rPr>
              <a:t> </a:t>
            </a:r>
            <a:r>
              <a:rPr lang="en-US" sz="1400" b="1" dirty="0" err="1">
                <a:latin typeface="Source Sans Pro" panose="020B0503030403020204" pitchFamily="34" charset="0"/>
              </a:rPr>
              <a:t>saja</a:t>
            </a:r>
            <a:r>
              <a:rPr lang="en-US" sz="1400" b="1" dirty="0">
                <a:latin typeface="Source Sans Pro" panose="020B0503030403020204" pitchFamily="34" charset="0"/>
              </a:rPr>
              <a:t>) </a:t>
            </a:r>
            <a:r>
              <a:rPr lang="en-US" sz="1400" b="1" dirty="0" err="1">
                <a:latin typeface="Source Sans Pro" panose="020B0503030403020204" pitchFamily="34" charset="0"/>
              </a:rPr>
              <a:t>untuk</a:t>
            </a:r>
            <a:r>
              <a:rPr lang="en-US" sz="1400" b="1" dirty="0">
                <a:latin typeface="Source Sans Pro" panose="020B0503030403020204" pitchFamily="34" charset="0"/>
              </a:rPr>
              <a:t> </a:t>
            </a:r>
            <a:r>
              <a:rPr lang="en-US" sz="1400" b="1" dirty="0" err="1">
                <a:latin typeface="Source Sans Pro" panose="020B0503030403020204" pitchFamily="34" charset="0"/>
              </a:rPr>
              <a:t>mengiringi</a:t>
            </a:r>
            <a:r>
              <a:rPr lang="en-US" sz="1400" b="1" dirty="0">
                <a:latin typeface="Source Sans Pro" panose="020B0503030403020204" pitchFamily="34" charset="0"/>
              </a:rPr>
              <a:t> </a:t>
            </a:r>
          </a:p>
          <a:p>
            <a:pPr algn="ctr"/>
            <a:r>
              <a:rPr lang="en-US" sz="1400" b="1" dirty="0" err="1">
                <a:latin typeface="Source Sans Pro" panose="020B0503030403020204" pitchFamily="34" charset="0"/>
              </a:rPr>
              <a:t>lagu</a:t>
            </a:r>
            <a:r>
              <a:rPr lang="en-US" sz="1400" b="1" dirty="0">
                <a:latin typeface="Source Sans Pro" panose="020B0503030403020204" pitchFamily="34" charset="0"/>
              </a:rPr>
              <a:t> </a:t>
            </a:r>
            <a:r>
              <a:rPr lang="en-US" sz="1400" b="1" dirty="0" err="1">
                <a:latin typeface="Source Sans Pro" panose="020B0503030403020204" pitchFamily="34" charset="0"/>
              </a:rPr>
              <a:t>Kring</a:t>
            </a:r>
            <a:r>
              <a:rPr lang="en-US" sz="1400" b="1" dirty="0">
                <a:latin typeface="Source Sans Pro" panose="020B0503030403020204" pitchFamily="34" charset="0"/>
              </a:rPr>
              <a:t> </a:t>
            </a:r>
            <a:r>
              <a:rPr lang="en-US" sz="1400" b="1" dirty="0" err="1">
                <a:latin typeface="Source Sans Pro" panose="020B0503030403020204" pitchFamily="34" charset="0"/>
              </a:rPr>
              <a:t>Kring</a:t>
            </a:r>
            <a:r>
              <a:rPr lang="en-US" sz="1400" b="1" dirty="0">
                <a:latin typeface="Source Sans Pro" panose="020B0503030403020204" pitchFamily="34" charset="0"/>
              </a:rPr>
              <a:t> </a:t>
            </a:r>
            <a:r>
              <a:rPr lang="en-US" sz="1400" b="1" dirty="0" err="1">
                <a:latin typeface="Source Sans Pro" panose="020B0503030403020204" pitchFamily="34" charset="0"/>
              </a:rPr>
              <a:t>Sepeda</a:t>
            </a:r>
            <a:r>
              <a:rPr lang="en-US" sz="1400" b="1" dirty="0">
                <a:latin typeface="Source Sans Pro" panose="020B0503030403020204" pitchFamily="34" charset="0"/>
              </a:rPr>
              <a:t>.</a:t>
            </a:r>
            <a:r>
              <a:rPr lang="en-US" sz="1600" dirty="0">
                <a:latin typeface="Source Sans Pro" panose="020B0503030403020204" pitchFamily="34" charset="0"/>
              </a:rPr>
              <a:t> 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</a:rPr>
              <a:t> </a:t>
            </a:r>
          </a:p>
          <a:p>
            <a:pPr algn="ctr"/>
            <a:endParaRPr lang="en-US" sz="1600" dirty="0">
              <a:latin typeface="Source Sans Pro" panose="020B0503030403020204" pitchFamily="34" charset="0"/>
            </a:endParaRPr>
          </a:p>
          <a:p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</a:p>
          <a:p>
            <a:endParaRPr lang="en-US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</p:txBody>
      </p:sp>
      <p:sp>
        <p:nvSpPr>
          <p:cNvPr id="12" name="Donut 11"/>
          <p:cNvSpPr/>
          <p:nvPr/>
        </p:nvSpPr>
        <p:spPr>
          <a:xfrm>
            <a:off x="5580112" y="1068162"/>
            <a:ext cx="648072" cy="704654"/>
          </a:xfrm>
          <a:prstGeom prst="donu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ctr"/>
            <a:endParaRPr lang="en-US" sz="1600">
              <a:solidFill>
                <a:schemeClr val="tx1"/>
              </a:solidFill>
              <a:latin typeface="Source Sans Pro" panose="020B0503030403020204" pitchFamily="34" charset="0"/>
            </a:endParaRPr>
          </a:p>
        </p:txBody>
      </p:sp>
      <p:sp>
        <p:nvSpPr>
          <p:cNvPr id="13" name="Folded Corner 12"/>
          <p:cNvSpPr/>
          <p:nvPr/>
        </p:nvSpPr>
        <p:spPr>
          <a:xfrm>
            <a:off x="3203848" y="4653136"/>
            <a:ext cx="5760640" cy="1800200"/>
          </a:xfrm>
          <a:prstGeom prst="foldedCorner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ctr"/>
            <a:endParaRPr lang="en-US" sz="1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pPr algn="ctr"/>
            <a:endParaRPr 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pPr algn="ctr"/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PENGAYAAN</a:t>
            </a:r>
            <a:endParaRPr lang="en-US" sz="1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pPr algn="ctr"/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(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Diberikan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pada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siswa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dengan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pencapaian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hasil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belajar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tinggi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)</a:t>
            </a:r>
          </a:p>
          <a:p>
            <a:pPr algn="ctr"/>
            <a:endParaRPr lang="en-US" sz="1400" dirty="0">
              <a:latin typeface="Source Sans Pro" panose="020B0503030403020204" pitchFamily="34" charset="0"/>
            </a:endParaRPr>
          </a:p>
          <a:p>
            <a:pPr algn="ctr"/>
            <a:r>
              <a:rPr lang="en-US" sz="1400" dirty="0" err="1">
                <a:latin typeface="Source Sans Pro" panose="020B0503030403020204" pitchFamily="34" charset="0"/>
              </a:rPr>
              <a:t>siswa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menciptakan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pola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ritme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sendiri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dengan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menggunakan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bunyi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</a:p>
          <a:p>
            <a:pPr algn="ctr"/>
            <a:r>
              <a:rPr lang="en-US" sz="1400" dirty="0">
                <a:latin typeface="Source Sans Pro" panose="020B0503030403020204" pitchFamily="34" charset="0"/>
              </a:rPr>
              <a:t>yang </a:t>
            </a:r>
            <a:r>
              <a:rPr lang="en-US" sz="1400" dirty="0" err="1">
                <a:latin typeface="Source Sans Pro" panose="020B0503030403020204" pitchFamily="34" charset="0"/>
              </a:rPr>
              <a:t>dihasilkan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oleh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tubuh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untuk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mengiringi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lagu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lainnya</a:t>
            </a:r>
            <a:r>
              <a:rPr lang="en-US" sz="1400" dirty="0">
                <a:latin typeface="Source Sans Pro" panose="020B0503030403020204" pitchFamily="34" charset="0"/>
              </a:rPr>
              <a:t>. </a:t>
            </a:r>
          </a:p>
          <a:p>
            <a:pPr algn="ctr"/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</a:p>
          <a:p>
            <a:pPr algn="ctr"/>
            <a:endParaRPr lang="en-US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</p:txBody>
      </p:sp>
      <p:sp>
        <p:nvSpPr>
          <p:cNvPr id="14" name="Donut 13"/>
          <p:cNvSpPr/>
          <p:nvPr/>
        </p:nvSpPr>
        <p:spPr>
          <a:xfrm>
            <a:off x="5508103" y="4005064"/>
            <a:ext cx="691277" cy="704654"/>
          </a:xfrm>
          <a:prstGeom prst="donu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ctr"/>
            <a:endParaRPr lang="en-US" sz="1600">
              <a:solidFill>
                <a:schemeClr val="tx1"/>
              </a:solidFill>
              <a:latin typeface="Source Sans Pro" panose="020B0503030403020204" pitchFamily="34" charset="0"/>
            </a:endParaRPr>
          </a:p>
        </p:txBody>
      </p:sp>
      <p:sp>
        <p:nvSpPr>
          <p:cNvPr id="15" name="Donut 14"/>
          <p:cNvSpPr/>
          <p:nvPr/>
        </p:nvSpPr>
        <p:spPr>
          <a:xfrm>
            <a:off x="1187624" y="1124744"/>
            <a:ext cx="648072" cy="704654"/>
          </a:xfrm>
          <a:prstGeom prst="donu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ctr"/>
            <a:endParaRPr lang="en-US" sz="1600">
              <a:solidFill>
                <a:schemeClr val="tx1"/>
              </a:solidFill>
              <a:latin typeface="Source Sans Pro" panose="020B0503030403020204" pitchFamily="34" charset="0"/>
            </a:endParaRPr>
          </a:p>
        </p:txBody>
      </p:sp>
      <p:pic>
        <p:nvPicPr>
          <p:cNvPr id="17" name="Picture 16" descr="images.pn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0000" l="3500" r="95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1400"/>
            <a:ext cx="7874391" cy="1327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82736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Diagonal Corner Rectangle 4"/>
          <p:cNvSpPr/>
          <p:nvPr/>
        </p:nvSpPr>
        <p:spPr>
          <a:xfrm>
            <a:off x="251520" y="858416"/>
            <a:ext cx="7200800" cy="2426568"/>
          </a:xfrm>
          <a:prstGeom prst="round2DiagRect">
            <a:avLst/>
          </a:prstGeom>
          <a:solidFill>
            <a:srgbClr val="2899E1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600" dirty="0">
                <a:cs typeface="Kokonor"/>
              </a:rPr>
              <a:t>PERTEMUAN  4 (160 MENIT)</a:t>
            </a:r>
          </a:p>
          <a:p>
            <a:pPr>
              <a:lnSpc>
                <a:spcPct val="50000"/>
              </a:lnSpc>
            </a:pPr>
            <a:endParaRPr lang="en-US" sz="2000" dirty="0">
              <a:cs typeface="Kokonor"/>
            </a:endParaRPr>
          </a:p>
          <a:p>
            <a:endParaRPr lang="en-US" sz="2200" b="1" dirty="0"/>
          </a:p>
          <a:p>
            <a:r>
              <a:rPr lang="en-US" sz="2400" b="1" dirty="0" err="1"/>
              <a:t>Tujuan</a:t>
            </a:r>
            <a:r>
              <a:rPr lang="en-US" sz="2400" b="1" dirty="0"/>
              <a:t> </a:t>
            </a:r>
            <a:r>
              <a:rPr lang="en-US" sz="2400" b="1" dirty="0" err="1"/>
              <a:t>Pembelajaran</a:t>
            </a:r>
            <a:r>
              <a:rPr lang="en-US" sz="2400" b="1" dirty="0"/>
              <a:t> :</a:t>
            </a:r>
            <a:br>
              <a:rPr lang="en-US" sz="2400" b="1" dirty="0"/>
            </a:br>
            <a:r>
              <a:rPr lang="en-US" sz="2400" b="1" dirty="0" err="1"/>
              <a:t>Peserta</a:t>
            </a:r>
            <a:r>
              <a:rPr lang="en-US" sz="2400" b="1" dirty="0"/>
              <a:t> </a:t>
            </a:r>
            <a:r>
              <a:rPr lang="en-US" sz="2400" b="1" dirty="0" err="1"/>
              <a:t>didik</a:t>
            </a:r>
            <a:r>
              <a:rPr lang="en-US" sz="2400" b="1" dirty="0"/>
              <a:t> </a:t>
            </a:r>
            <a:r>
              <a:rPr lang="en-US" sz="2400" b="1" dirty="0" err="1"/>
              <a:t>mengenal</a:t>
            </a:r>
            <a:r>
              <a:rPr lang="en-US" sz="2400" b="1" dirty="0"/>
              <a:t> </a:t>
            </a:r>
            <a:r>
              <a:rPr lang="en-US" sz="2400" b="1" dirty="0" err="1"/>
              <a:t>konsep</a:t>
            </a:r>
            <a:r>
              <a:rPr lang="en-US" sz="2400" b="1" dirty="0"/>
              <a:t> </a:t>
            </a:r>
            <a:r>
              <a:rPr lang="en-US" sz="2400" b="1" dirty="0" err="1"/>
              <a:t>irama</a:t>
            </a:r>
            <a:r>
              <a:rPr lang="en-US" sz="2400" b="1" dirty="0"/>
              <a:t>, </a:t>
            </a:r>
            <a:r>
              <a:rPr lang="en-US" sz="2400" b="1" dirty="0" err="1"/>
              <a:t>ritmis</a:t>
            </a:r>
            <a:r>
              <a:rPr lang="en-US" sz="2400" b="1" dirty="0"/>
              <a:t> </a:t>
            </a:r>
            <a:r>
              <a:rPr lang="en-US" sz="2400" b="1" dirty="0" err="1"/>
              <a:t>dengan</a:t>
            </a:r>
            <a:r>
              <a:rPr lang="en-US" sz="2400" b="1" dirty="0"/>
              <a:t> </a:t>
            </a:r>
          </a:p>
          <a:p>
            <a:r>
              <a:rPr lang="en-US" sz="2400" b="1" dirty="0" err="1"/>
              <a:t>menggunakan</a:t>
            </a:r>
            <a:r>
              <a:rPr lang="en-US" sz="2400" b="1" dirty="0"/>
              <a:t> </a:t>
            </a:r>
            <a:r>
              <a:rPr lang="en-US" sz="2400" b="1" dirty="0" err="1"/>
              <a:t>ketukan</a:t>
            </a:r>
            <a:r>
              <a:rPr lang="en-US" sz="2400" b="1" dirty="0"/>
              <a:t> nada.</a:t>
            </a:r>
            <a:r>
              <a:rPr lang="en-US" sz="2200" b="1" dirty="0"/>
              <a:t> </a:t>
            </a:r>
            <a:endParaRPr lang="en-US" sz="2200" dirty="0"/>
          </a:p>
        </p:txBody>
      </p:sp>
      <p:sp>
        <p:nvSpPr>
          <p:cNvPr id="8" name="Donut 7"/>
          <p:cNvSpPr/>
          <p:nvPr/>
        </p:nvSpPr>
        <p:spPr>
          <a:xfrm>
            <a:off x="3491880" y="72008"/>
            <a:ext cx="694363" cy="817082"/>
          </a:xfrm>
          <a:prstGeom prst="donut">
            <a:avLst/>
          </a:prstGeom>
          <a:solidFill>
            <a:srgbClr val="2899E1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9" name="Picture 8" descr="images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0000" l="3500" r="95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36195" y="2240869"/>
            <a:ext cx="3672410" cy="1440160"/>
          </a:xfrm>
          <a:prstGeom prst="rect">
            <a:avLst/>
          </a:prstGeom>
        </p:spPr>
      </p:pic>
      <p:pic>
        <p:nvPicPr>
          <p:cNvPr id="10" name="Picture 9" descr="images.jpeg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81279" y1="85217" x2="81279" y2="85217"/>
                        <a14:foregroundMark x1="61644" y1="84783" x2="61644" y2="84783"/>
                        <a14:foregroundMark x1="75342" y1="68696" x2="75342" y2="68696"/>
                        <a14:foregroundMark x1="60731" y1="58696" x2="60731" y2="58696"/>
                        <a14:foregroundMark x1="58447" y1="44783" x2="58447" y2="44783"/>
                        <a14:foregroundMark x1="64384" y1="29565" x2="64384" y2="29565"/>
                        <a14:foregroundMark x1="61644" y1="33478" x2="61644" y2="33478"/>
                        <a14:foregroundMark x1="58447" y1="35652" x2="58447" y2="35652"/>
                        <a14:foregroundMark x1="91324" y1="38696" x2="91324" y2="38696"/>
                        <a14:foregroundMark x1="70776" y1="80870" x2="70776" y2="80870"/>
                        <a14:foregroundMark x1="72146" y1="82174" x2="72146" y2="82174"/>
                        <a14:foregroundMark x1="84932" y1="80435" x2="84932" y2="80435"/>
                        <a14:foregroundMark x1="78995" y1="71739" x2="78995" y2="71739"/>
                        <a14:foregroundMark x1="76256" y1="56087" x2="76256" y2="56087"/>
                        <a14:foregroundMark x1="68037" y1="23478" x2="68037" y2="23478"/>
                        <a14:foregroundMark x1="73973" y1="19130" x2="73973" y2="19130"/>
                        <a14:foregroundMark x1="56621" y1="6522" x2="56621" y2="6522"/>
                        <a14:foregroundMark x1="68950" y1="12174" x2="68950" y2="12174"/>
                        <a14:backgroundMark x1="49315" y1="82609" x2="49315" y2="82609"/>
                        <a14:backgroundMark x1="52511" y1="68261" x2="52511" y2="68261"/>
                        <a14:backgroundMark x1="40183" y1="44348" x2="40183" y2="443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4581128"/>
            <a:ext cx="2664296" cy="244827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20004935">
            <a:off x="482953" y="4964278"/>
            <a:ext cx="867545" cy="1708160"/>
          </a:xfrm>
          <a:prstGeom prst="rect">
            <a:avLst/>
          </a:prstGeom>
          <a:scene3d>
            <a:camera prst="perspectiveContrastingRightFacing"/>
            <a:lightRig rig="threePt" dir="t"/>
          </a:scene3d>
          <a:sp3d>
            <a:bevelT w="139700" h="139700" prst="divo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0500" dirty="0">
                <a:cs typeface="Arial Black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27377741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323528" y="15258"/>
            <a:ext cx="8424936" cy="461414"/>
          </a:xfrm>
          <a:prstGeom prst="rect">
            <a:avLst/>
          </a:prstGeom>
          <a:noFill/>
        </p:spPr>
        <p:txBody>
          <a:bodyPr wrap="square" lIns="91191" tIns="45596" rIns="91191" bIns="45596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rgbClr val="0000FF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PERTEMUAN 4 (160 </a:t>
            </a:r>
            <a:r>
              <a:rPr lang="en-US" altLang="ko-KR" sz="2400" b="1" dirty="0" err="1">
                <a:solidFill>
                  <a:srgbClr val="0000FF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Menit</a:t>
            </a:r>
            <a:r>
              <a:rPr lang="en-US" altLang="ko-KR" sz="2400" b="1" dirty="0">
                <a:solidFill>
                  <a:srgbClr val="0000FF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) </a:t>
            </a:r>
            <a:endParaRPr lang="ko-KR" altLang="en-US" sz="2400" b="1" dirty="0">
              <a:solidFill>
                <a:srgbClr val="0000FF"/>
              </a:solidFill>
              <a:latin typeface="Source Sans Pro" panose="020B0503030403020204" pitchFamily="34" charset="0"/>
              <a:ea typeface="맑은 고딕" pitchFamily="50" charset="-127"/>
              <a:cs typeface="Arial Black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51520" y="476672"/>
            <a:ext cx="8640960" cy="176801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 err="1">
                <a:ln w="3175">
                  <a:noFill/>
                </a:ln>
                <a:solidFill>
                  <a:schemeClr val="bg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Kegiatan</a:t>
            </a:r>
            <a:r>
              <a:rPr lang="en-US" altLang="ko-KR" sz="1400" b="1" dirty="0">
                <a:ln w="3175">
                  <a:noFill/>
                </a:ln>
                <a:solidFill>
                  <a:schemeClr val="bg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 </a:t>
            </a:r>
            <a:r>
              <a:rPr lang="en-US" altLang="ko-KR" sz="1400" b="1" dirty="0" err="1">
                <a:ln w="3175">
                  <a:noFill/>
                </a:ln>
                <a:solidFill>
                  <a:schemeClr val="bg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Awal</a:t>
            </a:r>
            <a:r>
              <a:rPr lang="en-US" altLang="ko-KR" sz="1400" b="1" dirty="0">
                <a:ln w="3175">
                  <a:noFill/>
                </a:ln>
                <a:solidFill>
                  <a:schemeClr val="bg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 (15 </a:t>
            </a:r>
            <a:r>
              <a:rPr lang="en-US" altLang="ko-KR" sz="1400" b="1" dirty="0" err="1">
                <a:ln w="3175">
                  <a:noFill/>
                </a:ln>
                <a:solidFill>
                  <a:schemeClr val="bg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Menit</a:t>
            </a:r>
            <a:r>
              <a:rPr lang="en-US" altLang="ko-KR" sz="1400" b="1" dirty="0">
                <a:ln w="3175">
                  <a:noFill/>
                </a:ln>
                <a:solidFill>
                  <a:schemeClr val="bg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)</a:t>
            </a:r>
          </a:p>
          <a:p>
            <a:endParaRPr lang="en-US" sz="800" dirty="0">
              <a:latin typeface="Source Sans Pro" panose="020B0503030403020204" pitchFamily="34" charset="0"/>
            </a:endParaRPr>
          </a:p>
          <a:p>
            <a:pPr marL="171450" indent="-171450">
              <a:buFont typeface="Wingdings" charset="0"/>
              <a:buChar char="þ"/>
            </a:pPr>
            <a:r>
              <a:rPr lang="en-US" sz="1100" dirty="0">
                <a:latin typeface="Source Sans Pro" panose="020B0503030403020204" pitchFamily="34" charset="0"/>
              </a:rPr>
              <a:t>Guru </a:t>
            </a:r>
            <a:r>
              <a:rPr lang="en-US" sz="1100" dirty="0" err="1">
                <a:latin typeface="Source Sans Pro" panose="020B0503030403020204" pitchFamily="34" charset="0"/>
              </a:rPr>
              <a:t>mengucapkan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salam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menyapa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serta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mengkondisikan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kelas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untuk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memulai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pembelajaran</a:t>
            </a:r>
            <a:r>
              <a:rPr lang="en-US" sz="1100" dirty="0">
                <a:latin typeface="Source Sans Pro" panose="020B0503030403020204" pitchFamily="34" charset="0"/>
              </a:rPr>
              <a:t>.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100" dirty="0" err="1">
                <a:latin typeface="Source Sans Pro" panose="020B0503030403020204" pitchFamily="34" charset="0"/>
              </a:rPr>
              <a:t>Melakukan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pembiasaan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berdoa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memberikan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motivasi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untuk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memulai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pembelajaran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menanyakan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kehadiran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latin typeface="Source Sans Pro" panose="020B0503030403020204" pitchFamily="34" charset="0"/>
              </a:rPr>
              <a:t>.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100" dirty="0">
                <a:latin typeface="Source Sans Pro" panose="020B0503030403020204" pitchFamily="34" charset="0"/>
              </a:rPr>
              <a:t>Guru </a:t>
            </a:r>
            <a:r>
              <a:rPr lang="en-US" sz="1100" dirty="0" err="1">
                <a:latin typeface="Source Sans Pro" panose="020B0503030403020204" pitchFamily="34" charset="0"/>
              </a:rPr>
              <a:t>melakukan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apersepsi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mengaitkan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pembelajaran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sebelumnya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dengan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pembelajaran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hari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ini</a:t>
            </a:r>
            <a:r>
              <a:rPr lang="en-US" sz="1100" dirty="0">
                <a:latin typeface="Source Sans Pro" panose="020B0503030403020204" pitchFamily="34" charset="0"/>
              </a:rPr>
              <a:t>.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100" dirty="0">
                <a:latin typeface="Source Sans Pro" panose="020B0503030403020204" pitchFamily="34" charset="0"/>
              </a:rPr>
              <a:t>Guru </a:t>
            </a:r>
            <a:r>
              <a:rPr lang="en-US" sz="1100" dirty="0" err="1">
                <a:latin typeface="Source Sans Pro" panose="020B0503030403020204" pitchFamily="34" charset="0"/>
              </a:rPr>
              <a:t>menyampaikan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tujuan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pembelajaran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rencana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kegiatan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pembelajaran</a:t>
            </a:r>
            <a:r>
              <a:rPr lang="en-US" sz="1100" dirty="0">
                <a:latin typeface="Source Sans Pro" panose="020B0503030403020204" pitchFamily="34" charset="0"/>
              </a:rPr>
              <a:t> yang </a:t>
            </a:r>
            <a:r>
              <a:rPr lang="en-US" sz="1100" dirty="0" err="1">
                <a:latin typeface="Source Sans Pro" panose="020B0503030403020204" pitchFamily="34" charset="0"/>
              </a:rPr>
              <a:t>akan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dilakukan</a:t>
            </a:r>
            <a:r>
              <a:rPr lang="en-US" sz="1100" dirty="0">
                <a:latin typeface="Source Sans Pro" panose="020B0503030403020204" pitchFamily="34" charset="0"/>
              </a:rPr>
              <a:t>. </a:t>
            </a:r>
          </a:p>
          <a:p>
            <a:endParaRPr lang="en-US" sz="1100" dirty="0">
              <a:latin typeface="Source Sans Pro" panose="020B0503030403020204" pitchFamily="34" charset="0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251520" y="2204863"/>
            <a:ext cx="8640960" cy="2448273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1400" b="1" dirty="0">
              <a:ln w="3175">
                <a:noFill/>
              </a:ln>
              <a:solidFill>
                <a:srgbClr val="000000"/>
              </a:solidFill>
              <a:latin typeface="Source Sans Pro" panose="020B0503030403020204" pitchFamily="34" charset="0"/>
              <a:ea typeface="맑은 고딕" pitchFamily="50" charset="-127"/>
              <a:cs typeface="Arial Black"/>
            </a:endParaRPr>
          </a:p>
          <a:p>
            <a:endParaRPr lang="en-US" altLang="ko-KR" sz="1400" b="1" dirty="0">
              <a:ln w="3175">
                <a:noFill/>
              </a:ln>
              <a:solidFill>
                <a:srgbClr val="000000"/>
              </a:solidFill>
              <a:latin typeface="Source Sans Pro" panose="020B0503030403020204" pitchFamily="34" charset="0"/>
              <a:ea typeface="맑은 고딕" pitchFamily="50" charset="-127"/>
              <a:cs typeface="Arial Black"/>
            </a:endParaRPr>
          </a:p>
          <a:p>
            <a:r>
              <a:rPr lang="en-US" altLang="ko-KR" sz="1400" b="1" dirty="0" err="1">
                <a:ln w="3175">
                  <a:noFill/>
                </a:ln>
                <a:solidFill>
                  <a:srgbClr val="000000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Kegiatan</a:t>
            </a:r>
            <a:r>
              <a:rPr lang="en-US" altLang="ko-KR" sz="1400" b="1" dirty="0">
                <a:ln w="3175">
                  <a:noFill/>
                </a:ln>
                <a:solidFill>
                  <a:srgbClr val="000000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 </a:t>
            </a:r>
            <a:r>
              <a:rPr lang="en-US" altLang="ko-KR" sz="1400" b="1" dirty="0" err="1">
                <a:ln w="3175">
                  <a:noFill/>
                </a:ln>
                <a:solidFill>
                  <a:srgbClr val="000000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Inti</a:t>
            </a:r>
            <a:r>
              <a:rPr lang="en-US" altLang="ko-KR" sz="1400" b="1" dirty="0">
                <a:ln w="3175">
                  <a:noFill/>
                </a:ln>
                <a:solidFill>
                  <a:srgbClr val="000000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 (130 </a:t>
            </a:r>
            <a:r>
              <a:rPr lang="en-US" altLang="ko-KR" sz="1400" b="1" dirty="0" err="1">
                <a:ln w="3175">
                  <a:noFill/>
                </a:ln>
                <a:solidFill>
                  <a:srgbClr val="000000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Menit</a:t>
            </a:r>
            <a:r>
              <a:rPr lang="en-US" altLang="ko-KR" sz="1400" b="1" dirty="0">
                <a:ln w="3175">
                  <a:noFill/>
                </a:ln>
                <a:solidFill>
                  <a:srgbClr val="000000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)</a:t>
            </a:r>
          </a:p>
          <a:p>
            <a:endParaRPr lang="en-US" altLang="ko-KR" sz="800" b="1" dirty="0">
              <a:ln w="3175">
                <a:noFill/>
              </a:ln>
              <a:solidFill>
                <a:srgbClr val="000000"/>
              </a:solidFill>
              <a:latin typeface="Source Sans Pro" panose="020B0503030403020204" pitchFamily="34" charset="0"/>
              <a:ea typeface="맑은 고딕" pitchFamily="50" charset="-127"/>
              <a:cs typeface="Arial Black"/>
            </a:endParaRPr>
          </a:p>
          <a:p>
            <a:pPr marL="171450" indent="-171450">
              <a:buFont typeface="Wingdings" charset="0"/>
              <a:buChar char="þ"/>
            </a:pPr>
            <a:r>
              <a:rPr lang="en-US" sz="1100" dirty="0">
                <a:latin typeface="Source Sans Pro" panose="020B0503030403020204" pitchFamily="34" charset="0"/>
              </a:rPr>
              <a:t>Guru </a:t>
            </a:r>
            <a:r>
              <a:rPr lang="en-US" sz="1100" dirty="0" err="1">
                <a:latin typeface="Source Sans Pro" panose="020B0503030403020204" pitchFamily="34" charset="0"/>
              </a:rPr>
              <a:t>bersama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melakukan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gerakan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bertepuk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tangan</a:t>
            </a:r>
            <a:r>
              <a:rPr lang="en-US" sz="1100" dirty="0">
                <a:latin typeface="Source Sans Pro" panose="020B0503030403020204" pitchFamily="34" charset="0"/>
              </a:rPr>
              <a:t>, </a:t>
            </a:r>
            <a:r>
              <a:rPr lang="en-US" sz="1100" dirty="0" err="1">
                <a:latin typeface="Source Sans Pro" panose="020B0503030403020204" pitchFamily="34" charset="0"/>
              </a:rPr>
              <a:t>bertepuk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paha</a:t>
            </a:r>
            <a:r>
              <a:rPr lang="en-US" sz="1100" dirty="0">
                <a:latin typeface="Source Sans Pro" panose="020B0503030403020204" pitchFamily="34" charset="0"/>
              </a:rPr>
              <a:t>. 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100" dirty="0" err="1"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dibagi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menjadi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beberapa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kelompok</a:t>
            </a:r>
            <a:r>
              <a:rPr lang="en-US" sz="1100" dirty="0">
                <a:latin typeface="Source Sans Pro" panose="020B0503030403020204" pitchFamily="34" charset="0"/>
              </a:rPr>
              <a:t>. </a:t>
            </a:r>
            <a:r>
              <a:rPr lang="en-US" sz="1100" dirty="0" err="1">
                <a:latin typeface="Source Sans Pro" panose="020B0503030403020204" pitchFamily="34" charset="0"/>
              </a:rPr>
              <a:t>Masing-masing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kelompok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bertugas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menirukan</a:t>
            </a:r>
            <a:r>
              <a:rPr lang="en-US" sz="1100" dirty="0">
                <a:latin typeface="Source Sans Pro" panose="020B0503030403020204" pitchFamily="34" charset="0"/>
              </a:rPr>
              <a:t> 1 </a:t>
            </a:r>
            <a:r>
              <a:rPr lang="en-US" sz="1100" dirty="0" err="1">
                <a:latin typeface="Source Sans Pro" panose="020B0503030403020204" pitchFamily="34" charset="0"/>
              </a:rPr>
              <a:t>bunyi</a:t>
            </a:r>
            <a:r>
              <a:rPr lang="en-US" sz="1100" dirty="0">
                <a:latin typeface="Source Sans Pro" panose="020B0503030403020204" pitchFamily="34" charset="0"/>
              </a:rPr>
              <a:t>. </a:t>
            </a:r>
            <a:r>
              <a:rPr lang="en-US" sz="1100" dirty="0" err="1">
                <a:latin typeface="Source Sans Pro" panose="020B0503030403020204" pitchFamily="34" charset="0"/>
              </a:rPr>
              <a:t>Contohnya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kelompok</a:t>
            </a:r>
            <a:r>
              <a:rPr lang="en-US" sz="1100" dirty="0">
                <a:latin typeface="Source Sans Pro" panose="020B0503030403020204" pitchFamily="34" charset="0"/>
              </a:rPr>
              <a:t> 1 </a:t>
            </a:r>
            <a:r>
              <a:rPr lang="en-US" sz="1100" dirty="0" err="1">
                <a:latin typeface="Source Sans Pro" panose="020B0503030403020204" pitchFamily="34" charset="0"/>
              </a:rPr>
              <a:t>bertepuk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tangan</a:t>
            </a:r>
            <a:r>
              <a:rPr lang="en-US" sz="1100" dirty="0">
                <a:latin typeface="Source Sans Pro" panose="020B0503030403020204" pitchFamily="34" charset="0"/>
              </a:rPr>
              <a:t>, </a:t>
            </a:r>
            <a:r>
              <a:rPr lang="en-US" sz="1100" dirty="0" err="1">
                <a:latin typeface="Source Sans Pro" panose="020B0503030403020204" pitchFamily="34" charset="0"/>
              </a:rPr>
              <a:t>kelompok</a:t>
            </a:r>
            <a:r>
              <a:rPr lang="en-US" sz="1100" dirty="0">
                <a:latin typeface="Source Sans Pro" panose="020B0503030403020204" pitchFamily="34" charset="0"/>
              </a:rPr>
              <a:t> 2 </a:t>
            </a:r>
            <a:r>
              <a:rPr lang="en-US" sz="1100" dirty="0" err="1">
                <a:latin typeface="Source Sans Pro" panose="020B0503030403020204" pitchFamily="34" charset="0"/>
              </a:rPr>
              <a:t>menepuk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pipi</a:t>
            </a:r>
            <a:r>
              <a:rPr lang="en-US" sz="1100" dirty="0">
                <a:latin typeface="Source Sans Pro" panose="020B0503030403020204" pitchFamily="34" charset="0"/>
              </a:rPr>
              <a:t>, </a:t>
            </a:r>
            <a:r>
              <a:rPr lang="en-US" sz="1100" dirty="0" err="1">
                <a:latin typeface="Source Sans Pro" panose="020B0503030403020204" pitchFamily="34" charset="0"/>
              </a:rPr>
              <a:t>kelompok</a:t>
            </a:r>
            <a:r>
              <a:rPr lang="en-US" sz="1100" dirty="0">
                <a:latin typeface="Source Sans Pro" panose="020B0503030403020204" pitchFamily="34" charset="0"/>
              </a:rPr>
              <a:t> 3 </a:t>
            </a:r>
            <a:r>
              <a:rPr lang="en-US" sz="1100" dirty="0" err="1">
                <a:latin typeface="Source Sans Pro" panose="020B0503030403020204" pitchFamily="34" charset="0"/>
              </a:rPr>
              <a:t>bertepuk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paha</a:t>
            </a:r>
            <a:r>
              <a:rPr lang="en-US" sz="1100" dirty="0">
                <a:latin typeface="Source Sans Pro" panose="020B0503030403020204" pitchFamily="34" charset="0"/>
              </a:rPr>
              <a:t>, </a:t>
            </a:r>
            <a:r>
              <a:rPr lang="en-US" sz="1100" dirty="0" err="1">
                <a:latin typeface="Source Sans Pro" panose="020B0503030403020204" pitchFamily="34" charset="0"/>
              </a:rPr>
              <a:t>kelompok</a:t>
            </a:r>
            <a:r>
              <a:rPr lang="en-US" sz="1100" dirty="0">
                <a:latin typeface="Source Sans Pro" panose="020B0503030403020204" pitchFamily="34" charset="0"/>
              </a:rPr>
              <a:t> 4 </a:t>
            </a:r>
            <a:r>
              <a:rPr lang="en-US" sz="1100" dirty="0" err="1">
                <a:latin typeface="Source Sans Pro" panose="020B0503030403020204" pitchFamily="34" charset="0"/>
              </a:rPr>
              <a:t>menghentakkan</a:t>
            </a:r>
            <a:r>
              <a:rPr lang="en-US" sz="1100" dirty="0">
                <a:latin typeface="Source Sans Pro" panose="020B0503030403020204" pitchFamily="34" charset="0"/>
              </a:rPr>
              <a:t> kaki. 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100" dirty="0">
                <a:latin typeface="Source Sans Pro" panose="020B0503030403020204" pitchFamily="34" charset="0"/>
              </a:rPr>
              <a:t>Guru </a:t>
            </a:r>
            <a:r>
              <a:rPr lang="en-US" sz="1100" dirty="0" err="1">
                <a:latin typeface="Source Sans Pro" panose="020B0503030403020204" pitchFamily="34" charset="0"/>
              </a:rPr>
              <a:t>menampilkan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kode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gerakan</a:t>
            </a:r>
            <a:r>
              <a:rPr lang="en-US" sz="1100" dirty="0">
                <a:latin typeface="Source Sans Pro" panose="020B0503030403020204" pitchFamily="34" charset="0"/>
              </a:rPr>
              <a:t> yang </a:t>
            </a:r>
            <a:r>
              <a:rPr lang="en-US" sz="1100" dirty="0" err="1">
                <a:latin typeface="Source Sans Pro" panose="020B0503030403020204" pitchFamily="34" charset="0"/>
              </a:rPr>
              <a:t>harus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dilakukan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untuk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menimbulkan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bunyi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dengan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diiringi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lagu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Topi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Saya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Bundar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ciptaan</a:t>
            </a:r>
            <a:r>
              <a:rPr lang="en-US" sz="1100" dirty="0">
                <a:latin typeface="Source Sans Pro" panose="020B0503030403020204" pitchFamily="34" charset="0"/>
              </a:rPr>
              <a:t> Pak </a:t>
            </a:r>
            <a:r>
              <a:rPr lang="en-US" sz="1100" dirty="0" err="1">
                <a:latin typeface="Source Sans Pro" panose="020B0503030403020204" pitchFamily="34" charset="0"/>
              </a:rPr>
              <a:t>Kasur.Contohnya</a:t>
            </a:r>
            <a:r>
              <a:rPr lang="en-US" sz="1100" dirty="0">
                <a:latin typeface="Source Sans Pro" panose="020B0503030403020204" pitchFamily="34" charset="0"/>
              </a:rPr>
              <a:t> : </a:t>
            </a:r>
            <a:r>
              <a:rPr lang="en-US" sz="1100" dirty="0" err="1">
                <a:latin typeface="Source Sans Pro" panose="020B0503030403020204" pitchFamily="34" charset="0"/>
              </a:rPr>
              <a:t>gambar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tangan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untuk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tepuk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tangan</a:t>
            </a:r>
            <a:r>
              <a:rPr lang="en-US" sz="1100" dirty="0">
                <a:latin typeface="Source Sans Pro" panose="020B0503030403020204" pitchFamily="34" charset="0"/>
              </a:rPr>
              <a:t>, </a:t>
            </a:r>
            <a:r>
              <a:rPr lang="en-US" sz="1100" dirty="0" err="1">
                <a:latin typeface="Source Sans Pro" panose="020B0503030403020204" pitchFamily="34" charset="0"/>
              </a:rPr>
              <a:t>gambar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paha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tangan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untuk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tepuk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paha</a:t>
            </a:r>
            <a:r>
              <a:rPr lang="en-US" sz="1100" dirty="0">
                <a:latin typeface="Source Sans Pro" panose="020B0503030403020204" pitchFamily="34" charset="0"/>
              </a:rPr>
              <a:t>.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100" dirty="0" err="1"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melakukan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permainan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bunyi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dengan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teman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sekelompoknya</a:t>
            </a:r>
            <a:r>
              <a:rPr lang="en-US" sz="1100" dirty="0">
                <a:latin typeface="Source Sans Pro" panose="020B0503030403020204" pitchFamily="34" charset="0"/>
              </a:rPr>
              <a:t>. 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100" dirty="0" err="1">
                <a:latin typeface="Source Sans Pro" panose="020B0503030403020204" pitchFamily="34" charset="0"/>
              </a:rPr>
              <a:t>Masing-masing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dalam</a:t>
            </a:r>
            <a:r>
              <a:rPr lang="en-US" sz="1100" dirty="0">
                <a:latin typeface="Source Sans Pro" panose="020B0503030403020204" pitchFamily="34" charset="0"/>
              </a:rPr>
              <a:t> 1 </a:t>
            </a:r>
            <a:r>
              <a:rPr lang="en-US" sz="1100" dirty="0" err="1">
                <a:latin typeface="Source Sans Pro" panose="020B0503030403020204" pitchFamily="34" charset="0"/>
              </a:rPr>
              <a:t>kelompok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berbagi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tugas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untuk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melakukan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gerakan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seperti</a:t>
            </a:r>
            <a:r>
              <a:rPr lang="en-US" sz="1100" dirty="0">
                <a:latin typeface="Source Sans Pro" panose="020B0503030403020204" pitchFamily="34" charset="0"/>
              </a:rPr>
              <a:t> yang </a:t>
            </a:r>
            <a:r>
              <a:rPr lang="en-US" sz="1100" dirty="0" err="1">
                <a:latin typeface="Source Sans Pro" panose="020B0503030403020204" pitchFamily="34" charset="0"/>
              </a:rPr>
              <a:t>dicontohkan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tadi</a:t>
            </a:r>
            <a:r>
              <a:rPr lang="en-US" sz="1100" dirty="0">
                <a:latin typeface="Source Sans Pro" panose="020B0503030403020204" pitchFamily="34" charset="0"/>
              </a:rPr>
              <a:t>. 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100" dirty="0" err="1">
                <a:latin typeface="Source Sans Pro" panose="020B0503030403020204" pitchFamily="34" charset="0"/>
              </a:rPr>
              <a:t>Setelah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selesai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bermain</a:t>
            </a:r>
            <a:r>
              <a:rPr lang="en-US" sz="1100" dirty="0">
                <a:latin typeface="Source Sans Pro" panose="020B0503030403020204" pitchFamily="34" charset="0"/>
              </a:rPr>
              <a:t>, </a:t>
            </a:r>
            <a:r>
              <a:rPr lang="en-US" sz="1100" dirty="0" err="1">
                <a:latin typeface="Source Sans Pro" panose="020B0503030403020204" pitchFamily="34" charset="0"/>
              </a:rPr>
              <a:t>masing-masing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kelompok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bergantian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untuk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menampilkan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permainan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mereka</a:t>
            </a:r>
            <a:r>
              <a:rPr lang="en-US" sz="1100" dirty="0">
                <a:latin typeface="Source Sans Pro" panose="020B0503030403020204" pitchFamily="34" charset="0"/>
              </a:rPr>
              <a:t> di </a:t>
            </a:r>
            <a:r>
              <a:rPr lang="en-US" sz="1100" dirty="0" err="1">
                <a:latin typeface="Source Sans Pro" panose="020B0503030403020204" pitchFamily="34" charset="0"/>
              </a:rPr>
              <a:t>depan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kelas</a:t>
            </a:r>
            <a:r>
              <a:rPr lang="en-US" sz="1100" dirty="0">
                <a:latin typeface="Source Sans Pro" panose="020B0503030403020204" pitchFamily="34" charset="0"/>
              </a:rPr>
              <a:t>. 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100" dirty="0">
                <a:latin typeface="Source Sans Pro" panose="020B0503030403020204" pitchFamily="34" charset="0"/>
              </a:rPr>
              <a:t>Guru </a:t>
            </a:r>
            <a:r>
              <a:rPr lang="en-US" sz="1100" dirty="0" err="1">
                <a:latin typeface="Source Sans Pro" panose="020B0503030403020204" pitchFamily="34" charset="0"/>
              </a:rPr>
              <a:t>memberikan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penilaian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apresiasi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kepada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semua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latin typeface="Source Sans Pro" panose="020B0503030403020204" pitchFamily="34" charset="0"/>
              </a:rPr>
              <a:t>.</a:t>
            </a:r>
            <a:r>
              <a:rPr lang="en-US" sz="800" dirty="0">
                <a:latin typeface="Source Sans Pro" panose="020B0503030403020204" pitchFamily="34" charset="0"/>
              </a:rPr>
              <a:t> </a:t>
            </a:r>
          </a:p>
          <a:p>
            <a:endParaRPr lang="en-US" sz="800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endParaRPr lang="en-US" sz="1200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endParaRPr lang="en-US" sz="1100" dirty="0">
              <a:solidFill>
                <a:srgbClr val="000000"/>
              </a:solidFill>
              <a:latin typeface="Source Sans Pro" panose="020B0503030403020204" pitchFamily="34" charset="0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251520" y="4680520"/>
            <a:ext cx="8640960" cy="2060848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1400" b="1" dirty="0">
              <a:ln w="3175">
                <a:noFill/>
              </a:ln>
              <a:solidFill>
                <a:schemeClr val="tx1"/>
              </a:solidFill>
              <a:latin typeface="Source Sans Pro" panose="020B0503030403020204" pitchFamily="34" charset="0"/>
              <a:ea typeface="맑은 고딕" pitchFamily="50" charset="-127"/>
              <a:cs typeface="Arial Black"/>
            </a:endParaRPr>
          </a:p>
          <a:p>
            <a:r>
              <a:rPr lang="en-US" altLang="ko-KR" sz="1400" b="1" dirty="0" err="1">
                <a:ln w="3175">
                  <a:noFill/>
                </a:ln>
                <a:solidFill>
                  <a:schemeClr val="tx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Kegiatan</a:t>
            </a:r>
            <a:r>
              <a:rPr lang="en-US" altLang="ko-KR" sz="1400" b="1" dirty="0">
                <a:ln w="3175">
                  <a:noFill/>
                </a:ln>
                <a:solidFill>
                  <a:schemeClr val="tx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 </a:t>
            </a:r>
            <a:r>
              <a:rPr lang="en-US" altLang="ko-KR" sz="1400" b="1" dirty="0" err="1">
                <a:ln w="3175">
                  <a:noFill/>
                </a:ln>
                <a:solidFill>
                  <a:schemeClr val="tx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Penutup</a:t>
            </a:r>
            <a:r>
              <a:rPr lang="en-US" altLang="ko-KR" sz="1400" b="1" dirty="0">
                <a:ln w="3175">
                  <a:noFill/>
                </a:ln>
                <a:solidFill>
                  <a:schemeClr val="tx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 (15 </a:t>
            </a:r>
            <a:r>
              <a:rPr lang="en-US" altLang="ko-KR" sz="1400" b="1" dirty="0" err="1">
                <a:ln w="3175">
                  <a:noFill/>
                </a:ln>
                <a:solidFill>
                  <a:schemeClr val="tx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Menit</a:t>
            </a:r>
            <a:r>
              <a:rPr lang="en-US" altLang="ko-KR" sz="1400" b="1" dirty="0">
                <a:ln w="3175">
                  <a:noFill/>
                </a:ln>
                <a:solidFill>
                  <a:schemeClr val="tx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)</a:t>
            </a:r>
          </a:p>
          <a:p>
            <a:endParaRPr lang="en-US" sz="800" dirty="0">
              <a:solidFill>
                <a:schemeClr val="tx1"/>
              </a:solidFill>
              <a:latin typeface="Source Sans Pro" panose="020B0503030403020204" pitchFamily="34" charset="0"/>
            </a:endParaRPr>
          </a:p>
          <a:p>
            <a:pPr marL="171450" indent="-171450">
              <a:buFont typeface="Wingdings" charset="0"/>
              <a:buChar char="þ"/>
            </a:pPr>
            <a:r>
              <a:rPr lang="en-US" sz="1100" dirty="0" err="1"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bersama</a:t>
            </a:r>
            <a:r>
              <a:rPr lang="en-US" sz="1100" dirty="0">
                <a:latin typeface="Source Sans Pro" panose="020B0503030403020204" pitchFamily="34" charset="0"/>
              </a:rPr>
              <a:t> guru </a:t>
            </a:r>
            <a:r>
              <a:rPr lang="en-US" sz="1100" dirty="0" err="1">
                <a:latin typeface="Source Sans Pro" panose="020B0503030403020204" pitchFamily="34" charset="0"/>
              </a:rPr>
              <a:t>melakukan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refleksi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atas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pembelajaran</a:t>
            </a:r>
            <a:r>
              <a:rPr lang="en-US" sz="1100" dirty="0">
                <a:latin typeface="Source Sans Pro" panose="020B0503030403020204" pitchFamily="34" charset="0"/>
              </a:rPr>
              <a:t> yang </a:t>
            </a:r>
            <a:r>
              <a:rPr lang="en-US" sz="1100" dirty="0" err="1">
                <a:latin typeface="Source Sans Pro" panose="020B0503030403020204" pitchFamily="34" charset="0"/>
              </a:rPr>
              <a:t>telah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berlangsung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100" dirty="0" err="1"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dan</a:t>
            </a:r>
            <a:r>
              <a:rPr lang="en-US" sz="1100" dirty="0">
                <a:latin typeface="Source Sans Pro" panose="020B0503030403020204" pitchFamily="34" charset="0"/>
              </a:rPr>
              <a:t> guru </a:t>
            </a:r>
            <a:r>
              <a:rPr lang="en-US" sz="1100" dirty="0" err="1">
                <a:latin typeface="Source Sans Pro" panose="020B0503030403020204" pitchFamily="34" charset="0"/>
              </a:rPr>
              <a:t>menyimpulkan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pembelajaran</a:t>
            </a:r>
            <a:r>
              <a:rPr lang="en-US" sz="1100" dirty="0">
                <a:latin typeface="Source Sans Pro" panose="020B0503030403020204" pitchFamily="34" charset="0"/>
              </a:rPr>
              <a:t>. 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100" dirty="0" err="1">
                <a:latin typeface="Source Sans Pro" panose="020B0503030403020204" pitchFamily="34" charset="0"/>
              </a:rPr>
              <a:t>Menyampaikan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rencana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pembelajaran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pada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pertemuan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berikutnya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100" dirty="0" err="1"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melakukan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i="1" dirty="0" err="1">
                <a:latin typeface="Source Sans Pro" panose="020B0503030403020204" pitchFamily="34" charset="0"/>
              </a:rPr>
              <a:t>operasi</a:t>
            </a:r>
            <a:r>
              <a:rPr lang="en-US" sz="1100" i="1" dirty="0">
                <a:latin typeface="Source Sans Pro" panose="020B0503030403020204" pitchFamily="34" charset="0"/>
              </a:rPr>
              <a:t> </a:t>
            </a:r>
            <a:r>
              <a:rPr lang="en-US" sz="1100" i="1" dirty="0" err="1">
                <a:latin typeface="Source Sans Pro" panose="020B0503030403020204" pitchFamily="34" charset="0"/>
              </a:rPr>
              <a:t>semut</a:t>
            </a:r>
            <a:r>
              <a:rPr lang="en-US" sz="1100" i="1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untuk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tetap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menjaga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kebersihan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kelas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100" dirty="0" err="1">
                <a:latin typeface="Source Sans Pro" panose="020B0503030403020204" pitchFamily="34" charset="0"/>
              </a:rPr>
              <a:t>Sebagai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penutup</a:t>
            </a:r>
            <a:r>
              <a:rPr lang="en-US" sz="1100" dirty="0">
                <a:latin typeface="Source Sans Pro" panose="020B0503030403020204" pitchFamily="34" charset="0"/>
              </a:rPr>
              <a:t> guru </a:t>
            </a:r>
            <a:r>
              <a:rPr lang="en-US" sz="1100" dirty="0" err="1">
                <a:latin typeface="Source Sans Pro" panose="020B0503030403020204" pitchFamily="34" charset="0"/>
              </a:rPr>
              <a:t>mengajak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untuk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bersyukur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atas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ilmu</a:t>
            </a:r>
            <a:r>
              <a:rPr lang="en-US" sz="1100" dirty="0">
                <a:latin typeface="Source Sans Pro" panose="020B0503030403020204" pitchFamily="34" charset="0"/>
              </a:rPr>
              <a:t> dan </a:t>
            </a:r>
            <a:r>
              <a:rPr lang="en-US" sz="1100" dirty="0" err="1">
                <a:latin typeface="Source Sans Pro" panose="020B0503030403020204" pitchFamily="34" charset="0"/>
              </a:rPr>
              <a:t>semua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kegembiraan</a:t>
            </a:r>
            <a:r>
              <a:rPr lang="en-US" sz="1100" dirty="0">
                <a:latin typeface="Source Sans Pro" panose="020B0503030403020204" pitchFamily="34" charset="0"/>
              </a:rPr>
              <a:t> yang </a:t>
            </a:r>
            <a:r>
              <a:rPr lang="en-US" sz="1100" dirty="0" err="1">
                <a:latin typeface="Source Sans Pro" panose="020B0503030403020204" pitchFamily="34" charset="0"/>
              </a:rPr>
              <a:t>telah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mereka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rasakan</a:t>
            </a:r>
            <a:r>
              <a:rPr lang="en-US" sz="1100" dirty="0">
                <a:latin typeface="Source Sans Pro" panose="020B0503030403020204" pitchFamily="34" charset="0"/>
              </a:rPr>
              <a:t> di </a:t>
            </a:r>
            <a:r>
              <a:rPr lang="en-US" sz="1100" dirty="0" err="1">
                <a:latin typeface="Source Sans Pro" panose="020B0503030403020204" pitchFamily="34" charset="0"/>
              </a:rPr>
              <a:t>hari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ini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dengan</a:t>
            </a:r>
            <a:r>
              <a:rPr lang="en-US" sz="1100" dirty="0">
                <a:latin typeface="Source Sans Pro" panose="020B0503030403020204" pitchFamily="34" charset="0"/>
              </a:rPr>
              <a:t>   </a:t>
            </a:r>
            <a:r>
              <a:rPr lang="en-US" sz="1100" dirty="0" err="1">
                <a:latin typeface="Source Sans Pro" panose="020B0503030403020204" pitchFamily="34" charset="0"/>
              </a:rPr>
              <a:t>berdoa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bersama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kemudian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memberi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salam</a:t>
            </a:r>
            <a:r>
              <a:rPr lang="en-US" sz="1100" dirty="0">
                <a:latin typeface="Source Sans Pro" panose="020B0503030403020204" pitchFamily="34" charset="0"/>
              </a:rPr>
              <a:t> pada guru. Serta guru </a:t>
            </a:r>
            <a:r>
              <a:rPr lang="en-US" sz="1100" dirty="0" err="1">
                <a:latin typeface="Source Sans Pro" panose="020B0503030403020204" pitchFamily="34" charset="0"/>
              </a:rPr>
              <a:t>mengingatkan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siswa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untuk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memberi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salam</a:t>
            </a:r>
            <a:r>
              <a:rPr lang="en-US" sz="1100" dirty="0">
                <a:latin typeface="Source Sans Pro" panose="020B0503030403020204" pitchFamily="34" charset="0"/>
              </a:rPr>
              <a:t> </a:t>
            </a:r>
            <a:r>
              <a:rPr lang="en-US" sz="1100" dirty="0" err="1">
                <a:latin typeface="Source Sans Pro" panose="020B0503030403020204" pitchFamily="34" charset="0"/>
              </a:rPr>
              <a:t>pada</a:t>
            </a:r>
            <a:r>
              <a:rPr lang="en-US" sz="1100" dirty="0">
                <a:latin typeface="Source Sans Pro" panose="020B0503030403020204" pitchFamily="34" charset="0"/>
              </a:rPr>
              <a:t> orang </a:t>
            </a:r>
            <a:r>
              <a:rPr lang="en-US" sz="1100" dirty="0" err="1">
                <a:latin typeface="Source Sans Pro" panose="020B0503030403020204" pitchFamily="34" charset="0"/>
              </a:rPr>
              <a:t>tua</a:t>
            </a:r>
            <a:r>
              <a:rPr lang="en-US" sz="1100" dirty="0">
                <a:latin typeface="Source Sans Pro" panose="020B0503030403020204" pitchFamily="34" charset="0"/>
              </a:rPr>
              <a:t>. </a:t>
            </a:r>
          </a:p>
          <a:p>
            <a:endParaRPr lang="en-US" sz="1200" dirty="0">
              <a:solidFill>
                <a:schemeClr val="tx1"/>
              </a:solidFill>
              <a:latin typeface="Source Sans Pro" panose="020B0503030403020204" pitchFamily="34" charset="0"/>
            </a:endParaRPr>
          </a:p>
          <a:p>
            <a:endParaRPr lang="en-US" sz="1100" dirty="0">
              <a:solidFill>
                <a:schemeClr val="tx1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870444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43"/>
          <p:cNvSpPr txBox="1"/>
          <p:nvPr/>
        </p:nvSpPr>
        <p:spPr>
          <a:xfrm>
            <a:off x="323528" y="405969"/>
            <a:ext cx="8568952" cy="646767"/>
          </a:xfrm>
          <a:prstGeom prst="rect">
            <a:avLst/>
          </a:prstGeom>
          <a:noFill/>
        </p:spPr>
        <p:txBody>
          <a:bodyPr wrap="square" lIns="76632" tIns="38316" rIns="76632" bIns="38316" rtlCol="0">
            <a:spAutoFit/>
          </a:bodyPr>
          <a:lstStyle/>
          <a:p>
            <a:pPr algn="ctr" defTabSz="835740"/>
            <a:r>
              <a:rPr lang="en-US" altLang="ko-KR" sz="3700" b="1" dirty="0" err="1">
                <a:solidFill>
                  <a:srgbClr val="0000FF"/>
                </a:solidFill>
                <a:latin typeface="Source Sans Pro" panose="020B0503030403020204" pitchFamily="34" charset="0"/>
                <a:ea typeface="맑은 고딕" panose="020B0503020000020004" pitchFamily="50" charset="-127"/>
              </a:rPr>
              <a:t>Materi</a:t>
            </a:r>
            <a:r>
              <a:rPr lang="en-US" altLang="ko-KR" sz="3700" b="1" dirty="0">
                <a:solidFill>
                  <a:srgbClr val="0000FF"/>
                </a:solidFill>
                <a:latin typeface="Source Sans Pro" panose="020B0503030403020204" pitchFamily="34" charset="0"/>
                <a:ea typeface="맑은 고딕" panose="020B0503020000020004" pitchFamily="50" charset="-127"/>
              </a:rPr>
              <a:t> Ajar </a:t>
            </a:r>
            <a:r>
              <a:rPr lang="en-US" altLang="ko-KR" sz="3700" b="1" dirty="0" err="1">
                <a:solidFill>
                  <a:srgbClr val="0000FF"/>
                </a:solidFill>
                <a:latin typeface="Source Sans Pro" panose="020B0503030403020204" pitchFamily="34" charset="0"/>
                <a:ea typeface="맑은 고딕" panose="020B0503020000020004" pitchFamily="50" charset="-127"/>
              </a:rPr>
              <a:t>Pertemuan</a:t>
            </a:r>
            <a:r>
              <a:rPr lang="en-US" altLang="ko-KR" sz="3700" b="1" dirty="0">
                <a:solidFill>
                  <a:srgbClr val="0000FF"/>
                </a:solidFill>
                <a:latin typeface="Source Sans Pro" panose="020B0503030403020204" pitchFamily="34" charset="0"/>
                <a:ea typeface="맑은 고딕" panose="020B0503020000020004" pitchFamily="50" charset="-127"/>
              </a:rPr>
              <a:t> 4</a:t>
            </a:r>
            <a:endParaRPr lang="ko-KR" altLang="en-US" sz="3700" b="1" dirty="0">
              <a:solidFill>
                <a:srgbClr val="0000FF"/>
              </a:solidFill>
              <a:latin typeface="Source Sans Pro" panose="020B050303040302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067944" y="1124744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latin typeface="Source Sans Pro" panose="020B0503030403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1268760"/>
            <a:ext cx="95365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Peserta</a:t>
            </a:r>
            <a:r>
              <a:rPr lang="en-US" sz="2000" b="1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Didik</a:t>
            </a:r>
            <a:r>
              <a:rPr lang="en-US" sz="2000" b="1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Mengenal</a:t>
            </a:r>
            <a:r>
              <a:rPr lang="en-US" sz="2000" b="1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Konsep</a:t>
            </a:r>
            <a:r>
              <a:rPr lang="en-US" sz="2000" b="1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Irama</a:t>
            </a:r>
            <a:r>
              <a:rPr lang="en-US" sz="2000" b="1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Ritmis</a:t>
            </a:r>
            <a:r>
              <a:rPr lang="en-US" sz="2000" b="1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Dengan</a:t>
            </a:r>
            <a:r>
              <a:rPr lang="en-US" sz="2000" b="1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Menggunakan</a:t>
            </a:r>
            <a:r>
              <a:rPr lang="en-US" sz="2000" b="1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Ketukan</a:t>
            </a:r>
            <a:r>
              <a:rPr lang="en-US" sz="2000" b="1" dirty="0">
                <a:solidFill>
                  <a:schemeClr val="bg1"/>
                </a:solidFill>
                <a:latin typeface="Source Sans Pro" panose="020B0503030403020204" pitchFamily="34" charset="0"/>
              </a:rPr>
              <a:t> Nada </a:t>
            </a:r>
          </a:p>
          <a:p>
            <a:endParaRPr lang="en-US" sz="2000" b="1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9" name="Round Single Corner Rectangle 8"/>
          <p:cNvSpPr/>
          <p:nvPr/>
        </p:nvSpPr>
        <p:spPr>
          <a:xfrm>
            <a:off x="323528" y="1844824"/>
            <a:ext cx="8568952" cy="4752528"/>
          </a:xfrm>
          <a:prstGeom prst="round1Rect">
            <a:avLst>
              <a:gd name="adj" fmla="val 0"/>
            </a:avLst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500" dirty="0">
              <a:latin typeface="Source Sans Pro" panose="020B0503030403020204" pitchFamily="34" charset="0"/>
            </a:endParaRPr>
          </a:p>
          <a:p>
            <a:endParaRPr lang="en-US" sz="1500" dirty="0">
              <a:latin typeface="Source Sans Pro" panose="020B0503030403020204" pitchFamily="34" charset="0"/>
            </a:endParaRPr>
          </a:p>
          <a:p>
            <a:r>
              <a:rPr lang="en-US" sz="1500" dirty="0">
                <a:latin typeface="Source Sans Pro" panose="020B0503030403020204" pitchFamily="34" charset="0"/>
              </a:rPr>
              <a:t>Tia </a:t>
            </a:r>
            <a:r>
              <a:rPr lang="en-US" sz="1500" dirty="0" err="1">
                <a:latin typeface="Source Sans Pro" panose="020B0503030403020204" pitchFamily="34" charset="0"/>
              </a:rPr>
              <a:t>sedang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bertepuk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tangan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dimana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bunyi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tepuk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tangan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tersebut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ada</a:t>
            </a:r>
            <a:r>
              <a:rPr lang="en-US" sz="1500" dirty="0">
                <a:latin typeface="Source Sans Pro" panose="020B0503030403020204" pitchFamily="34" charset="0"/>
              </a:rPr>
              <a:t> yang </a:t>
            </a:r>
          </a:p>
          <a:p>
            <a:r>
              <a:rPr lang="en-US" sz="1500" dirty="0" err="1">
                <a:latin typeface="Source Sans Pro" panose="020B0503030403020204" pitchFamily="34" charset="0"/>
              </a:rPr>
              <a:t>pendek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mau</a:t>
            </a:r>
            <a:r>
              <a:rPr lang="en-US" sz="1500" dirty="0">
                <a:latin typeface="Source Sans Pro" panose="020B0503030403020204" pitchFamily="34" charset="0"/>
              </a:rPr>
              <a:t> pun yang </a:t>
            </a:r>
            <a:r>
              <a:rPr lang="en-US" sz="1500" dirty="0" err="1">
                <a:latin typeface="Source Sans Pro" panose="020B0503030403020204" pitchFamily="34" charset="0"/>
              </a:rPr>
              <a:t>panjang</a:t>
            </a:r>
            <a:r>
              <a:rPr lang="en-US" sz="1500" dirty="0">
                <a:latin typeface="Source Sans Pro" panose="020B0503030403020204" pitchFamily="34" charset="0"/>
              </a:rPr>
              <a:t>, </a:t>
            </a:r>
            <a:r>
              <a:rPr lang="en-US" sz="1500" dirty="0" err="1">
                <a:latin typeface="Source Sans Pro" panose="020B0503030403020204" pitchFamily="34" charset="0"/>
              </a:rPr>
              <a:t>panjang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pendek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bunyi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dapat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dihitung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satuan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hitunganya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adalah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</a:p>
          <a:p>
            <a:r>
              <a:rPr lang="en-US" sz="1500" dirty="0" err="1">
                <a:latin typeface="Source Sans Pro" panose="020B0503030403020204" pitchFamily="34" charset="0"/>
              </a:rPr>
              <a:t>ketukan-ketukan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itu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teratur</a:t>
            </a:r>
            <a:r>
              <a:rPr lang="en-US" sz="1500" dirty="0">
                <a:latin typeface="Source Sans Pro" panose="020B0503030403020204" pitchFamily="34" charset="0"/>
              </a:rPr>
              <a:t>. </a:t>
            </a:r>
            <a:r>
              <a:rPr lang="en-US" sz="1500" dirty="0" err="1">
                <a:latin typeface="Source Sans Pro" panose="020B0503030403020204" pitchFamily="34" charset="0"/>
              </a:rPr>
              <a:t>Ketukan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teratur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digambarkan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seperti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bunyi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detak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jantung</a:t>
            </a:r>
            <a:r>
              <a:rPr lang="en-US" sz="1500" dirty="0">
                <a:latin typeface="Source Sans Pro" panose="020B0503030403020204" pitchFamily="34" charset="0"/>
              </a:rPr>
              <a:t>, </a:t>
            </a:r>
            <a:r>
              <a:rPr lang="en-US" sz="1500" dirty="0" err="1">
                <a:latin typeface="Source Sans Pro" panose="020B0503030403020204" pitchFamily="34" charset="0"/>
              </a:rPr>
              <a:t>untuk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lebih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</a:p>
          <a:p>
            <a:r>
              <a:rPr lang="en-US" sz="1500" dirty="0" err="1">
                <a:latin typeface="Source Sans Pro" panose="020B0503030403020204" pitchFamily="34" charset="0"/>
              </a:rPr>
              <a:t>Jelasnya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coba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lihat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bunyi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tepukan</a:t>
            </a:r>
            <a:r>
              <a:rPr lang="en-US" sz="1500" dirty="0">
                <a:latin typeface="Source Sans Pro" panose="020B0503030403020204" pitchFamily="34" charset="0"/>
              </a:rPr>
              <a:t> Tia </a:t>
            </a:r>
            <a:r>
              <a:rPr lang="en-US" sz="1500" dirty="0" err="1">
                <a:latin typeface="Source Sans Pro" panose="020B0503030403020204" pitchFamily="34" charset="0"/>
              </a:rPr>
              <a:t>berikut</a:t>
            </a:r>
            <a:r>
              <a:rPr lang="en-US" sz="1500" dirty="0">
                <a:latin typeface="Source Sans Pro" panose="020B0503030403020204" pitchFamily="34" charset="0"/>
              </a:rPr>
              <a:t> :</a:t>
            </a:r>
          </a:p>
          <a:p>
            <a:r>
              <a:rPr lang="en-US" sz="1500" dirty="0">
                <a:latin typeface="Source Sans Pro" panose="020B0503030403020204" pitchFamily="34" charset="0"/>
              </a:rPr>
              <a:t>   </a:t>
            </a:r>
          </a:p>
          <a:p>
            <a:pPr marL="738188"/>
            <a:r>
              <a:rPr lang="en-US" sz="1500" dirty="0">
                <a:latin typeface="Source Sans Pro" panose="020B0503030403020204" pitchFamily="34" charset="0"/>
              </a:rPr>
              <a:t>Tia </a:t>
            </a:r>
            <a:r>
              <a:rPr lang="en-US" sz="1500" dirty="0" err="1">
                <a:latin typeface="Source Sans Pro" panose="020B0503030403020204" pitchFamily="34" charset="0"/>
              </a:rPr>
              <a:t>bertepuk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tangan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satu</a:t>
            </a:r>
            <a:r>
              <a:rPr lang="en-US" sz="1500" dirty="0">
                <a:latin typeface="Source Sans Pro" panose="020B0503030403020204" pitchFamily="34" charset="0"/>
              </a:rPr>
              <a:t> kali, </a:t>
            </a:r>
            <a:r>
              <a:rPr lang="en-US" sz="1500" dirty="0" err="1">
                <a:latin typeface="Source Sans Pro" panose="020B0503030403020204" pitchFamily="34" charset="0"/>
              </a:rPr>
              <a:t>tepukan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dibunyikan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selama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tiga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ketut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bunyi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tepukan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tersebut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</a:p>
          <a:p>
            <a:pPr marL="738188"/>
            <a:r>
              <a:rPr lang="en-US" sz="1500" dirty="0" err="1">
                <a:latin typeface="Source Sans Pro" panose="020B0503030403020204" pitchFamily="34" charset="0"/>
              </a:rPr>
              <a:t>terdengar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panjang</a:t>
            </a:r>
            <a:endParaRPr lang="en-US" sz="1500" dirty="0">
              <a:latin typeface="Source Sans Pro" panose="020B0503030403020204" pitchFamily="34" charset="0"/>
            </a:endParaRPr>
          </a:p>
          <a:p>
            <a:r>
              <a:rPr lang="en-US" sz="1500" dirty="0">
                <a:latin typeface="Source Sans Pro" panose="020B0503030403020204" pitchFamily="34" charset="0"/>
              </a:rPr>
              <a:t>	</a:t>
            </a:r>
          </a:p>
          <a:p>
            <a:r>
              <a:rPr lang="en-US" sz="1500" dirty="0">
                <a:latin typeface="Source Sans Pro" panose="020B0503030403020204" pitchFamily="34" charset="0"/>
              </a:rPr>
              <a:t>	</a:t>
            </a:r>
            <a:r>
              <a:rPr lang="en-US" sz="1500" dirty="0" err="1">
                <a:latin typeface="Source Sans Pro" panose="020B0503030403020204" pitchFamily="34" charset="0"/>
              </a:rPr>
              <a:t>plak</a:t>
            </a:r>
            <a:r>
              <a:rPr lang="en-US" sz="1500" dirty="0">
                <a:latin typeface="Source Sans Pro" panose="020B0503030403020204" pitchFamily="34" charset="0"/>
              </a:rPr>
              <a:t>         .           .                     </a:t>
            </a:r>
          </a:p>
          <a:p>
            <a:r>
              <a:rPr lang="en-US" sz="1500" dirty="0">
                <a:latin typeface="Source Sans Pro" panose="020B0503030403020204" pitchFamily="34" charset="0"/>
              </a:rPr>
              <a:t>	   1           2          3                      </a:t>
            </a:r>
            <a:r>
              <a:rPr lang="en-US" sz="1500" dirty="0" err="1">
                <a:solidFill>
                  <a:srgbClr val="FFFF00"/>
                </a:solidFill>
                <a:latin typeface="Source Sans Pro" panose="020B0503030403020204" pitchFamily="34" charset="0"/>
              </a:rPr>
              <a:t>Ketukan</a:t>
            </a:r>
            <a:r>
              <a:rPr lang="en-US" sz="1500" dirty="0">
                <a:latin typeface="Source Sans Pro" panose="020B0503030403020204" pitchFamily="34" charset="0"/>
              </a:rPr>
              <a:t>      </a:t>
            </a:r>
          </a:p>
          <a:p>
            <a:r>
              <a:rPr lang="en-US" sz="1500" dirty="0">
                <a:latin typeface="Source Sans Pro" panose="020B0503030403020204" pitchFamily="34" charset="0"/>
              </a:rPr>
              <a:t>	</a:t>
            </a:r>
          </a:p>
          <a:p>
            <a:pPr marL="738188"/>
            <a:r>
              <a:rPr lang="en-US" sz="1500" dirty="0">
                <a:latin typeface="Source Sans Pro" panose="020B0503030403020204" pitchFamily="34" charset="0"/>
              </a:rPr>
              <a:t>Tia </a:t>
            </a:r>
            <a:r>
              <a:rPr lang="en-US" sz="1500" dirty="0" err="1">
                <a:latin typeface="Source Sans Pro" panose="020B0503030403020204" pitchFamily="34" charset="0"/>
              </a:rPr>
              <a:t>bertepuk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tangan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tiga</a:t>
            </a:r>
            <a:r>
              <a:rPr lang="en-US" sz="1500" dirty="0">
                <a:latin typeface="Source Sans Pro" panose="020B0503030403020204" pitchFamily="34" charset="0"/>
              </a:rPr>
              <a:t> kali, </a:t>
            </a:r>
            <a:r>
              <a:rPr lang="en-US" sz="1500" dirty="0" err="1">
                <a:latin typeface="Source Sans Pro" panose="020B0503030403020204" pitchFamily="34" charset="0"/>
              </a:rPr>
              <a:t>setiap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ketukan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dibunyikan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selama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satu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ketukan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sehingga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</a:p>
          <a:p>
            <a:pPr marL="738188"/>
            <a:r>
              <a:rPr lang="en-US" sz="1500" dirty="0" err="1">
                <a:latin typeface="Source Sans Pro" panose="020B0503030403020204" pitchFamily="34" charset="0"/>
              </a:rPr>
              <a:t>bunyi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tepukan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itu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terdengar</a:t>
            </a:r>
            <a:r>
              <a:rPr lang="en-US" sz="1500" dirty="0">
                <a:latin typeface="Source Sans Pro" panose="020B0503030403020204" pitchFamily="34" charset="0"/>
              </a:rPr>
              <a:t> </a:t>
            </a:r>
            <a:r>
              <a:rPr lang="en-US" sz="1500" dirty="0" err="1">
                <a:latin typeface="Source Sans Pro" panose="020B0503030403020204" pitchFamily="34" charset="0"/>
              </a:rPr>
              <a:t>pendek</a:t>
            </a:r>
            <a:r>
              <a:rPr lang="en-US" sz="1500" dirty="0">
                <a:latin typeface="Source Sans Pro" panose="020B0503030403020204" pitchFamily="34" charset="0"/>
              </a:rPr>
              <a:t> - </a:t>
            </a:r>
            <a:r>
              <a:rPr lang="en-US" sz="1500" dirty="0" err="1">
                <a:latin typeface="Source Sans Pro" panose="020B0503030403020204" pitchFamily="34" charset="0"/>
              </a:rPr>
              <a:t>pendek</a:t>
            </a:r>
            <a:r>
              <a:rPr lang="en-US" sz="1500" dirty="0">
                <a:latin typeface="Source Sans Pro" panose="020B0503030403020204" pitchFamily="34" charset="0"/>
              </a:rPr>
              <a:t>: </a:t>
            </a:r>
          </a:p>
          <a:p>
            <a:endParaRPr lang="en-US" sz="1500" dirty="0">
              <a:latin typeface="Source Sans Pro" panose="020B0503030403020204" pitchFamily="34" charset="0"/>
            </a:endParaRPr>
          </a:p>
          <a:p>
            <a:r>
              <a:rPr lang="en-US" sz="1500" dirty="0">
                <a:latin typeface="Source Sans Pro" panose="020B0503030403020204" pitchFamily="34" charset="0"/>
              </a:rPr>
              <a:t>	</a:t>
            </a:r>
            <a:r>
              <a:rPr lang="en-US" sz="1500" dirty="0" err="1">
                <a:latin typeface="Source Sans Pro" panose="020B0503030403020204" pitchFamily="34" charset="0"/>
              </a:rPr>
              <a:t>plak</a:t>
            </a:r>
            <a:r>
              <a:rPr lang="en-US" sz="1500" dirty="0">
                <a:latin typeface="Source Sans Pro" panose="020B0503030403020204" pitchFamily="34" charset="0"/>
              </a:rPr>
              <a:t>	</a:t>
            </a:r>
            <a:r>
              <a:rPr lang="en-US" sz="1500" dirty="0" err="1">
                <a:latin typeface="Source Sans Pro" panose="020B0503030403020204" pitchFamily="34" charset="0"/>
              </a:rPr>
              <a:t>plak</a:t>
            </a:r>
            <a:r>
              <a:rPr lang="en-US" sz="1500" dirty="0">
                <a:latin typeface="Source Sans Pro" panose="020B0503030403020204" pitchFamily="34" charset="0"/>
              </a:rPr>
              <a:t>	</a:t>
            </a:r>
            <a:r>
              <a:rPr lang="en-US" sz="1500" dirty="0" err="1">
                <a:latin typeface="Source Sans Pro" panose="020B0503030403020204" pitchFamily="34" charset="0"/>
              </a:rPr>
              <a:t>plak</a:t>
            </a:r>
            <a:r>
              <a:rPr lang="en-US" sz="1500" dirty="0">
                <a:latin typeface="Source Sans Pro" panose="020B0503030403020204" pitchFamily="34" charset="0"/>
              </a:rPr>
              <a:t>  </a:t>
            </a:r>
          </a:p>
          <a:p>
            <a:r>
              <a:rPr lang="en-US" sz="1500" dirty="0">
                <a:latin typeface="Source Sans Pro" panose="020B0503030403020204" pitchFamily="34" charset="0"/>
              </a:rPr>
              <a:t>	  1	   2	  3	          </a:t>
            </a:r>
            <a:r>
              <a:rPr lang="en-US" sz="1500" dirty="0" err="1">
                <a:solidFill>
                  <a:srgbClr val="FFFF00"/>
                </a:solidFill>
                <a:latin typeface="Source Sans Pro" panose="020B0503030403020204" pitchFamily="34" charset="0"/>
              </a:rPr>
              <a:t>Ketukan</a:t>
            </a:r>
            <a:endParaRPr lang="en-US" sz="1500" dirty="0">
              <a:solidFill>
                <a:srgbClr val="FFFF00"/>
              </a:solidFill>
              <a:latin typeface="Source Sans Pro" panose="020B0503030403020204" pitchFamily="34" charset="0"/>
            </a:endParaRPr>
          </a:p>
          <a:p>
            <a:endParaRPr lang="en-US" sz="1500" dirty="0">
              <a:latin typeface="Source Sans Pro" panose="020B0503030403020204" pitchFamily="34" charset="0"/>
            </a:endParaRPr>
          </a:p>
          <a:p>
            <a:r>
              <a:rPr lang="en-US" sz="1500" dirty="0">
                <a:latin typeface="Source Sans Pro" panose="020B0503030403020204" pitchFamily="34" charset="0"/>
              </a:rPr>
              <a:t>                                          </a:t>
            </a:r>
          </a:p>
          <a:p>
            <a:endParaRPr lang="en-US" sz="1500" dirty="0">
              <a:latin typeface="Source Sans Pro" panose="020B0503030403020204" pitchFamily="34" charset="0"/>
            </a:endParaRPr>
          </a:p>
        </p:txBody>
      </p:sp>
      <p:sp>
        <p:nvSpPr>
          <p:cNvPr id="10" name="Left Arrow 9"/>
          <p:cNvSpPr/>
          <p:nvPr/>
        </p:nvSpPr>
        <p:spPr>
          <a:xfrm>
            <a:off x="2771800" y="4312520"/>
            <a:ext cx="504056" cy="268608"/>
          </a:xfrm>
          <a:prstGeom prst="lef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Source Sans Pro" panose="020B0503030403020204" pitchFamily="34" charset="0"/>
            </a:endParaRPr>
          </a:p>
        </p:txBody>
      </p:sp>
      <p:sp>
        <p:nvSpPr>
          <p:cNvPr id="11" name="Left Arrow 10"/>
          <p:cNvSpPr/>
          <p:nvPr/>
        </p:nvSpPr>
        <p:spPr>
          <a:xfrm>
            <a:off x="3748554" y="5733256"/>
            <a:ext cx="504056" cy="268608"/>
          </a:xfrm>
          <a:prstGeom prst="lef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889354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43"/>
          <p:cNvSpPr txBox="1"/>
          <p:nvPr/>
        </p:nvSpPr>
        <p:spPr>
          <a:xfrm>
            <a:off x="683567" y="116632"/>
            <a:ext cx="7632847" cy="64676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lIns="76632" tIns="38316" rIns="76632" bIns="38316" rtlCol="0">
            <a:spAutoFit/>
          </a:bodyPr>
          <a:lstStyle/>
          <a:p>
            <a:pPr defTabSz="835740"/>
            <a:r>
              <a:rPr lang="en-US" altLang="ko-KR" sz="3700" b="1" dirty="0" err="1">
                <a:solidFill>
                  <a:srgbClr val="0000FF"/>
                </a:solidFill>
                <a:latin typeface="Source Sans Pro" panose="020B0503030403020204" pitchFamily="34" charset="0"/>
                <a:ea typeface="맑은 고딕" panose="020B0503020000020004" pitchFamily="50" charset="-127"/>
              </a:rPr>
              <a:t>Lanjutan</a:t>
            </a:r>
            <a:r>
              <a:rPr lang="en-US" altLang="ko-KR" sz="3700" b="1" dirty="0">
                <a:solidFill>
                  <a:srgbClr val="0000FF"/>
                </a:solidFill>
                <a:latin typeface="Source Sans Pro" panose="020B0503030403020204" pitchFamily="34" charset="0"/>
                <a:ea typeface="맑은 고딕" panose="020B0503020000020004" pitchFamily="50" charset="-127"/>
              </a:rPr>
              <a:t> </a:t>
            </a:r>
            <a:r>
              <a:rPr lang="en-US" altLang="ko-KR" sz="3700" b="1" dirty="0" err="1">
                <a:solidFill>
                  <a:srgbClr val="0000FF"/>
                </a:solidFill>
                <a:latin typeface="Source Sans Pro" panose="020B0503030403020204" pitchFamily="34" charset="0"/>
                <a:ea typeface="맑은 고딕" panose="020B0503020000020004" pitchFamily="50" charset="-127"/>
              </a:rPr>
              <a:t>Materi</a:t>
            </a:r>
            <a:r>
              <a:rPr lang="en-US" altLang="ko-KR" sz="3700" b="1" dirty="0">
                <a:solidFill>
                  <a:srgbClr val="0000FF"/>
                </a:solidFill>
                <a:latin typeface="Source Sans Pro" panose="020B0503030403020204" pitchFamily="34" charset="0"/>
                <a:ea typeface="맑은 고딕" panose="020B0503020000020004" pitchFamily="50" charset="-127"/>
              </a:rPr>
              <a:t> Ajar </a:t>
            </a:r>
            <a:r>
              <a:rPr lang="en-US" altLang="ko-KR" sz="3700" b="1" dirty="0" err="1">
                <a:solidFill>
                  <a:srgbClr val="0000FF"/>
                </a:solidFill>
                <a:latin typeface="Source Sans Pro" panose="020B0503030403020204" pitchFamily="34" charset="0"/>
                <a:ea typeface="맑은 고딕" panose="020B0503020000020004" pitchFamily="50" charset="-127"/>
              </a:rPr>
              <a:t>Pertemuan</a:t>
            </a:r>
            <a:r>
              <a:rPr lang="en-US" altLang="ko-KR" sz="3700" b="1" dirty="0">
                <a:solidFill>
                  <a:srgbClr val="0000FF"/>
                </a:solidFill>
                <a:latin typeface="Source Sans Pro" panose="020B0503030403020204" pitchFamily="34" charset="0"/>
                <a:ea typeface="맑은 고딕" panose="020B0503020000020004" pitchFamily="50" charset="-127"/>
              </a:rPr>
              <a:t> 4</a:t>
            </a:r>
            <a:endParaRPr lang="ko-KR" altLang="en-US" sz="3700" b="1" dirty="0">
              <a:solidFill>
                <a:srgbClr val="0000FF"/>
              </a:solidFill>
              <a:latin typeface="Source Sans Pro" panose="020B050303040302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83568" y="908720"/>
            <a:ext cx="6192688" cy="576064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400" b="1" dirty="0">
                <a:latin typeface="Source Sans Pro" panose="020B0503030403020204" pitchFamily="34" charset="0"/>
                <a:cs typeface="Arial Black"/>
              </a:rPr>
              <a:t>TOPI SAYA BUNDAR</a:t>
            </a:r>
          </a:p>
          <a:p>
            <a:pPr algn="ctr">
              <a:lnSpc>
                <a:spcPct val="120000"/>
              </a:lnSpc>
            </a:pPr>
            <a:r>
              <a:rPr lang="en-US" b="1" dirty="0">
                <a:latin typeface="Source Sans Pro" panose="020B0503030403020204" pitchFamily="34" charset="0"/>
                <a:cs typeface="Arial Black"/>
              </a:rPr>
              <a:t>( </a:t>
            </a:r>
            <a:r>
              <a:rPr lang="en-US" b="1" dirty="0" err="1">
                <a:latin typeface="Source Sans Pro" panose="020B0503030403020204" pitchFamily="34" charset="0"/>
                <a:cs typeface="Arial Black"/>
              </a:rPr>
              <a:t>Cip</a:t>
            </a:r>
            <a:r>
              <a:rPr lang="en-US" b="1" dirty="0">
                <a:latin typeface="Source Sans Pro" panose="020B0503030403020204" pitchFamily="34" charset="0"/>
                <a:cs typeface="Arial Black"/>
              </a:rPr>
              <a:t>. Pak </a:t>
            </a:r>
            <a:r>
              <a:rPr lang="en-US" b="1" dirty="0" err="1">
                <a:latin typeface="Source Sans Pro" panose="020B0503030403020204" pitchFamily="34" charset="0"/>
                <a:cs typeface="Arial Black"/>
              </a:rPr>
              <a:t>Kasur</a:t>
            </a:r>
            <a:r>
              <a:rPr lang="en-US" b="1" dirty="0">
                <a:latin typeface="Source Sans Pro" panose="020B0503030403020204" pitchFamily="34" charset="0"/>
                <a:cs typeface="Arial Black"/>
              </a:rPr>
              <a:t> )</a:t>
            </a:r>
          </a:p>
          <a:p>
            <a:pPr algn="ctr">
              <a:lnSpc>
                <a:spcPct val="120000"/>
              </a:lnSpc>
            </a:pPr>
            <a:endParaRPr lang="en-US" sz="1400" b="1" dirty="0">
              <a:latin typeface="Arial Black"/>
              <a:cs typeface="Arial Black"/>
            </a:endParaRPr>
          </a:p>
          <a:p>
            <a:pPr algn="ctr">
              <a:lnSpc>
                <a:spcPct val="120000"/>
              </a:lnSpc>
            </a:pPr>
            <a:endParaRPr lang="en-US" sz="1400" b="1" dirty="0">
              <a:latin typeface="Arial Black"/>
              <a:cs typeface="Arial Black"/>
            </a:endParaRPr>
          </a:p>
          <a:p>
            <a:pPr algn="just">
              <a:lnSpc>
                <a:spcPct val="120000"/>
              </a:lnSpc>
            </a:pPr>
            <a:r>
              <a:rPr lang="en-US" sz="1400" b="1" dirty="0">
                <a:latin typeface="Arial Black"/>
                <a:cs typeface="Arial Black"/>
              </a:rPr>
              <a:t>                    </a:t>
            </a:r>
            <a:r>
              <a:rPr lang="en-US" dirty="0">
                <a:latin typeface="Arial Black"/>
                <a:cs typeface="Arial Black"/>
              </a:rPr>
              <a:t>T o p </a:t>
            </a:r>
            <a:r>
              <a:rPr lang="en-US" dirty="0" err="1">
                <a:latin typeface="Arial Black"/>
                <a:cs typeface="Arial Black"/>
              </a:rPr>
              <a:t>i</a:t>
            </a:r>
            <a:r>
              <a:rPr lang="en-US" dirty="0">
                <a:latin typeface="Arial Black"/>
                <a:cs typeface="Arial Black"/>
              </a:rPr>
              <a:t>     S a y a     B u n d a r</a:t>
            </a:r>
          </a:p>
          <a:p>
            <a:pPr algn="ctr">
              <a:lnSpc>
                <a:spcPct val="120000"/>
              </a:lnSpc>
            </a:pPr>
            <a:endParaRPr lang="en-US" dirty="0">
              <a:latin typeface="Arial Black"/>
              <a:cs typeface="Arial Black"/>
            </a:endParaRPr>
          </a:p>
          <a:p>
            <a:pPr algn="ctr">
              <a:lnSpc>
                <a:spcPct val="120000"/>
              </a:lnSpc>
            </a:pPr>
            <a:endParaRPr lang="en-US" dirty="0">
              <a:latin typeface="Arial Black"/>
              <a:cs typeface="Arial Black"/>
            </a:endParaRPr>
          </a:p>
          <a:p>
            <a:pPr algn="ctr">
              <a:lnSpc>
                <a:spcPct val="120000"/>
              </a:lnSpc>
            </a:pPr>
            <a:endParaRPr lang="en-US" dirty="0">
              <a:latin typeface="Arial Black"/>
              <a:cs typeface="Arial Black"/>
            </a:endParaRPr>
          </a:p>
          <a:p>
            <a:pPr>
              <a:lnSpc>
                <a:spcPct val="120000"/>
              </a:lnSpc>
            </a:pPr>
            <a:r>
              <a:rPr lang="en-US" dirty="0">
                <a:latin typeface="Arial Black"/>
                <a:cs typeface="Arial Black"/>
              </a:rPr>
              <a:t>             B u n d a r    T o p </a:t>
            </a:r>
            <a:r>
              <a:rPr lang="en-US" dirty="0" err="1">
                <a:latin typeface="Arial Black"/>
                <a:cs typeface="Arial Black"/>
              </a:rPr>
              <a:t>i</a:t>
            </a:r>
            <a:r>
              <a:rPr lang="en-US" dirty="0">
                <a:latin typeface="Arial Black"/>
                <a:cs typeface="Arial Black"/>
              </a:rPr>
              <a:t>       S a y a</a:t>
            </a:r>
          </a:p>
          <a:p>
            <a:pPr algn="ctr">
              <a:lnSpc>
                <a:spcPct val="120000"/>
              </a:lnSpc>
            </a:pPr>
            <a:endParaRPr lang="en-US" dirty="0">
              <a:latin typeface="Arial Black"/>
              <a:cs typeface="Arial Black"/>
            </a:endParaRPr>
          </a:p>
          <a:p>
            <a:pPr algn="ctr">
              <a:lnSpc>
                <a:spcPct val="120000"/>
              </a:lnSpc>
            </a:pPr>
            <a:endParaRPr lang="en-US" dirty="0">
              <a:latin typeface="Arial Black"/>
              <a:cs typeface="Arial Black"/>
            </a:endParaRPr>
          </a:p>
          <a:p>
            <a:pPr>
              <a:lnSpc>
                <a:spcPct val="120000"/>
              </a:lnSpc>
            </a:pPr>
            <a:r>
              <a:rPr lang="en-US" dirty="0">
                <a:latin typeface="Arial Black"/>
                <a:cs typeface="Arial Black"/>
              </a:rPr>
              <a:t>                K a l o   T I d a k   B u n d a r</a:t>
            </a:r>
          </a:p>
          <a:p>
            <a:pPr algn="ctr">
              <a:lnSpc>
                <a:spcPct val="120000"/>
              </a:lnSpc>
            </a:pPr>
            <a:endParaRPr lang="en-US" dirty="0">
              <a:latin typeface="Arial Black"/>
              <a:cs typeface="Arial Black"/>
            </a:endParaRPr>
          </a:p>
          <a:p>
            <a:pPr algn="ctr">
              <a:lnSpc>
                <a:spcPct val="120000"/>
              </a:lnSpc>
            </a:pPr>
            <a:endParaRPr lang="en-US" dirty="0">
              <a:latin typeface="Arial Black"/>
              <a:cs typeface="Arial Black"/>
            </a:endParaRPr>
          </a:p>
          <a:p>
            <a:pPr>
              <a:lnSpc>
                <a:spcPct val="120000"/>
              </a:lnSpc>
            </a:pPr>
            <a:r>
              <a:rPr lang="en-US" dirty="0">
                <a:latin typeface="Arial Black"/>
                <a:cs typeface="Arial Black"/>
              </a:rPr>
              <a:t>               B u k a n    T o p </a:t>
            </a:r>
            <a:r>
              <a:rPr lang="en-US" dirty="0" err="1">
                <a:latin typeface="Arial Black"/>
                <a:cs typeface="Arial Black"/>
              </a:rPr>
              <a:t>i</a:t>
            </a:r>
            <a:r>
              <a:rPr lang="en-US" dirty="0">
                <a:latin typeface="Arial Black"/>
                <a:cs typeface="Arial Black"/>
              </a:rPr>
              <a:t>      S a y a</a:t>
            </a:r>
            <a:endParaRPr lang="en-US" dirty="0"/>
          </a:p>
          <a:p>
            <a:pPr algn="ctr"/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763688" y="2771108"/>
            <a:ext cx="396044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1763688" y="4077072"/>
            <a:ext cx="396044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763688" y="5085184"/>
            <a:ext cx="396044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1763688" y="6093296"/>
            <a:ext cx="396044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3" name="Picture 32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829" y="2296511"/>
            <a:ext cx="261847" cy="196385"/>
          </a:xfrm>
          <a:prstGeom prst="rect">
            <a:avLst/>
          </a:prstGeom>
        </p:spPr>
      </p:pic>
      <p:pic>
        <p:nvPicPr>
          <p:cNvPr id="36" name="Picture 35" descr="images-1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7521">
                        <a14:foregroundMark x1="36777" y1="84000" x2="36777" y2="84000"/>
                        <a14:foregroundMark x1="20248" y1="72571" x2="20248" y2="72571"/>
                        <a14:foregroundMark x1="14463" y1="56000" x2="14463" y2="56000"/>
                        <a14:foregroundMark x1="9917" y1="48000" x2="9917" y2="48000"/>
                        <a14:foregroundMark x1="78099" y1="72000" x2="78099" y2="72000"/>
                        <a14:foregroundMark x1="66116" y1="50286" x2="66116" y2="50286"/>
                        <a14:foregroundMark x1="53719" y1="36000" x2="53719" y2="36000"/>
                        <a14:foregroundMark x1="48760" y1="31429" x2="48760" y2="31429"/>
                        <a14:foregroundMark x1="67769" y1="84000" x2="67769" y2="84000"/>
                        <a14:foregroundMark x1="15702" y1="8000" x2="15702" y2="8000"/>
                        <a14:foregroundMark x1="21488" y1="4000" x2="21488" y2="4000"/>
                        <a14:foregroundMark x1="30579" y1="6286" x2="30579" y2="6286"/>
                        <a14:backgroundMark x1="12397" y1="86286" x2="12397" y2="86286"/>
                        <a14:backgroundMark x1="90496" y1="28000" x2="90496" y2="2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062" y="2780928"/>
            <a:ext cx="327309" cy="261847"/>
          </a:xfrm>
          <a:prstGeom prst="rect">
            <a:avLst/>
          </a:prstGeom>
        </p:spPr>
      </p:pic>
      <p:pic>
        <p:nvPicPr>
          <p:cNvPr id="37" name="Picture 36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8869" y="2296511"/>
            <a:ext cx="261847" cy="196385"/>
          </a:xfrm>
          <a:prstGeom prst="rect">
            <a:avLst/>
          </a:prstGeom>
        </p:spPr>
      </p:pic>
      <p:cxnSp>
        <p:nvCxnSpPr>
          <p:cNvPr id="38" name="Straight Connector 37"/>
          <p:cNvCxnSpPr/>
          <p:nvPr/>
        </p:nvCxnSpPr>
        <p:spPr>
          <a:xfrm>
            <a:off x="2915816" y="2509261"/>
            <a:ext cx="0" cy="52369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4211960" y="2509261"/>
            <a:ext cx="0" cy="52369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1" name="Picture 40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957" y="2296511"/>
            <a:ext cx="261847" cy="196385"/>
          </a:xfrm>
          <a:prstGeom prst="rect">
            <a:avLst/>
          </a:prstGeom>
        </p:spPr>
      </p:pic>
      <p:pic>
        <p:nvPicPr>
          <p:cNvPr id="42" name="Picture 41" descr="images-1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7521">
                        <a14:foregroundMark x1="36777" y1="84000" x2="36777" y2="84000"/>
                        <a14:foregroundMark x1="20248" y1="72571" x2="20248" y2="72571"/>
                        <a14:foregroundMark x1="14463" y1="56000" x2="14463" y2="56000"/>
                        <a14:foregroundMark x1="9917" y1="48000" x2="9917" y2="48000"/>
                        <a14:foregroundMark x1="78099" y1="72000" x2="78099" y2="72000"/>
                        <a14:foregroundMark x1="66116" y1="50286" x2="66116" y2="50286"/>
                        <a14:foregroundMark x1="53719" y1="36000" x2="53719" y2="36000"/>
                        <a14:foregroundMark x1="48760" y1="31429" x2="48760" y2="31429"/>
                        <a14:foregroundMark x1="67769" y1="84000" x2="67769" y2="84000"/>
                        <a14:foregroundMark x1="15702" y1="8000" x2="15702" y2="8000"/>
                        <a14:foregroundMark x1="21488" y1="4000" x2="21488" y2="4000"/>
                        <a14:foregroundMark x1="30579" y1="6286" x2="30579" y2="6286"/>
                        <a14:backgroundMark x1="12397" y1="86286" x2="12397" y2="86286"/>
                        <a14:backgroundMark x1="90496" y1="28000" x2="90496" y2="2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4190" y="2780928"/>
            <a:ext cx="327309" cy="261847"/>
          </a:xfrm>
          <a:prstGeom prst="rect">
            <a:avLst/>
          </a:prstGeom>
        </p:spPr>
      </p:pic>
      <p:pic>
        <p:nvPicPr>
          <p:cNvPr id="43" name="Picture 42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0997" y="2296511"/>
            <a:ext cx="261847" cy="196385"/>
          </a:xfrm>
          <a:prstGeom prst="rect">
            <a:avLst/>
          </a:prstGeom>
        </p:spPr>
      </p:pic>
      <p:pic>
        <p:nvPicPr>
          <p:cNvPr id="45" name="Picture 44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7101" y="2296511"/>
            <a:ext cx="261847" cy="196385"/>
          </a:xfrm>
          <a:prstGeom prst="rect">
            <a:avLst/>
          </a:prstGeom>
        </p:spPr>
      </p:pic>
      <p:pic>
        <p:nvPicPr>
          <p:cNvPr id="46" name="Picture 45" descr="images-1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7521">
                        <a14:foregroundMark x1="36777" y1="84000" x2="36777" y2="84000"/>
                        <a14:foregroundMark x1="20248" y1="72571" x2="20248" y2="72571"/>
                        <a14:foregroundMark x1="14463" y1="56000" x2="14463" y2="56000"/>
                        <a14:foregroundMark x1="9917" y1="48000" x2="9917" y2="48000"/>
                        <a14:foregroundMark x1="78099" y1="72000" x2="78099" y2="72000"/>
                        <a14:foregroundMark x1="66116" y1="50286" x2="66116" y2="50286"/>
                        <a14:foregroundMark x1="53719" y1="36000" x2="53719" y2="36000"/>
                        <a14:foregroundMark x1="48760" y1="31429" x2="48760" y2="31429"/>
                        <a14:foregroundMark x1="67769" y1="84000" x2="67769" y2="84000"/>
                        <a14:foregroundMark x1="15702" y1="8000" x2="15702" y2="8000"/>
                        <a14:foregroundMark x1="21488" y1="4000" x2="21488" y2="4000"/>
                        <a14:foregroundMark x1="30579" y1="6286" x2="30579" y2="6286"/>
                        <a14:backgroundMark x1="12397" y1="86286" x2="12397" y2="86286"/>
                        <a14:backgroundMark x1="90496" y1="28000" x2="90496" y2="2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0334" y="2780928"/>
            <a:ext cx="327309" cy="261847"/>
          </a:xfrm>
          <a:prstGeom prst="rect">
            <a:avLst/>
          </a:prstGeom>
        </p:spPr>
      </p:pic>
      <p:pic>
        <p:nvPicPr>
          <p:cNvPr id="47" name="Picture 46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7141" y="2296511"/>
            <a:ext cx="261847" cy="196385"/>
          </a:xfrm>
          <a:prstGeom prst="rect">
            <a:avLst/>
          </a:prstGeom>
        </p:spPr>
      </p:pic>
      <p:pic>
        <p:nvPicPr>
          <p:cNvPr id="48" name="Picture 47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210" y="3664663"/>
            <a:ext cx="261847" cy="196385"/>
          </a:xfrm>
          <a:prstGeom prst="rect">
            <a:avLst/>
          </a:prstGeom>
        </p:spPr>
      </p:pic>
      <p:pic>
        <p:nvPicPr>
          <p:cNvPr id="49" name="Picture 48" descr="images-1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7521">
                        <a14:foregroundMark x1="36777" y1="84000" x2="36777" y2="84000"/>
                        <a14:foregroundMark x1="20248" y1="72571" x2="20248" y2="72571"/>
                        <a14:foregroundMark x1="14463" y1="56000" x2="14463" y2="56000"/>
                        <a14:foregroundMark x1="9917" y1="48000" x2="9917" y2="48000"/>
                        <a14:foregroundMark x1="78099" y1="72000" x2="78099" y2="72000"/>
                        <a14:foregroundMark x1="66116" y1="50286" x2="66116" y2="50286"/>
                        <a14:foregroundMark x1="53719" y1="36000" x2="53719" y2="36000"/>
                        <a14:foregroundMark x1="48760" y1="31429" x2="48760" y2="31429"/>
                        <a14:foregroundMark x1="67769" y1="84000" x2="67769" y2="84000"/>
                        <a14:foregroundMark x1="15702" y1="8000" x2="15702" y2="8000"/>
                        <a14:foregroundMark x1="21488" y1="4000" x2="21488" y2="4000"/>
                        <a14:foregroundMark x1="30579" y1="6286" x2="30579" y2="6286"/>
                        <a14:backgroundMark x1="12397" y1="86286" x2="12397" y2="86286"/>
                        <a14:backgroundMark x1="90496" y1="28000" x2="90496" y2="2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7162" y="4175265"/>
            <a:ext cx="327309" cy="261847"/>
          </a:xfrm>
          <a:prstGeom prst="rect">
            <a:avLst/>
          </a:prstGeom>
        </p:spPr>
      </p:pic>
      <p:pic>
        <p:nvPicPr>
          <p:cNvPr id="50" name="Picture 49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9993" y="3664663"/>
            <a:ext cx="261847" cy="196385"/>
          </a:xfrm>
          <a:prstGeom prst="rect">
            <a:avLst/>
          </a:prstGeom>
        </p:spPr>
      </p:pic>
      <p:cxnSp>
        <p:nvCxnSpPr>
          <p:cNvPr id="51" name="Straight Connector 50"/>
          <p:cNvCxnSpPr/>
          <p:nvPr/>
        </p:nvCxnSpPr>
        <p:spPr>
          <a:xfrm>
            <a:off x="3216940" y="3828317"/>
            <a:ext cx="0" cy="52369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4513084" y="3828317"/>
            <a:ext cx="0" cy="52369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3" name="Picture 52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3346" y="3664663"/>
            <a:ext cx="261847" cy="196385"/>
          </a:xfrm>
          <a:prstGeom prst="rect">
            <a:avLst/>
          </a:prstGeom>
        </p:spPr>
      </p:pic>
      <p:pic>
        <p:nvPicPr>
          <p:cNvPr id="54" name="Picture 53" descr="images-1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7521">
                        <a14:foregroundMark x1="36777" y1="84000" x2="36777" y2="84000"/>
                        <a14:foregroundMark x1="20248" y1="72571" x2="20248" y2="72571"/>
                        <a14:foregroundMark x1="14463" y1="56000" x2="14463" y2="56000"/>
                        <a14:foregroundMark x1="9917" y1="48000" x2="9917" y2="48000"/>
                        <a14:foregroundMark x1="78099" y1="72000" x2="78099" y2="72000"/>
                        <a14:foregroundMark x1="66116" y1="50286" x2="66116" y2="50286"/>
                        <a14:foregroundMark x1="53719" y1="36000" x2="53719" y2="36000"/>
                        <a14:foregroundMark x1="48760" y1="31429" x2="48760" y2="31429"/>
                        <a14:foregroundMark x1="67769" y1="84000" x2="67769" y2="84000"/>
                        <a14:foregroundMark x1="15702" y1="8000" x2="15702" y2="8000"/>
                        <a14:foregroundMark x1="21488" y1="4000" x2="21488" y2="4000"/>
                        <a14:foregroundMark x1="30579" y1="6286" x2="30579" y2="6286"/>
                        <a14:backgroundMark x1="12397" y1="86286" x2="12397" y2="86286"/>
                        <a14:backgroundMark x1="90496" y1="28000" x2="90496" y2="2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5314" y="4175265"/>
            <a:ext cx="327309" cy="261847"/>
          </a:xfrm>
          <a:prstGeom prst="rect">
            <a:avLst/>
          </a:prstGeom>
        </p:spPr>
      </p:pic>
      <p:pic>
        <p:nvPicPr>
          <p:cNvPr id="55" name="Picture 54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2121" y="3664663"/>
            <a:ext cx="261847" cy="196385"/>
          </a:xfrm>
          <a:prstGeom prst="rect">
            <a:avLst/>
          </a:prstGeom>
        </p:spPr>
      </p:pic>
      <p:pic>
        <p:nvPicPr>
          <p:cNvPr id="56" name="Picture 55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8225" y="3664663"/>
            <a:ext cx="261847" cy="196385"/>
          </a:xfrm>
          <a:prstGeom prst="rect">
            <a:avLst/>
          </a:prstGeom>
        </p:spPr>
      </p:pic>
      <p:pic>
        <p:nvPicPr>
          <p:cNvPr id="57" name="Picture 56" descr="images-1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7521">
                        <a14:foregroundMark x1="36777" y1="84000" x2="36777" y2="84000"/>
                        <a14:foregroundMark x1="20248" y1="72571" x2="20248" y2="72571"/>
                        <a14:foregroundMark x1="14463" y1="56000" x2="14463" y2="56000"/>
                        <a14:foregroundMark x1="9917" y1="48000" x2="9917" y2="48000"/>
                        <a14:foregroundMark x1="78099" y1="72000" x2="78099" y2="72000"/>
                        <a14:foregroundMark x1="66116" y1="50286" x2="66116" y2="50286"/>
                        <a14:foregroundMark x1="53719" y1="36000" x2="53719" y2="36000"/>
                        <a14:foregroundMark x1="48760" y1="31429" x2="48760" y2="31429"/>
                        <a14:foregroundMark x1="67769" y1="84000" x2="67769" y2="84000"/>
                        <a14:foregroundMark x1="15702" y1="8000" x2="15702" y2="8000"/>
                        <a14:foregroundMark x1="21488" y1="4000" x2="21488" y2="4000"/>
                        <a14:foregroundMark x1="30579" y1="6286" x2="30579" y2="6286"/>
                        <a14:backgroundMark x1="12397" y1="86286" x2="12397" y2="86286"/>
                        <a14:backgroundMark x1="90496" y1="28000" x2="90496" y2="2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458" y="4175265"/>
            <a:ext cx="327309" cy="261847"/>
          </a:xfrm>
          <a:prstGeom prst="rect">
            <a:avLst/>
          </a:prstGeom>
        </p:spPr>
      </p:pic>
      <p:pic>
        <p:nvPicPr>
          <p:cNvPr id="58" name="Picture 57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265" y="3664663"/>
            <a:ext cx="261847" cy="196385"/>
          </a:xfrm>
          <a:prstGeom prst="rect">
            <a:avLst/>
          </a:prstGeom>
        </p:spPr>
      </p:pic>
      <p:pic>
        <p:nvPicPr>
          <p:cNvPr id="59" name="Picture 58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2463" y="4600767"/>
            <a:ext cx="261847" cy="196385"/>
          </a:xfrm>
          <a:prstGeom prst="rect">
            <a:avLst/>
          </a:prstGeom>
        </p:spPr>
      </p:pic>
      <p:pic>
        <p:nvPicPr>
          <p:cNvPr id="60" name="Picture 59" descr="images-1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7521">
                        <a14:foregroundMark x1="36777" y1="84000" x2="36777" y2="84000"/>
                        <a14:foregroundMark x1="20248" y1="72571" x2="20248" y2="72571"/>
                        <a14:foregroundMark x1="14463" y1="56000" x2="14463" y2="56000"/>
                        <a14:foregroundMark x1="9917" y1="48000" x2="9917" y2="48000"/>
                        <a14:foregroundMark x1="78099" y1="72000" x2="78099" y2="72000"/>
                        <a14:foregroundMark x1="66116" y1="50286" x2="66116" y2="50286"/>
                        <a14:foregroundMark x1="53719" y1="36000" x2="53719" y2="36000"/>
                        <a14:foregroundMark x1="48760" y1="31429" x2="48760" y2="31429"/>
                        <a14:foregroundMark x1="67769" y1="84000" x2="67769" y2="84000"/>
                        <a14:foregroundMark x1="15702" y1="8000" x2="15702" y2="8000"/>
                        <a14:foregroundMark x1="21488" y1="4000" x2="21488" y2="4000"/>
                        <a14:foregroundMark x1="30579" y1="6286" x2="30579" y2="6286"/>
                        <a14:backgroundMark x1="12397" y1="86286" x2="12397" y2="86286"/>
                        <a14:backgroundMark x1="90496" y1="28000" x2="90496" y2="2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5111369"/>
            <a:ext cx="327309" cy="261847"/>
          </a:xfrm>
          <a:prstGeom prst="rect">
            <a:avLst/>
          </a:prstGeom>
        </p:spPr>
      </p:pic>
      <p:pic>
        <p:nvPicPr>
          <p:cNvPr id="61" name="Picture 60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2503" y="4600767"/>
            <a:ext cx="261847" cy="196385"/>
          </a:xfrm>
          <a:prstGeom prst="rect">
            <a:avLst/>
          </a:prstGeom>
        </p:spPr>
      </p:pic>
      <p:cxnSp>
        <p:nvCxnSpPr>
          <p:cNvPr id="62" name="Straight Connector 61"/>
          <p:cNvCxnSpPr/>
          <p:nvPr/>
        </p:nvCxnSpPr>
        <p:spPr>
          <a:xfrm>
            <a:off x="2899450" y="4764421"/>
            <a:ext cx="0" cy="52369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4195594" y="4764421"/>
            <a:ext cx="0" cy="52369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4" name="Picture 63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591" y="4600767"/>
            <a:ext cx="261847" cy="196385"/>
          </a:xfrm>
          <a:prstGeom prst="rect">
            <a:avLst/>
          </a:prstGeom>
        </p:spPr>
      </p:pic>
      <p:pic>
        <p:nvPicPr>
          <p:cNvPr id="65" name="Picture 64" descr="images-1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7521">
                        <a14:foregroundMark x1="36777" y1="84000" x2="36777" y2="84000"/>
                        <a14:foregroundMark x1="20248" y1="72571" x2="20248" y2="72571"/>
                        <a14:foregroundMark x1="14463" y1="56000" x2="14463" y2="56000"/>
                        <a14:foregroundMark x1="9917" y1="48000" x2="9917" y2="48000"/>
                        <a14:foregroundMark x1="78099" y1="72000" x2="78099" y2="72000"/>
                        <a14:foregroundMark x1="66116" y1="50286" x2="66116" y2="50286"/>
                        <a14:foregroundMark x1="53719" y1="36000" x2="53719" y2="36000"/>
                        <a14:foregroundMark x1="48760" y1="31429" x2="48760" y2="31429"/>
                        <a14:foregroundMark x1="67769" y1="84000" x2="67769" y2="84000"/>
                        <a14:foregroundMark x1="15702" y1="8000" x2="15702" y2="8000"/>
                        <a14:foregroundMark x1="21488" y1="4000" x2="21488" y2="4000"/>
                        <a14:foregroundMark x1="30579" y1="6286" x2="30579" y2="6286"/>
                        <a14:backgroundMark x1="12397" y1="86286" x2="12397" y2="86286"/>
                        <a14:backgroundMark x1="90496" y1="28000" x2="90496" y2="2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5111369"/>
            <a:ext cx="327309" cy="261847"/>
          </a:xfrm>
          <a:prstGeom prst="rect">
            <a:avLst/>
          </a:prstGeom>
        </p:spPr>
      </p:pic>
      <p:pic>
        <p:nvPicPr>
          <p:cNvPr id="66" name="Picture 65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4631" y="4600767"/>
            <a:ext cx="261847" cy="196385"/>
          </a:xfrm>
          <a:prstGeom prst="rect">
            <a:avLst/>
          </a:prstGeom>
        </p:spPr>
      </p:pic>
      <p:pic>
        <p:nvPicPr>
          <p:cNvPr id="67" name="Picture 66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0735" y="4600767"/>
            <a:ext cx="261847" cy="196385"/>
          </a:xfrm>
          <a:prstGeom prst="rect">
            <a:avLst/>
          </a:prstGeom>
        </p:spPr>
      </p:pic>
      <p:pic>
        <p:nvPicPr>
          <p:cNvPr id="68" name="Picture 67" descr="images-1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7521">
                        <a14:foregroundMark x1="36777" y1="84000" x2="36777" y2="84000"/>
                        <a14:foregroundMark x1="20248" y1="72571" x2="20248" y2="72571"/>
                        <a14:foregroundMark x1="14463" y1="56000" x2="14463" y2="56000"/>
                        <a14:foregroundMark x1="9917" y1="48000" x2="9917" y2="48000"/>
                        <a14:foregroundMark x1="78099" y1="72000" x2="78099" y2="72000"/>
                        <a14:foregroundMark x1="66116" y1="50286" x2="66116" y2="50286"/>
                        <a14:foregroundMark x1="53719" y1="36000" x2="53719" y2="36000"/>
                        <a14:foregroundMark x1="48760" y1="31429" x2="48760" y2="31429"/>
                        <a14:foregroundMark x1="67769" y1="84000" x2="67769" y2="84000"/>
                        <a14:foregroundMark x1="15702" y1="8000" x2="15702" y2="8000"/>
                        <a14:foregroundMark x1="21488" y1="4000" x2="21488" y2="4000"/>
                        <a14:foregroundMark x1="30579" y1="6286" x2="30579" y2="6286"/>
                        <a14:backgroundMark x1="12397" y1="86286" x2="12397" y2="86286"/>
                        <a14:backgroundMark x1="90496" y1="28000" x2="90496" y2="2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5111369"/>
            <a:ext cx="327309" cy="261847"/>
          </a:xfrm>
          <a:prstGeom prst="rect">
            <a:avLst/>
          </a:prstGeom>
        </p:spPr>
      </p:pic>
      <p:pic>
        <p:nvPicPr>
          <p:cNvPr id="69" name="Picture 68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775" y="4600767"/>
            <a:ext cx="261847" cy="196385"/>
          </a:xfrm>
          <a:prstGeom prst="rect">
            <a:avLst/>
          </a:prstGeom>
        </p:spPr>
      </p:pic>
      <p:pic>
        <p:nvPicPr>
          <p:cNvPr id="82" name="Picture 81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6479" y="5589240"/>
            <a:ext cx="261847" cy="196385"/>
          </a:xfrm>
          <a:prstGeom prst="rect">
            <a:avLst/>
          </a:prstGeom>
        </p:spPr>
      </p:pic>
      <p:pic>
        <p:nvPicPr>
          <p:cNvPr id="83" name="Picture 82" descr="images-1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7521">
                        <a14:foregroundMark x1="36777" y1="84000" x2="36777" y2="84000"/>
                        <a14:foregroundMark x1="20248" y1="72571" x2="20248" y2="72571"/>
                        <a14:foregroundMark x1="14463" y1="56000" x2="14463" y2="56000"/>
                        <a14:foregroundMark x1="9917" y1="48000" x2="9917" y2="48000"/>
                        <a14:foregroundMark x1="78099" y1="72000" x2="78099" y2="72000"/>
                        <a14:foregroundMark x1="66116" y1="50286" x2="66116" y2="50286"/>
                        <a14:foregroundMark x1="53719" y1="36000" x2="53719" y2="36000"/>
                        <a14:foregroundMark x1="48760" y1="31429" x2="48760" y2="31429"/>
                        <a14:foregroundMark x1="67769" y1="84000" x2="67769" y2="84000"/>
                        <a14:foregroundMark x1="15702" y1="8000" x2="15702" y2="8000"/>
                        <a14:foregroundMark x1="21488" y1="4000" x2="21488" y2="4000"/>
                        <a14:foregroundMark x1="30579" y1="6286" x2="30579" y2="6286"/>
                        <a14:backgroundMark x1="12397" y1="86286" x2="12397" y2="86286"/>
                        <a14:backgroundMark x1="90496" y1="28000" x2="90496" y2="2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6145665"/>
            <a:ext cx="327309" cy="261847"/>
          </a:xfrm>
          <a:prstGeom prst="rect">
            <a:avLst/>
          </a:prstGeom>
        </p:spPr>
      </p:pic>
      <p:pic>
        <p:nvPicPr>
          <p:cNvPr id="84" name="Picture 83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6519" y="5589240"/>
            <a:ext cx="261847" cy="196385"/>
          </a:xfrm>
          <a:prstGeom prst="rect">
            <a:avLst/>
          </a:prstGeom>
        </p:spPr>
      </p:pic>
      <p:cxnSp>
        <p:nvCxnSpPr>
          <p:cNvPr id="85" name="Straight Connector 84"/>
          <p:cNvCxnSpPr/>
          <p:nvPr/>
        </p:nvCxnSpPr>
        <p:spPr>
          <a:xfrm>
            <a:off x="3043466" y="5873998"/>
            <a:ext cx="0" cy="52369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4339610" y="5873998"/>
            <a:ext cx="0" cy="52369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7" name="Picture 86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607" y="5589240"/>
            <a:ext cx="261847" cy="196385"/>
          </a:xfrm>
          <a:prstGeom prst="rect">
            <a:avLst/>
          </a:prstGeom>
        </p:spPr>
      </p:pic>
      <p:pic>
        <p:nvPicPr>
          <p:cNvPr id="88" name="Picture 87" descr="images-1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7521">
                        <a14:foregroundMark x1="36777" y1="84000" x2="36777" y2="84000"/>
                        <a14:foregroundMark x1="20248" y1="72571" x2="20248" y2="72571"/>
                        <a14:foregroundMark x1="14463" y1="56000" x2="14463" y2="56000"/>
                        <a14:foregroundMark x1="9917" y1="48000" x2="9917" y2="48000"/>
                        <a14:foregroundMark x1="78099" y1="72000" x2="78099" y2="72000"/>
                        <a14:foregroundMark x1="66116" y1="50286" x2="66116" y2="50286"/>
                        <a14:foregroundMark x1="53719" y1="36000" x2="53719" y2="36000"/>
                        <a14:foregroundMark x1="48760" y1="31429" x2="48760" y2="31429"/>
                        <a14:foregroundMark x1="67769" y1="84000" x2="67769" y2="84000"/>
                        <a14:foregroundMark x1="15702" y1="8000" x2="15702" y2="8000"/>
                        <a14:foregroundMark x1="21488" y1="4000" x2="21488" y2="4000"/>
                        <a14:foregroundMark x1="30579" y1="6286" x2="30579" y2="6286"/>
                        <a14:backgroundMark x1="12397" y1="86286" x2="12397" y2="86286"/>
                        <a14:backgroundMark x1="90496" y1="28000" x2="90496" y2="2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6145665"/>
            <a:ext cx="327309" cy="261847"/>
          </a:xfrm>
          <a:prstGeom prst="rect">
            <a:avLst/>
          </a:prstGeom>
        </p:spPr>
      </p:pic>
      <p:pic>
        <p:nvPicPr>
          <p:cNvPr id="89" name="Picture 88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47" y="5589240"/>
            <a:ext cx="261847" cy="196385"/>
          </a:xfrm>
          <a:prstGeom prst="rect">
            <a:avLst/>
          </a:prstGeom>
        </p:spPr>
      </p:pic>
      <p:pic>
        <p:nvPicPr>
          <p:cNvPr id="90" name="Picture 89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4751" y="5589240"/>
            <a:ext cx="261847" cy="196385"/>
          </a:xfrm>
          <a:prstGeom prst="rect">
            <a:avLst/>
          </a:prstGeom>
        </p:spPr>
      </p:pic>
      <p:pic>
        <p:nvPicPr>
          <p:cNvPr id="91" name="Picture 90" descr="images-1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7521">
                        <a14:foregroundMark x1="36777" y1="84000" x2="36777" y2="84000"/>
                        <a14:foregroundMark x1="20248" y1="72571" x2="20248" y2="72571"/>
                        <a14:foregroundMark x1="14463" y1="56000" x2="14463" y2="56000"/>
                        <a14:foregroundMark x1="9917" y1="48000" x2="9917" y2="48000"/>
                        <a14:foregroundMark x1="78099" y1="72000" x2="78099" y2="72000"/>
                        <a14:foregroundMark x1="66116" y1="50286" x2="66116" y2="50286"/>
                        <a14:foregroundMark x1="53719" y1="36000" x2="53719" y2="36000"/>
                        <a14:foregroundMark x1="48760" y1="31429" x2="48760" y2="31429"/>
                        <a14:foregroundMark x1="67769" y1="84000" x2="67769" y2="84000"/>
                        <a14:foregroundMark x1="15702" y1="8000" x2="15702" y2="8000"/>
                        <a14:foregroundMark x1="21488" y1="4000" x2="21488" y2="4000"/>
                        <a14:foregroundMark x1="30579" y1="6286" x2="30579" y2="6286"/>
                        <a14:backgroundMark x1="12397" y1="86286" x2="12397" y2="86286"/>
                        <a14:backgroundMark x1="90496" y1="28000" x2="90496" y2="2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6145665"/>
            <a:ext cx="327309" cy="261847"/>
          </a:xfrm>
          <a:prstGeom prst="rect">
            <a:avLst/>
          </a:prstGeom>
        </p:spPr>
      </p:pic>
      <p:pic>
        <p:nvPicPr>
          <p:cNvPr id="92" name="Picture 91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791" y="5589240"/>
            <a:ext cx="261847" cy="196385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7105372" y="4581128"/>
            <a:ext cx="200259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Keterangan</a:t>
            </a:r>
            <a:r>
              <a:rPr lang="en-US" dirty="0">
                <a:solidFill>
                  <a:schemeClr val="bg1"/>
                </a:solidFill>
                <a:latin typeface="Source Sans Pro" panose="020B0503030403020204" pitchFamily="34" charset="0"/>
              </a:rPr>
              <a:t> :</a:t>
            </a:r>
          </a:p>
          <a:p>
            <a:endParaRPr lang="en-US" dirty="0">
              <a:solidFill>
                <a:schemeClr val="bg1"/>
              </a:solidFill>
              <a:latin typeface="Source Sans Pro" panose="020B0503030403020204" pitchFamily="34" charset="0"/>
            </a:endParaRPr>
          </a:p>
          <a:p>
            <a:pPr algn="ctr"/>
            <a:r>
              <a:rPr lang="en-US" dirty="0">
                <a:solidFill>
                  <a:schemeClr val="bg1"/>
                </a:solidFill>
                <a:latin typeface="Source Sans Pro" panose="020B0503030403020204" pitchFamily="34" charset="0"/>
              </a:rPr>
              <a:t>     = </a:t>
            </a:r>
            <a:r>
              <a:rPr lang="en-US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Tepuk</a:t>
            </a:r>
            <a:r>
              <a:rPr lang="en-US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Tangan</a:t>
            </a:r>
            <a:endParaRPr lang="en-US" dirty="0">
              <a:solidFill>
                <a:schemeClr val="bg1"/>
              </a:solidFill>
              <a:latin typeface="Source Sans Pro" panose="020B0503030403020204" pitchFamily="34" charset="0"/>
            </a:endParaRPr>
          </a:p>
          <a:p>
            <a:pPr algn="ctr"/>
            <a:endParaRPr lang="en-US" dirty="0">
              <a:solidFill>
                <a:schemeClr val="bg1"/>
              </a:solidFill>
              <a:latin typeface="Source Sans Pro" panose="020B0503030403020204" pitchFamily="34" charset="0"/>
            </a:endParaRPr>
          </a:p>
          <a:p>
            <a:pPr algn="ctr"/>
            <a:r>
              <a:rPr lang="en-US" dirty="0">
                <a:solidFill>
                  <a:schemeClr val="bg1"/>
                </a:solidFill>
                <a:latin typeface="Source Sans Pro" panose="020B0503030403020204" pitchFamily="34" charset="0"/>
              </a:rPr>
              <a:t>= </a:t>
            </a:r>
            <a:r>
              <a:rPr lang="en-US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Tepuk</a:t>
            </a:r>
            <a:r>
              <a:rPr lang="en-US" dirty="0">
                <a:solidFill>
                  <a:schemeClr val="bg1"/>
                </a:solidFill>
                <a:latin typeface="Source Sans Pro" panose="020B0503030403020204" pitchFamily="34" charset="0"/>
              </a:rPr>
              <a:t> Paha</a:t>
            </a:r>
          </a:p>
          <a:p>
            <a:pPr marL="339725" indent="-339725" algn="ctr"/>
            <a:r>
              <a:rPr lang="en-US" dirty="0">
                <a:solidFill>
                  <a:schemeClr val="bg1"/>
                </a:solidFill>
                <a:latin typeface="Source Sans Pro" panose="020B0503030403020204" pitchFamily="34" charset="0"/>
              </a:rPr>
              <a:t>   </a:t>
            </a:r>
            <a:r>
              <a:rPr lang="en-US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dengan</a:t>
            </a:r>
            <a:r>
              <a:rPr lang="en-US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tangan</a:t>
            </a:r>
            <a:endParaRPr lang="en-US" dirty="0">
              <a:solidFill>
                <a:schemeClr val="bg1"/>
              </a:solidFill>
              <a:latin typeface="Source Sans Pro" panose="020B0503030403020204" pitchFamily="34" charset="0"/>
            </a:endParaRPr>
          </a:p>
          <a:p>
            <a:pPr algn="ctr"/>
            <a:r>
              <a:rPr lang="en-US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tangan</a:t>
            </a:r>
            <a:r>
              <a:rPr lang="en-US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kanan</a:t>
            </a:r>
            <a:endParaRPr lang="en-US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pic>
        <p:nvPicPr>
          <p:cNvPr id="94" name="Picture 93" descr="images-1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7521">
                        <a14:foregroundMark x1="36777" y1="84000" x2="36777" y2="84000"/>
                        <a14:foregroundMark x1="20248" y1="72571" x2="20248" y2="72571"/>
                        <a14:foregroundMark x1="14463" y1="56000" x2="14463" y2="56000"/>
                        <a14:foregroundMark x1="9917" y1="48000" x2="9917" y2="48000"/>
                        <a14:foregroundMark x1="78099" y1="72000" x2="78099" y2="72000"/>
                        <a14:foregroundMark x1="66116" y1="50286" x2="66116" y2="50286"/>
                        <a14:foregroundMark x1="53719" y1="36000" x2="53719" y2="36000"/>
                        <a14:foregroundMark x1="48760" y1="31429" x2="48760" y2="31429"/>
                        <a14:foregroundMark x1="67769" y1="84000" x2="67769" y2="84000"/>
                        <a14:foregroundMark x1="15702" y1="8000" x2="15702" y2="8000"/>
                        <a14:foregroundMark x1="21488" y1="4000" x2="21488" y2="4000"/>
                        <a14:foregroundMark x1="30579" y1="6286" x2="30579" y2="6286"/>
                        <a14:backgroundMark x1="12397" y1="86286" x2="12397" y2="86286"/>
                        <a14:backgroundMark x1="90496" y1="28000" x2="90496" y2="2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5733256"/>
            <a:ext cx="327309" cy="261847"/>
          </a:xfrm>
          <a:prstGeom prst="rect">
            <a:avLst/>
          </a:prstGeom>
        </p:spPr>
      </p:pic>
      <p:pic>
        <p:nvPicPr>
          <p:cNvPr id="95" name="Picture 94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5229200"/>
            <a:ext cx="261847" cy="196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2883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43"/>
          <p:cNvSpPr txBox="1"/>
          <p:nvPr/>
        </p:nvSpPr>
        <p:spPr>
          <a:xfrm>
            <a:off x="539552" y="116632"/>
            <a:ext cx="7128792" cy="56982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lIns="76632" tIns="38316" rIns="76632" bIns="38316" rtlCol="0">
            <a:spAutoFit/>
          </a:bodyPr>
          <a:lstStyle/>
          <a:p>
            <a:pPr defTabSz="835740"/>
            <a:r>
              <a:rPr lang="en-US" altLang="ko-KR" sz="3200" b="1" dirty="0">
                <a:solidFill>
                  <a:srgbClr val="0000FF"/>
                </a:solidFill>
                <a:latin typeface="Source Sans Pro" panose="020B0503030403020204" pitchFamily="34" charset="0"/>
              </a:rPr>
              <a:t>LEMBAR KERJA SISWA (PERTEMUAN 4)</a:t>
            </a:r>
            <a:endParaRPr lang="ko-KR" altLang="en-US" sz="3200" b="1" dirty="0">
              <a:solidFill>
                <a:srgbClr val="0000FF"/>
              </a:solidFill>
              <a:latin typeface="Source Sans Pro" panose="020B050303040302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83568" y="908720"/>
            <a:ext cx="6192688" cy="576064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400" b="1" dirty="0">
                <a:latin typeface="Source Sans Pro" panose="020B0503030403020204" pitchFamily="34" charset="0"/>
                <a:cs typeface="Arial Black"/>
              </a:rPr>
              <a:t>TOPI SAYA BUNDAR</a:t>
            </a:r>
          </a:p>
          <a:p>
            <a:pPr algn="ctr">
              <a:lnSpc>
                <a:spcPct val="120000"/>
              </a:lnSpc>
            </a:pPr>
            <a:r>
              <a:rPr lang="en-US" b="1" dirty="0">
                <a:latin typeface="Source Sans Pro" panose="020B0503030403020204" pitchFamily="34" charset="0"/>
                <a:cs typeface="Arial Black"/>
              </a:rPr>
              <a:t>( </a:t>
            </a:r>
            <a:r>
              <a:rPr lang="en-US" b="1" dirty="0" err="1">
                <a:latin typeface="Source Sans Pro" panose="020B0503030403020204" pitchFamily="34" charset="0"/>
                <a:cs typeface="Arial Black"/>
              </a:rPr>
              <a:t>Cip</a:t>
            </a:r>
            <a:r>
              <a:rPr lang="en-US" b="1" dirty="0">
                <a:latin typeface="Source Sans Pro" panose="020B0503030403020204" pitchFamily="34" charset="0"/>
                <a:cs typeface="Arial Black"/>
              </a:rPr>
              <a:t>. Pak </a:t>
            </a:r>
            <a:r>
              <a:rPr lang="en-US" b="1" dirty="0" err="1">
                <a:latin typeface="Source Sans Pro" panose="020B0503030403020204" pitchFamily="34" charset="0"/>
                <a:cs typeface="Arial Black"/>
              </a:rPr>
              <a:t>Kasur</a:t>
            </a:r>
            <a:r>
              <a:rPr lang="en-US" b="1" dirty="0">
                <a:latin typeface="Source Sans Pro" panose="020B0503030403020204" pitchFamily="34" charset="0"/>
                <a:cs typeface="Arial Black"/>
              </a:rPr>
              <a:t> )</a:t>
            </a:r>
          </a:p>
          <a:p>
            <a:pPr algn="ctr">
              <a:lnSpc>
                <a:spcPct val="120000"/>
              </a:lnSpc>
            </a:pPr>
            <a:endParaRPr lang="en-US" sz="1400" b="1" dirty="0">
              <a:latin typeface="Arial Black"/>
              <a:cs typeface="Arial Black"/>
            </a:endParaRPr>
          </a:p>
          <a:p>
            <a:pPr algn="ctr">
              <a:lnSpc>
                <a:spcPct val="120000"/>
              </a:lnSpc>
            </a:pPr>
            <a:endParaRPr lang="en-US" sz="1400" b="1" dirty="0">
              <a:latin typeface="Arial Black"/>
              <a:cs typeface="Arial Black"/>
            </a:endParaRPr>
          </a:p>
          <a:p>
            <a:pPr algn="just">
              <a:lnSpc>
                <a:spcPct val="120000"/>
              </a:lnSpc>
            </a:pPr>
            <a:r>
              <a:rPr lang="en-US" sz="1400" b="1" dirty="0">
                <a:latin typeface="Arial Black"/>
                <a:cs typeface="Arial Black"/>
              </a:rPr>
              <a:t>                    </a:t>
            </a:r>
            <a:r>
              <a:rPr lang="en-US" dirty="0">
                <a:latin typeface="Arial Black"/>
                <a:cs typeface="Arial Black"/>
              </a:rPr>
              <a:t>T o p </a:t>
            </a:r>
            <a:r>
              <a:rPr lang="en-US" dirty="0" err="1">
                <a:latin typeface="Arial Black"/>
                <a:cs typeface="Arial Black"/>
              </a:rPr>
              <a:t>i</a:t>
            </a:r>
            <a:r>
              <a:rPr lang="en-US" dirty="0">
                <a:latin typeface="Arial Black"/>
                <a:cs typeface="Arial Black"/>
              </a:rPr>
              <a:t>     S a y a     B u n d a r</a:t>
            </a:r>
          </a:p>
          <a:p>
            <a:pPr algn="ctr">
              <a:lnSpc>
                <a:spcPct val="120000"/>
              </a:lnSpc>
            </a:pPr>
            <a:endParaRPr lang="en-US" dirty="0">
              <a:latin typeface="Arial Black"/>
              <a:cs typeface="Arial Black"/>
            </a:endParaRPr>
          </a:p>
          <a:p>
            <a:pPr algn="ctr">
              <a:lnSpc>
                <a:spcPct val="120000"/>
              </a:lnSpc>
            </a:pPr>
            <a:endParaRPr lang="en-US" dirty="0">
              <a:latin typeface="Arial Black"/>
              <a:cs typeface="Arial Black"/>
            </a:endParaRPr>
          </a:p>
          <a:p>
            <a:pPr algn="ctr">
              <a:lnSpc>
                <a:spcPct val="120000"/>
              </a:lnSpc>
            </a:pPr>
            <a:endParaRPr lang="en-US" dirty="0">
              <a:latin typeface="Arial Black"/>
              <a:cs typeface="Arial Black"/>
            </a:endParaRPr>
          </a:p>
          <a:p>
            <a:pPr>
              <a:lnSpc>
                <a:spcPct val="120000"/>
              </a:lnSpc>
            </a:pPr>
            <a:r>
              <a:rPr lang="en-US" dirty="0">
                <a:latin typeface="Arial Black"/>
                <a:cs typeface="Arial Black"/>
              </a:rPr>
              <a:t>             B u n d a r    T o p </a:t>
            </a:r>
            <a:r>
              <a:rPr lang="en-US" dirty="0" err="1">
                <a:latin typeface="Arial Black"/>
                <a:cs typeface="Arial Black"/>
              </a:rPr>
              <a:t>i</a:t>
            </a:r>
            <a:r>
              <a:rPr lang="en-US" dirty="0">
                <a:latin typeface="Arial Black"/>
                <a:cs typeface="Arial Black"/>
              </a:rPr>
              <a:t>       S a y a</a:t>
            </a:r>
          </a:p>
          <a:p>
            <a:pPr algn="ctr">
              <a:lnSpc>
                <a:spcPct val="120000"/>
              </a:lnSpc>
            </a:pPr>
            <a:endParaRPr lang="en-US" dirty="0">
              <a:latin typeface="Arial Black"/>
              <a:cs typeface="Arial Black"/>
            </a:endParaRPr>
          </a:p>
          <a:p>
            <a:pPr algn="ctr">
              <a:lnSpc>
                <a:spcPct val="120000"/>
              </a:lnSpc>
            </a:pPr>
            <a:endParaRPr lang="en-US" dirty="0">
              <a:latin typeface="Arial Black"/>
              <a:cs typeface="Arial Black"/>
            </a:endParaRPr>
          </a:p>
          <a:p>
            <a:pPr>
              <a:lnSpc>
                <a:spcPct val="120000"/>
              </a:lnSpc>
            </a:pPr>
            <a:r>
              <a:rPr lang="en-US" dirty="0">
                <a:latin typeface="Arial Black"/>
                <a:cs typeface="Arial Black"/>
              </a:rPr>
              <a:t>                K a l o   T I d a k   B u n d a r</a:t>
            </a:r>
          </a:p>
          <a:p>
            <a:pPr algn="ctr">
              <a:lnSpc>
                <a:spcPct val="120000"/>
              </a:lnSpc>
            </a:pPr>
            <a:endParaRPr lang="en-US" dirty="0">
              <a:latin typeface="Arial Black"/>
              <a:cs typeface="Arial Black"/>
            </a:endParaRPr>
          </a:p>
          <a:p>
            <a:pPr algn="ctr">
              <a:lnSpc>
                <a:spcPct val="120000"/>
              </a:lnSpc>
            </a:pPr>
            <a:endParaRPr lang="en-US" dirty="0">
              <a:latin typeface="Arial Black"/>
              <a:cs typeface="Arial Black"/>
            </a:endParaRPr>
          </a:p>
          <a:p>
            <a:pPr>
              <a:lnSpc>
                <a:spcPct val="120000"/>
              </a:lnSpc>
            </a:pPr>
            <a:r>
              <a:rPr lang="en-US" dirty="0">
                <a:latin typeface="Arial Black"/>
                <a:cs typeface="Arial Black"/>
              </a:rPr>
              <a:t>               B u k a n    T o p </a:t>
            </a:r>
            <a:r>
              <a:rPr lang="en-US" dirty="0" err="1">
                <a:latin typeface="Arial Black"/>
                <a:cs typeface="Arial Black"/>
              </a:rPr>
              <a:t>i</a:t>
            </a:r>
            <a:r>
              <a:rPr lang="en-US" dirty="0">
                <a:latin typeface="Arial Black"/>
                <a:cs typeface="Arial Black"/>
              </a:rPr>
              <a:t>      S a y a</a:t>
            </a:r>
            <a:endParaRPr lang="en-US" dirty="0"/>
          </a:p>
          <a:p>
            <a:pPr algn="ctr"/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763688" y="2771108"/>
            <a:ext cx="396044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1763688" y="4077072"/>
            <a:ext cx="396044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763688" y="5085184"/>
            <a:ext cx="396044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1763688" y="6093296"/>
            <a:ext cx="396044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3" name="Picture 32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829" y="2296511"/>
            <a:ext cx="261847" cy="196385"/>
          </a:xfrm>
          <a:prstGeom prst="rect">
            <a:avLst/>
          </a:prstGeom>
        </p:spPr>
      </p:pic>
      <p:pic>
        <p:nvPicPr>
          <p:cNvPr id="36" name="Picture 35" descr="images-1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7521">
                        <a14:foregroundMark x1="36777" y1="84000" x2="36777" y2="84000"/>
                        <a14:foregroundMark x1="20248" y1="72571" x2="20248" y2="72571"/>
                        <a14:foregroundMark x1="14463" y1="56000" x2="14463" y2="56000"/>
                        <a14:foregroundMark x1="9917" y1="48000" x2="9917" y2="48000"/>
                        <a14:foregroundMark x1="78099" y1="72000" x2="78099" y2="72000"/>
                        <a14:foregroundMark x1="66116" y1="50286" x2="66116" y2="50286"/>
                        <a14:foregroundMark x1="53719" y1="36000" x2="53719" y2="36000"/>
                        <a14:foregroundMark x1="48760" y1="31429" x2="48760" y2="31429"/>
                        <a14:foregroundMark x1="67769" y1="84000" x2="67769" y2="84000"/>
                        <a14:foregroundMark x1="15702" y1="8000" x2="15702" y2="8000"/>
                        <a14:foregroundMark x1="21488" y1="4000" x2="21488" y2="4000"/>
                        <a14:foregroundMark x1="30579" y1="6286" x2="30579" y2="6286"/>
                        <a14:backgroundMark x1="12397" y1="86286" x2="12397" y2="86286"/>
                        <a14:backgroundMark x1="90496" y1="28000" x2="90496" y2="2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062" y="2780928"/>
            <a:ext cx="327309" cy="261847"/>
          </a:xfrm>
          <a:prstGeom prst="rect">
            <a:avLst/>
          </a:prstGeom>
        </p:spPr>
      </p:pic>
      <p:pic>
        <p:nvPicPr>
          <p:cNvPr id="37" name="Picture 36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8869" y="2296511"/>
            <a:ext cx="261847" cy="196385"/>
          </a:xfrm>
          <a:prstGeom prst="rect">
            <a:avLst/>
          </a:prstGeom>
        </p:spPr>
      </p:pic>
      <p:cxnSp>
        <p:nvCxnSpPr>
          <p:cNvPr id="38" name="Straight Connector 37"/>
          <p:cNvCxnSpPr/>
          <p:nvPr/>
        </p:nvCxnSpPr>
        <p:spPr>
          <a:xfrm>
            <a:off x="2915816" y="2509261"/>
            <a:ext cx="0" cy="52369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4211960" y="2509261"/>
            <a:ext cx="0" cy="52369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1" name="Picture 40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957" y="2296511"/>
            <a:ext cx="261847" cy="196385"/>
          </a:xfrm>
          <a:prstGeom prst="rect">
            <a:avLst/>
          </a:prstGeom>
        </p:spPr>
      </p:pic>
      <p:pic>
        <p:nvPicPr>
          <p:cNvPr id="42" name="Picture 41" descr="images-1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7521">
                        <a14:foregroundMark x1="36777" y1="84000" x2="36777" y2="84000"/>
                        <a14:foregroundMark x1="20248" y1="72571" x2="20248" y2="72571"/>
                        <a14:foregroundMark x1="14463" y1="56000" x2="14463" y2="56000"/>
                        <a14:foregroundMark x1="9917" y1="48000" x2="9917" y2="48000"/>
                        <a14:foregroundMark x1="78099" y1="72000" x2="78099" y2="72000"/>
                        <a14:foregroundMark x1="66116" y1="50286" x2="66116" y2="50286"/>
                        <a14:foregroundMark x1="53719" y1="36000" x2="53719" y2="36000"/>
                        <a14:foregroundMark x1="48760" y1="31429" x2="48760" y2="31429"/>
                        <a14:foregroundMark x1="67769" y1="84000" x2="67769" y2="84000"/>
                        <a14:foregroundMark x1="15702" y1="8000" x2="15702" y2="8000"/>
                        <a14:foregroundMark x1="21488" y1="4000" x2="21488" y2="4000"/>
                        <a14:foregroundMark x1="30579" y1="6286" x2="30579" y2="6286"/>
                        <a14:backgroundMark x1="12397" y1="86286" x2="12397" y2="86286"/>
                        <a14:backgroundMark x1="90496" y1="28000" x2="90496" y2="2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4190" y="2780928"/>
            <a:ext cx="327309" cy="261847"/>
          </a:xfrm>
          <a:prstGeom prst="rect">
            <a:avLst/>
          </a:prstGeom>
        </p:spPr>
      </p:pic>
      <p:pic>
        <p:nvPicPr>
          <p:cNvPr id="43" name="Picture 42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0997" y="2296511"/>
            <a:ext cx="261847" cy="196385"/>
          </a:xfrm>
          <a:prstGeom prst="rect">
            <a:avLst/>
          </a:prstGeom>
        </p:spPr>
      </p:pic>
      <p:pic>
        <p:nvPicPr>
          <p:cNvPr id="45" name="Picture 44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7101" y="2296511"/>
            <a:ext cx="261847" cy="196385"/>
          </a:xfrm>
          <a:prstGeom prst="rect">
            <a:avLst/>
          </a:prstGeom>
        </p:spPr>
      </p:pic>
      <p:pic>
        <p:nvPicPr>
          <p:cNvPr id="46" name="Picture 45" descr="images-1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7521">
                        <a14:foregroundMark x1="36777" y1="84000" x2="36777" y2="84000"/>
                        <a14:foregroundMark x1="20248" y1="72571" x2="20248" y2="72571"/>
                        <a14:foregroundMark x1="14463" y1="56000" x2="14463" y2="56000"/>
                        <a14:foregroundMark x1="9917" y1="48000" x2="9917" y2="48000"/>
                        <a14:foregroundMark x1="78099" y1="72000" x2="78099" y2="72000"/>
                        <a14:foregroundMark x1="66116" y1="50286" x2="66116" y2="50286"/>
                        <a14:foregroundMark x1="53719" y1="36000" x2="53719" y2="36000"/>
                        <a14:foregroundMark x1="48760" y1="31429" x2="48760" y2="31429"/>
                        <a14:foregroundMark x1="67769" y1="84000" x2="67769" y2="84000"/>
                        <a14:foregroundMark x1="15702" y1="8000" x2="15702" y2="8000"/>
                        <a14:foregroundMark x1="21488" y1="4000" x2="21488" y2="4000"/>
                        <a14:foregroundMark x1="30579" y1="6286" x2="30579" y2="6286"/>
                        <a14:backgroundMark x1="12397" y1="86286" x2="12397" y2="86286"/>
                        <a14:backgroundMark x1="90496" y1="28000" x2="90496" y2="2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0334" y="2780928"/>
            <a:ext cx="327309" cy="261847"/>
          </a:xfrm>
          <a:prstGeom prst="rect">
            <a:avLst/>
          </a:prstGeom>
        </p:spPr>
      </p:pic>
      <p:pic>
        <p:nvPicPr>
          <p:cNvPr id="47" name="Picture 46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7141" y="2296511"/>
            <a:ext cx="261847" cy="196385"/>
          </a:xfrm>
          <a:prstGeom prst="rect">
            <a:avLst/>
          </a:prstGeom>
        </p:spPr>
      </p:pic>
      <p:pic>
        <p:nvPicPr>
          <p:cNvPr id="48" name="Picture 47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210" y="3573016"/>
            <a:ext cx="261847" cy="196385"/>
          </a:xfrm>
          <a:prstGeom prst="rect">
            <a:avLst/>
          </a:prstGeom>
        </p:spPr>
      </p:pic>
      <p:pic>
        <p:nvPicPr>
          <p:cNvPr id="49" name="Picture 48" descr="images-1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7521">
                        <a14:foregroundMark x1="36777" y1="84000" x2="36777" y2="84000"/>
                        <a14:foregroundMark x1="20248" y1="72571" x2="20248" y2="72571"/>
                        <a14:foregroundMark x1="14463" y1="56000" x2="14463" y2="56000"/>
                        <a14:foregroundMark x1="9917" y1="48000" x2="9917" y2="48000"/>
                        <a14:foregroundMark x1="78099" y1="72000" x2="78099" y2="72000"/>
                        <a14:foregroundMark x1="66116" y1="50286" x2="66116" y2="50286"/>
                        <a14:foregroundMark x1="53719" y1="36000" x2="53719" y2="36000"/>
                        <a14:foregroundMark x1="48760" y1="31429" x2="48760" y2="31429"/>
                        <a14:foregroundMark x1="67769" y1="84000" x2="67769" y2="84000"/>
                        <a14:foregroundMark x1="15702" y1="8000" x2="15702" y2="8000"/>
                        <a14:foregroundMark x1="21488" y1="4000" x2="21488" y2="4000"/>
                        <a14:foregroundMark x1="30579" y1="6286" x2="30579" y2="6286"/>
                        <a14:backgroundMark x1="12397" y1="86286" x2="12397" y2="86286"/>
                        <a14:backgroundMark x1="90496" y1="28000" x2="90496" y2="2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7162" y="4175265"/>
            <a:ext cx="327309" cy="261847"/>
          </a:xfrm>
          <a:prstGeom prst="rect">
            <a:avLst/>
          </a:prstGeom>
        </p:spPr>
      </p:pic>
      <p:pic>
        <p:nvPicPr>
          <p:cNvPr id="50" name="Picture 49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9993" y="3573016"/>
            <a:ext cx="261847" cy="196385"/>
          </a:xfrm>
          <a:prstGeom prst="rect">
            <a:avLst/>
          </a:prstGeom>
        </p:spPr>
      </p:pic>
      <p:cxnSp>
        <p:nvCxnSpPr>
          <p:cNvPr id="51" name="Straight Connector 50"/>
          <p:cNvCxnSpPr/>
          <p:nvPr/>
        </p:nvCxnSpPr>
        <p:spPr>
          <a:xfrm>
            <a:off x="3216940" y="3828317"/>
            <a:ext cx="0" cy="52369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4513084" y="3828317"/>
            <a:ext cx="0" cy="52369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3" name="Picture 52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3346" y="3573016"/>
            <a:ext cx="261847" cy="196385"/>
          </a:xfrm>
          <a:prstGeom prst="rect">
            <a:avLst/>
          </a:prstGeom>
        </p:spPr>
      </p:pic>
      <p:pic>
        <p:nvPicPr>
          <p:cNvPr id="54" name="Picture 53" descr="images-1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7521">
                        <a14:foregroundMark x1="36777" y1="84000" x2="36777" y2="84000"/>
                        <a14:foregroundMark x1="20248" y1="72571" x2="20248" y2="72571"/>
                        <a14:foregroundMark x1="14463" y1="56000" x2="14463" y2="56000"/>
                        <a14:foregroundMark x1="9917" y1="48000" x2="9917" y2="48000"/>
                        <a14:foregroundMark x1="78099" y1="72000" x2="78099" y2="72000"/>
                        <a14:foregroundMark x1="66116" y1="50286" x2="66116" y2="50286"/>
                        <a14:foregroundMark x1="53719" y1="36000" x2="53719" y2="36000"/>
                        <a14:foregroundMark x1="48760" y1="31429" x2="48760" y2="31429"/>
                        <a14:foregroundMark x1="67769" y1="84000" x2="67769" y2="84000"/>
                        <a14:foregroundMark x1="15702" y1="8000" x2="15702" y2="8000"/>
                        <a14:foregroundMark x1="21488" y1="4000" x2="21488" y2="4000"/>
                        <a14:foregroundMark x1="30579" y1="6286" x2="30579" y2="6286"/>
                        <a14:backgroundMark x1="12397" y1="86286" x2="12397" y2="86286"/>
                        <a14:backgroundMark x1="90496" y1="28000" x2="90496" y2="2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5314" y="4175265"/>
            <a:ext cx="327309" cy="261847"/>
          </a:xfrm>
          <a:prstGeom prst="rect">
            <a:avLst/>
          </a:prstGeom>
        </p:spPr>
      </p:pic>
      <p:pic>
        <p:nvPicPr>
          <p:cNvPr id="55" name="Picture 54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2121" y="3573016"/>
            <a:ext cx="261847" cy="196385"/>
          </a:xfrm>
          <a:prstGeom prst="rect">
            <a:avLst/>
          </a:prstGeom>
        </p:spPr>
      </p:pic>
      <p:pic>
        <p:nvPicPr>
          <p:cNvPr id="56" name="Picture 55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8225" y="3573016"/>
            <a:ext cx="261847" cy="196385"/>
          </a:xfrm>
          <a:prstGeom prst="rect">
            <a:avLst/>
          </a:prstGeom>
        </p:spPr>
      </p:pic>
      <p:pic>
        <p:nvPicPr>
          <p:cNvPr id="57" name="Picture 56" descr="images-1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7521">
                        <a14:foregroundMark x1="36777" y1="84000" x2="36777" y2="84000"/>
                        <a14:foregroundMark x1="20248" y1="72571" x2="20248" y2="72571"/>
                        <a14:foregroundMark x1="14463" y1="56000" x2="14463" y2="56000"/>
                        <a14:foregroundMark x1="9917" y1="48000" x2="9917" y2="48000"/>
                        <a14:foregroundMark x1="78099" y1="72000" x2="78099" y2="72000"/>
                        <a14:foregroundMark x1="66116" y1="50286" x2="66116" y2="50286"/>
                        <a14:foregroundMark x1="53719" y1="36000" x2="53719" y2="36000"/>
                        <a14:foregroundMark x1="48760" y1="31429" x2="48760" y2="31429"/>
                        <a14:foregroundMark x1="67769" y1="84000" x2="67769" y2="84000"/>
                        <a14:foregroundMark x1="15702" y1="8000" x2="15702" y2="8000"/>
                        <a14:foregroundMark x1="21488" y1="4000" x2="21488" y2="4000"/>
                        <a14:foregroundMark x1="30579" y1="6286" x2="30579" y2="6286"/>
                        <a14:backgroundMark x1="12397" y1="86286" x2="12397" y2="86286"/>
                        <a14:backgroundMark x1="90496" y1="28000" x2="90496" y2="2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458" y="4175265"/>
            <a:ext cx="327309" cy="261847"/>
          </a:xfrm>
          <a:prstGeom prst="rect">
            <a:avLst/>
          </a:prstGeom>
        </p:spPr>
      </p:pic>
      <p:pic>
        <p:nvPicPr>
          <p:cNvPr id="58" name="Picture 57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265" y="3573016"/>
            <a:ext cx="261847" cy="196385"/>
          </a:xfrm>
          <a:prstGeom prst="rect">
            <a:avLst/>
          </a:prstGeom>
        </p:spPr>
      </p:pic>
      <p:pic>
        <p:nvPicPr>
          <p:cNvPr id="59" name="Picture 58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2463" y="4581128"/>
            <a:ext cx="261847" cy="196385"/>
          </a:xfrm>
          <a:prstGeom prst="rect">
            <a:avLst/>
          </a:prstGeom>
        </p:spPr>
      </p:pic>
      <p:pic>
        <p:nvPicPr>
          <p:cNvPr id="60" name="Picture 59" descr="images-1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7521">
                        <a14:foregroundMark x1="36777" y1="84000" x2="36777" y2="84000"/>
                        <a14:foregroundMark x1="20248" y1="72571" x2="20248" y2="72571"/>
                        <a14:foregroundMark x1="14463" y1="56000" x2="14463" y2="56000"/>
                        <a14:foregroundMark x1="9917" y1="48000" x2="9917" y2="48000"/>
                        <a14:foregroundMark x1="78099" y1="72000" x2="78099" y2="72000"/>
                        <a14:foregroundMark x1="66116" y1="50286" x2="66116" y2="50286"/>
                        <a14:foregroundMark x1="53719" y1="36000" x2="53719" y2="36000"/>
                        <a14:foregroundMark x1="48760" y1="31429" x2="48760" y2="31429"/>
                        <a14:foregroundMark x1="67769" y1="84000" x2="67769" y2="84000"/>
                        <a14:foregroundMark x1="15702" y1="8000" x2="15702" y2="8000"/>
                        <a14:foregroundMark x1="21488" y1="4000" x2="21488" y2="4000"/>
                        <a14:foregroundMark x1="30579" y1="6286" x2="30579" y2="6286"/>
                        <a14:backgroundMark x1="12397" y1="86286" x2="12397" y2="86286"/>
                        <a14:backgroundMark x1="90496" y1="28000" x2="90496" y2="2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5111369"/>
            <a:ext cx="327309" cy="261847"/>
          </a:xfrm>
          <a:prstGeom prst="rect">
            <a:avLst/>
          </a:prstGeom>
        </p:spPr>
      </p:pic>
      <p:pic>
        <p:nvPicPr>
          <p:cNvPr id="61" name="Picture 60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2503" y="4581128"/>
            <a:ext cx="261847" cy="196385"/>
          </a:xfrm>
          <a:prstGeom prst="rect">
            <a:avLst/>
          </a:prstGeom>
        </p:spPr>
      </p:pic>
      <p:cxnSp>
        <p:nvCxnSpPr>
          <p:cNvPr id="62" name="Straight Connector 61"/>
          <p:cNvCxnSpPr/>
          <p:nvPr/>
        </p:nvCxnSpPr>
        <p:spPr>
          <a:xfrm>
            <a:off x="2899450" y="4764421"/>
            <a:ext cx="0" cy="52369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4195594" y="4764421"/>
            <a:ext cx="0" cy="52369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4" name="Picture 63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591" y="4581128"/>
            <a:ext cx="261847" cy="196385"/>
          </a:xfrm>
          <a:prstGeom prst="rect">
            <a:avLst/>
          </a:prstGeom>
        </p:spPr>
      </p:pic>
      <p:pic>
        <p:nvPicPr>
          <p:cNvPr id="65" name="Picture 64" descr="images-1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7521">
                        <a14:foregroundMark x1="36777" y1="84000" x2="36777" y2="84000"/>
                        <a14:foregroundMark x1="20248" y1="72571" x2="20248" y2="72571"/>
                        <a14:foregroundMark x1="14463" y1="56000" x2="14463" y2="56000"/>
                        <a14:foregroundMark x1="9917" y1="48000" x2="9917" y2="48000"/>
                        <a14:foregroundMark x1="78099" y1="72000" x2="78099" y2="72000"/>
                        <a14:foregroundMark x1="66116" y1="50286" x2="66116" y2="50286"/>
                        <a14:foregroundMark x1="53719" y1="36000" x2="53719" y2="36000"/>
                        <a14:foregroundMark x1="48760" y1="31429" x2="48760" y2="31429"/>
                        <a14:foregroundMark x1="67769" y1="84000" x2="67769" y2="84000"/>
                        <a14:foregroundMark x1="15702" y1="8000" x2="15702" y2="8000"/>
                        <a14:foregroundMark x1="21488" y1="4000" x2="21488" y2="4000"/>
                        <a14:foregroundMark x1="30579" y1="6286" x2="30579" y2="6286"/>
                        <a14:backgroundMark x1="12397" y1="86286" x2="12397" y2="86286"/>
                        <a14:backgroundMark x1="90496" y1="28000" x2="90496" y2="2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5111369"/>
            <a:ext cx="327309" cy="261847"/>
          </a:xfrm>
          <a:prstGeom prst="rect">
            <a:avLst/>
          </a:prstGeom>
        </p:spPr>
      </p:pic>
      <p:pic>
        <p:nvPicPr>
          <p:cNvPr id="66" name="Picture 65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4631" y="4581128"/>
            <a:ext cx="261847" cy="196385"/>
          </a:xfrm>
          <a:prstGeom prst="rect">
            <a:avLst/>
          </a:prstGeom>
        </p:spPr>
      </p:pic>
      <p:pic>
        <p:nvPicPr>
          <p:cNvPr id="67" name="Picture 66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0735" y="4581128"/>
            <a:ext cx="261847" cy="196385"/>
          </a:xfrm>
          <a:prstGeom prst="rect">
            <a:avLst/>
          </a:prstGeom>
        </p:spPr>
      </p:pic>
      <p:pic>
        <p:nvPicPr>
          <p:cNvPr id="68" name="Picture 67" descr="images-1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7521">
                        <a14:foregroundMark x1="36777" y1="84000" x2="36777" y2="84000"/>
                        <a14:foregroundMark x1="20248" y1="72571" x2="20248" y2="72571"/>
                        <a14:foregroundMark x1="14463" y1="56000" x2="14463" y2="56000"/>
                        <a14:foregroundMark x1="9917" y1="48000" x2="9917" y2="48000"/>
                        <a14:foregroundMark x1="78099" y1="72000" x2="78099" y2="72000"/>
                        <a14:foregroundMark x1="66116" y1="50286" x2="66116" y2="50286"/>
                        <a14:foregroundMark x1="53719" y1="36000" x2="53719" y2="36000"/>
                        <a14:foregroundMark x1="48760" y1="31429" x2="48760" y2="31429"/>
                        <a14:foregroundMark x1="67769" y1="84000" x2="67769" y2="84000"/>
                        <a14:foregroundMark x1="15702" y1="8000" x2="15702" y2="8000"/>
                        <a14:foregroundMark x1="21488" y1="4000" x2="21488" y2="4000"/>
                        <a14:foregroundMark x1="30579" y1="6286" x2="30579" y2="6286"/>
                        <a14:backgroundMark x1="12397" y1="86286" x2="12397" y2="86286"/>
                        <a14:backgroundMark x1="90496" y1="28000" x2="90496" y2="2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5111369"/>
            <a:ext cx="327309" cy="261847"/>
          </a:xfrm>
          <a:prstGeom prst="rect">
            <a:avLst/>
          </a:prstGeom>
        </p:spPr>
      </p:pic>
      <p:pic>
        <p:nvPicPr>
          <p:cNvPr id="69" name="Picture 68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775" y="4581128"/>
            <a:ext cx="261847" cy="196385"/>
          </a:xfrm>
          <a:prstGeom prst="rect">
            <a:avLst/>
          </a:prstGeom>
        </p:spPr>
      </p:pic>
      <p:pic>
        <p:nvPicPr>
          <p:cNvPr id="82" name="Picture 81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6479" y="5589240"/>
            <a:ext cx="261847" cy="196385"/>
          </a:xfrm>
          <a:prstGeom prst="rect">
            <a:avLst/>
          </a:prstGeom>
        </p:spPr>
      </p:pic>
      <p:pic>
        <p:nvPicPr>
          <p:cNvPr id="83" name="Picture 82" descr="images-1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7521">
                        <a14:foregroundMark x1="36777" y1="84000" x2="36777" y2="84000"/>
                        <a14:foregroundMark x1="20248" y1="72571" x2="20248" y2="72571"/>
                        <a14:foregroundMark x1="14463" y1="56000" x2="14463" y2="56000"/>
                        <a14:foregroundMark x1="9917" y1="48000" x2="9917" y2="48000"/>
                        <a14:foregroundMark x1="78099" y1="72000" x2="78099" y2="72000"/>
                        <a14:foregroundMark x1="66116" y1="50286" x2="66116" y2="50286"/>
                        <a14:foregroundMark x1="53719" y1="36000" x2="53719" y2="36000"/>
                        <a14:foregroundMark x1="48760" y1="31429" x2="48760" y2="31429"/>
                        <a14:foregroundMark x1="67769" y1="84000" x2="67769" y2="84000"/>
                        <a14:foregroundMark x1="15702" y1="8000" x2="15702" y2="8000"/>
                        <a14:foregroundMark x1="21488" y1="4000" x2="21488" y2="4000"/>
                        <a14:foregroundMark x1="30579" y1="6286" x2="30579" y2="6286"/>
                        <a14:backgroundMark x1="12397" y1="86286" x2="12397" y2="86286"/>
                        <a14:backgroundMark x1="90496" y1="28000" x2="90496" y2="2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6145665"/>
            <a:ext cx="327309" cy="261847"/>
          </a:xfrm>
          <a:prstGeom prst="rect">
            <a:avLst/>
          </a:prstGeom>
        </p:spPr>
      </p:pic>
      <p:pic>
        <p:nvPicPr>
          <p:cNvPr id="84" name="Picture 83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6519" y="5589240"/>
            <a:ext cx="261847" cy="196385"/>
          </a:xfrm>
          <a:prstGeom prst="rect">
            <a:avLst/>
          </a:prstGeom>
        </p:spPr>
      </p:pic>
      <p:cxnSp>
        <p:nvCxnSpPr>
          <p:cNvPr id="85" name="Straight Connector 84"/>
          <p:cNvCxnSpPr/>
          <p:nvPr/>
        </p:nvCxnSpPr>
        <p:spPr>
          <a:xfrm>
            <a:off x="3043466" y="5873998"/>
            <a:ext cx="0" cy="52369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4339610" y="5873998"/>
            <a:ext cx="0" cy="52369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7" name="Picture 86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607" y="5589240"/>
            <a:ext cx="261847" cy="196385"/>
          </a:xfrm>
          <a:prstGeom prst="rect">
            <a:avLst/>
          </a:prstGeom>
        </p:spPr>
      </p:pic>
      <p:pic>
        <p:nvPicPr>
          <p:cNvPr id="88" name="Picture 87" descr="images-1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7521">
                        <a14:foregroundMark x1="36777" y1="84000" x2="36777" y2="84000"/>
                        <a14:foregroundMark x1="20248" y1="72571" x2="20248" y2="72571"/>
                        <a14:foregroundMark x1="14463" y1="56000" x2="14463" y2="56000"/>
                        <a14:foregroundMark x1="9917" y1="48000" x2="9917" y2="48000"/>
                        <a14:foregroundMark x1="78099" y1="72000" x2="78099" y2="72000"/>
                        <a14:foregroundMark x1="66116" y1="50286" x2="66116" y2="50286"/>
                        <a14:foregroundMark x1="53719" y1="36000" x2="53719" y2="36000"/>
                        <a14:foregroundMark x1="48760" y1="31429" x2="48760" y2="31429"/>
                        <a14:foregroundMark x1="67769" y1="84000" x2="67769" y2="84000"/>
                        <a14:foregroundMark x1="15702" y1="8000" x2="15702" y2="8000"/>
                        <a14:foregroundMark x1="21488" y1="4000" x2="21488" y2="4000"/>
                        <a14:foregroundMark x1="30579" y1="6286" x2="30579" y2="6286"/>
                        <a14:backgroundMark x1="12397" y1="86286" x2="12397" y2="86286"/>
                        <a14:backgroundMark x1="90496" y1="28000" x2="90496" y2="2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6145665"/>
            <a:ext cx="327309" cy="261847"/>
          </a:xfrm>
          <a:prstGeom prst="rect">
            <a:avLst/>
          </a:prstGeom>
        </p:spPr>
      </p:pic>
      <p:pic>
        <p:nvPicPr>
          <p:cNvPr id="89" name="Picture 88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47" y="5589240"/>
            <a:ext cx="261847" cy="196385"/>
          </a:xfrm>
          <a:prstGeom prst="rect">
            <a:avLst/>
          </a:prstGeom>
        </p:spPr>
      </p:pic>
      <p:pic>
        <p:nvPicPr>
          <p:cNvPr id="90" name="Picture 89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4751" y="5589240"/>
            <a:ext cx="261847" cy="196385"/>
          </a:xfrm>
          <a:prstGeom prst="rect">
            <a:avLst/>
          </a:prstGeom>
        </p:spPr>
      </p:pic>
      <p:pic>
        <p:nvPicPr>
          <p:cNvPr id="91" name="Picture 90" descr="images-1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7521">
                        <a14:foregroundMark x1="36777" y1="84000" x2="36777" y2="84000"/>
                        <a14:foregroundMark x1="20248" y1="72571" x2="20248" y2="72571"/>
                        <a14:foregroundMark x1="14463" y1="56000" x2="14463" y2="56000"/>
                        <a14:foregroundMark x1="9917" y1="48000" x2="9917" y2="48000"/>
                        <a14:foregroundMark x1="78099" y1="72000" x2="78099" y2="72000"/>
                        <a14:foregroundMark x1="66116" y1="50286" x2="66116" y2="50286"/>
                        <a14:foregroundMark x1="53719" y1="36000" x2="53719" y2="36000"/>
                        <a14:foregroundMark x1="48760" y1="31429" x2="48760" y2="31429"/>
                        <a14:foregroundMark x1="67769" y1="84000" x2="67769" y2="84000"/>
                        <a14:foregroundMark x1="15702" y1="8000" x2="15702" y2="8000"/>
                        <a14:foregroundMark x1="21488" y1="4000" x2="21488" y2="4000"/>
                        <a14:foregroundMark x1="30579" y1="6286" x2="30579" y2="6286"/>
                        <a14:backgroundMark x1="12397" y1="86286" x2="12397" y2="86286"/>
                        <a14:backgroundMark x1="90496" y1="28000" x2="90496" y2="2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6145665"/>
            <a:ext cx="327309" cy="261847"/>
          </a:xfrm>
          <a:prstGeom prst="rect">
            <a:avLst/>
          </a:prstGeom>
        </p:spPr>
      </p:pic>
      <p:pic>
        <p:nvPicPr>
          <p:cNvPr id="92" name="Picture 91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791" y="5589240"/>
            <a:ext cx="261847" cy="196385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7308304" y="4581128"/>
            <a:ext cx="1911101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Keterangan</a:t>
            </a:r>
            <a:r>
              <a:rPr lang="en-US" dirty="0">
                <a:solidFill>
                  <a:schemeClr val="bg1"/>
                </a:solidFill>
                <a:latin typeface="Source Sans Pro" panose="020B0503030403020204" pitchFamily="34" charset="0"/>
              </a:rPr>
              <a:t> :</a:t>
            </a:r>
          </a:p>
          <a:p>
            <a:endParaRPr lang="en-US" dirty="0">
              <a:solidFill>
                <a:schemeClr val="bg1"/>
              </a:solidFill>
              <a:latin typeface="Source Sans Pro" panose="020B0503030403020204" pitchFamily="34" charset="0"/>
            </a:endParaRPr>
          </a:p>
          <a:p>
            <a:pPr algn="ctr"/>
            <a:r>
              <a:rPr lang="en-US" dirty="0">
                <a:solidFill>
                  <a:schemeClr val="bg1"/>
                </a:solidFill>
                <a:latin typeface="Source Sans Pro" panose="020B0503030403020204" pitchFamily="34" charset="0"/>
              </a:rPr>
              <a:t>    = </a:t>
            </a:r>
            <a:r>
              <a:rPr lang="en-US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Tepuk</a:t>
            </a:r>
            <a:r>
              <a:rPr lang="en-US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Tangan</a:t>
            </a:r>
            <a:endParaRPr lang="en-US" dirty="0">
              <a:solidFill>
                <a:schemeClr val="bg1"/>
              </a:solidFill>
              <a:latin typeface="Source Sans Pro" panose="020B0503030403020204" pitchFamily="34" charset="0"/>
            </a:endParaRPr>
          </a:p>
          <a:p>
            <a:pPr algn="ctr" defTabSz="1608138"/>
            <a:endParaRPr lang="en-US" dirty="0">
              <a:solidFill>
                <a:schemeClr val="bg1"/>
              </a:solidFill>
              <a:latin typeface="Source Sans Pro" panose="020B0503030403020204" pitchFamily="34" charset="0"/>
            </a:endParaRPr>
          </a:p>
          <a:p>
            <a:pPr algn="ctr" defTabSz="1608138"/>
            <a:r>
              <a:rPr lang="en-US" dirty="0">
                <a:solidFill>
                  <a:schemeClr val="bg1"/>
                </a:solidFill>
                <a:latin typeface="Source Sans Pro" panose="020B0503030403020204" pitchFamily="34" charset="0"/>
              </a:rPr>
              <a:t>= </a:t>
            </a:r>
            <a:r>
              <a:rPr lang="en-US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Tepuk</a:t>
            </a:r>
            <a:r>
              <a:rPr lang="en-US" dirty="0">
                <a:solidFill>
                  <a:schemeClr val="bg1"/>
                </a:solidFill>
                <a:latin typeface="Source Sans Pro" panose="020B0503030403020204" pitchFamily="34" charset="0"/>
              </a:rPr>
              <a:t> Paha</a:t>
            </a:r>
          </a:p>
          <a:p>
            <a:pPr algn="ctr"/>
            <a:r>
              <a:rPr lang="en-US" dirty="0">
                <a:solidFill>
                  <a:schemeClr val="bg1"/>
                </a:solidFill>
                <a:latin typeface="Source Sans Pro" panose="020B0503030403020204" pitchFamily="34" charset="0"/>
              </a:rPr>
              <a:t>   </a:t>
            </a:r>
            <a:r>
              <a:rPr lang="en-US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dengan</a:t>
            </a:r>
            <a:r>
              <a:rPr lang="en-US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tangan</a:t>
            </a:r>
            <a:endParaRPr lang="en-US" dirty="0">
              <a:solidFill>
                <a:schemeClr val="bg1"/>
              </a:solidFill>
              <a:latin typeface="Source Sans Pro" panose="020B0503030403020204" pitchFamily="34" charset="0"/>
            </a:endParaRPr>
          </a:p>
          <a:p>
            <a:pPr algn="ctr"/>
            <a:r>
              <a:rPr lang="en-US" dirty="0">
                <a:solidFill>
                  <a:schemeClr val="bg1"/>
                </a:solidFill>
                <a:latin typeface="Source Sans Pro" panose="020B0503030403020204" pitchFamily="34" charset="0"/>
              </a:rPr>
              <a:t>   </a:t>
            </a:r>
            <a:r>
              <a:rPr lang="en-US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tangan</a:t>
            </a:r>
            <a:r>
              <a:rPr lang="en-US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kanan</a:t>
            </a:r>
            <a:endParaRPr lang="en-US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pic>
        <p:nvPicPr>
          <p:cNvPr id="94" name="Picture 93" descr="images-1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7521">
                        <a14:foregroundMark x1="36777" y1="84000" x2="36777" y2="84000"/>
                        <a14:foregroundMark x1="20248" y1="72571" x2="20248" y2="72571"/>
                        <a14:foregroundMark x1="14463" y1="56000" x2="14463" y2="56000"/>
                        <a14:foregroundMark x1="9917" y1="48000" x2="9917" y2="48000"/>
                        <a14:foregroundMark x1="78099" y1="72000" x2="78099" y2="72000"/>
                        <a14:foregroundMark x1="66116" y1="50286" x2="66116" y2="50286"/>
                        <a14:foregroundMark x1="53719" y1="36000" x2="53719" y2="36000"/>
                        <a14:foregroundMark x1="48760" y1="31429" x2="48760" y2="31429"/>
                        <a14:foregroundMark x1="67769" y1="84000" x2="67769" y2="84000"/>
                        <a14:foregroundMark x1="15702" y1="8000" x2="15702" y2="8000"/>
                        <a14:foregroundMark x1="21488" y1="4000" x2="21488" y2="4000"/>
                        <a14:foregroundMark x1="30579" y1="6286" x2="30579" y2="6286"/>
                        <a14:backgroundMark x1="12397" y1="86286" x2="12397" y2="86286"/>
                        <a14:backgroundMark x1="90496" y1="28000" x2="90496" y2="2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5733256"/>
            <a:ext cx="327309" cy="261847"/>
          </a:xfrm>
          <a:prstGeom prst="rect">
            <a:avLst/>
          </a:prstGeom>
        </p:spPr>
      </p:pic>
      <p:pic>
        <p:nvPicPr>
          <p:cNvPr id="95" name="Picture 94" descr="imag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5229200"/>
            <a:ext cx="261847" cy="196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39851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11" y="-27384"/>
            <a:ext cx="8229601" cy="798568"/>
          </a:xfrm>
        </p:spPr>
        <p:txBody>
          <a:bodyPr>
            <a:normAutofit/>
          </a:bodyPr>
          <a:lstStyle/>
          <a:p>
            <a:pPr algn="ctr"/>
            <a:r>
              <a:rPr lang="en-US" altLang="ko-KR" sz="3000" dirty="0">
                <a:solidFill>
                  <a:srgbClr val="0000FF"/>
                </a:solidFill>
                <a:latin typeface="Source Sans Pro" panose="020B0503030403020204" pitchFamily="34" charset="0"/>
              </a:rPr>
              <a:t>KERITERIA PENILAIAN (PERTEMUAN 4)</a:t>
            </a:r>
            <a:endParaRPr lang="ko-KR" altLang="en-US" sz="3000" dirty="0">
              <a:solidFill>
                <a:srgbClr val="0000FF"/>
              </a:solidFill>
              <a:latin typeface="Source Sans Pro" panose="020B0503030403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8762125"/>
              </p:ext>
            </p:extLst>
          </p:nvPr>
        </p:nvGraphicFramePr>
        <p:xfrm>
          <a:off x="89666" y="1526456"/>
          <a:ext cx="8946830" cy="275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7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14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397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90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893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FFFF00"/>
                        </a:solidFill>
                        <a:latin typeface="Source Sans Pro" panose="020B0503030403020204" pitchFamily="34" charset="0"/>
                      </a:endParaRPr>
                    </a:p>
                    <a:p>
                      <a:pPr algn="ctr"/>
                      <a:r>
                        <a:rPr lang="en-US" sz="1800" b="1" spc="300" dirty="0">
                          <a:solidFill>
                            <a:srgbClr val="FFFF00"/>
                          </a:solidFill>
                          <a:latin typeface="Source Sans Pro" panose="020B0503030403020204" pitchFamily="34" charset="0"/>
                        </a:rPr>
                        <a:t>ASPEK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FFFF00"/>
                          </a:solidFill>
                        </a:rPr>
                        <a:t>SB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FFFF00"/>
                          </a:solidFill>
                        </a:rPr>
                        <a:t>B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FFFF00"/>
                          </a:solidFill>
                        </a:rPr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FFFF00"/>
                          </a:solidFill>
                        </a:rPr>
                        <a:t>PB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0000FF"/>
                          </a:solidFill>
                          <a:latin typeface="Source Sans Pro" panose="020B0503030403020204" pitchFamily="34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0000FF"/>
                          </a:solidFill>
                          <a:latin typeface="Source Sans Pro" panose="020B0503030403020204" pitchFamily="34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0000FF"/>
                          </a:solidFill>
                          <a:latin typeface="Source Sans Pro" panose="020B050303040302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0000FF"/>
                          </a:solidFill>
                          <a:latin typeface="Source Sans Pro" panose="020B0503030403020204" pitchFamily="34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Mengenal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konsep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irama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Ritmis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dengan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Source Sans Pro" panose="020B0503030403020204" pitchFamily="34" charset="0"/>
                        <a:ea typeface="+mn-ea"/>
                        <a:cs typeface="+mn-cs"/>
                      </a:endParaRPr>
                    </a:p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menggunakan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ketukan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nada </a:t>
                      </a:r>
                      <a:endParaRPr lang="en-US" sz="1400" dirty="0">
                        <a:latin typeface="Source Sans Pro" panose="020B0503030403020204" pitchFamily="34" charset="0"/>
                      </a:endParaRPr>
                    </a:p>
                    <a:p>
                      <a:endParaRPr lang="en-US" sz="1400" b="1" dirty="0">
                        <a:latin typeface="Source Sans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Apabila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seluruh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siswa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dalam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kelompok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mampu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memeragakan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bunyi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pada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lagu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sesuai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dengan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kode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ada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. </a:t>
                      </a:r>
                      <a:endParaRPr lang="en-US" sz="1400" dirty="0">
                        <a:latin typeface="Source Sans Pro" panose="020B0503030403020204" pitchFamily="34" charset="0"/>
                      </a:endParaRPr>
                    </a:p>
                    <a:p>
                      <a:endParaRPr lang="en-US" sz="1400" b="1" dirty="0">
                        <a:latin typeface="Source Sans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Apabila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75%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siswa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dalam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kelompok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mampu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memeragakan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bunyi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pada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lagu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sesuai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dengankode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ada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. </a:t>
                      </a:r>
                      <a:endParaRPr lang="en-US" sz="1400" dirty="0">
                        <a:latin typeface="Source Sans Pro" panose="020B0503030403020204" pitchFamily="34" charset="0"/>
                      </a:endParaRPr>
                    </a:p>
                    <a:p>
                      <a:endParaRPr lang="en-US" sz="1400" dirty="0">
                        <a:latin typeface="Source Sans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Apabila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50%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siswa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dalam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kelompok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mampu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memeragakan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bunyi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pada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lagu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sesuai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dengankode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ada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. </a:t>
                      </a:r>
                      <a:endParaRPr lang="en-US" sz="1400" dirty="0">
                        <a:latin typeface="Source Sans Pro" panose="020B0503030403020204" pitchFamily="34" charset="0"/>
                      </a:endParaRPr>
                    </a:p>
                    <a:p>
                      <a:endParaRPr lang="en-US" sz="1400" b="1" dirty="0">
                        <a:latin typeface="Source Sans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Apabila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seluruh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siswa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dalam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kelompok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tidak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mampu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memeragakan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bunyi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pada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lagu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sesuai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dengan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kode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ada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. </a:t>
                      </a:r>
                      <a:endParaRPr lang="en-US" sz="1400" dirty="0">
                        <a:latin typeface="Source Sans Pro" panose="020B0503030403020204" pitchFamily="34" charset="0"/>
                      </a:endParaRPr>
                    </a:p>
                    <a:p>
                      <a:endParaRPr lang="en-US" sz="1400" b="1" dirty="0">
                        <a:latin typeface="Source Sans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63592" y="620688"/>
            <a:ext cx="38747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Source Sans Pro" panose="020B0503030403020204" pitchFamily="34" charset="0"/>
              </a:rPr>
              <a:t>1. </a:t>
            </a:r>
            <a:r>
              <a:rPr lang="en-US" b="1" dirty="0" err="1">
                <a:latin typeface="Source Sans Pro" panose="020B0503030403020204" pitchFamily="34" charset="0"/>
              </a:rPr>
              <a:t>Rubrik</a:t>
            </a:r>
            <a:r>
              <a:rPr lang="en-US" b="1" dirty="0">
                <a:latin typeface="Source Sans Pro" panose="020B0503030403020204" pitchFamily="34" charset="0"/>
              </a:rPr>
              <a:t> </a:t>
            </a:r>
            <a:r>
              <a:rPr lang="en-US" b="1" dirty="0" err="1">
                <a:latin typeface="Source Sans Pro" panose="020B0503030403020204" pitchFamily="34" charset="0"/>
              </a:rPr>
              <a:t>Penilai</a:t>
            </a:r>
            <a:r>
              <a:rPr lang="en-US" b="1" dirty="0">
                <a:latin typeface="Source Sans Pro" panose="020B0503030403020204" pitchFamily="34" charset="0"/>
              </a:rPr>
              <a:t> LKS (</a:t>
            </a:r>
            <a:r>
              <a:rPr lang="en-US" b="1" dirty="0" err="1">
                <a:latin typeface="Source Sans Pro" panose="020B0503030403020204" pitchFamily="34" charset="0"/>
              </a:rPr>
              <a:t>Pertemuan</a:t>
            </a:r>
            <a:r>
              <a:rPr lang="en-US" b="1" dirty="0">
                <a:latin typeface="Source Sans Pro" panose="020B0503030403020204" pitchFamily="34" charset="0"/>
              </a:rPr>
              <a:t> 4) </a:t>
            </a:r>
          </a:p>
        </p:txBody>
      </p:sp>
      <p:pic>
        <p:nvPicPr>
          <p:cNvPr id="12" name="Picture 11" descr="4.jpe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9778" y1="70667" x2="49778" y2="70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045535"/>
            <a:ext cx="648072" cy="583265"/>
          </a:xfrm>
          <a:prstGeom prst="rect">
            <a:avLst/>
          </a:prstGeom>
        </p:spPr>
      </p:pic>
      <p:pic>
        <p:nvPicPr>
          <p:cNvPr id="13" name="Picture 12" descr="3.jpeg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405" l="0" r="100000">
                        <a14:foregroundMark x1="81000" y1="65476" x2="81000" y2="654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537" y="1124744"/>
            <a:ext cx="771511" cy="432047"/>
          </a:xfrm>
          <a:prstGeom prst="rect">
            <a:avLst/>
          </a:prstGeom>
        </p:spPr>
      </p:pic>
      <p:pic>
        <p:nvPicPr>
          <p:cNvPr id="14" name="Picture 13" descr="2.jpeg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198" b="100000" l="66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1511" y="1124744"/>
            <a:ext cx="778721" cy="432048"/>
          </a:xfrm>
          <a:prstGeom prst="rect">
            <a:avLst/>
          </a:prstGeom>
        </p:spPr>
      </p:pic>
      <p:pic>
        <p:nvPicPr>
          <p:cNvPr id="15" name="Picture 14" descr="1.jpeg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35111" y1="45982" x2="35111" y2="45982"/>
                        <a14:foregroundMark x1="19111" y1="44643" x2="19111" y2="44643"/>
                        <a14:foregroundMark x1="28000" y1="41964" x2="28000" y2="41964"/>
                        <a14:foregroundMark x1="20889" y1="37500" x2="20889" y2="37500"/>
                        <a14:foregroundMark x1="74667" y1="39732" x2="74667" y2="39732"/>
                        <a14:foregroundMark x1="68000" y1="47321" x2="68000" y2="47321"/>
                        <a14:foregroundMark x1="61333" y1="32589" x2="61333" y2="32589"/>
                        <a14:foregroundMark x1="77333" y1="51339" x2="77333" y2="51339"/>
                        <a14:foregroundMark x1="80889" y1="67411" x2="80889" y2="67411"/>
                        <a14:foregroundMark x1="10667" y1="64732" x2="10667" y2="64732"/>
                        <a14:foregroundMark x1="15111" y1="52232" x2="15111" y2="52232"/>
                        <a14:foregroundMark x1="26222" y1="50893" x2="26222" y2="50893"/>
                        <a14:foregroundMark x1="35111" y1="33036" x2="35111" y2="33036"/>
                        <a14:foregroundMark x1="36444" y1="39286" x2="36444" y2="39286"/>
                        <a14:foregroundMark x1="26222" y1="31696" x2="26222" y2="31696"/>
                        <a14:foregroundMark x1="16000" y1="33929" x2="16000" y2="33929"/>
                        <a14:foregroundMark x1="27111" y1="37054" x2="27111" y2="37054"/>
                        <a14:foregroundMark x1="32000" y1="35714" x2="32000" y2="35714"/>
                        <a14:foregroundMark x1="32889" y1="40179" x2="32889" y2="40179"/>
                        <a14:foregroundMark x1="32889" y1="43750" x2="32889" y2="43750"/>
                        <a14:foregroundMark x1="30222" y1="46875" x2="30222" y2="46875"/>
                        <a14:foregroundMark x1="24000" y1="45536" x2="24000" y2="45536"/>
                        <a14:foregroundMark x1="63111" y1="30804" x2="63111" y2="30804"/>
                        <a14:foregroundMark x1="72444" y1="33929" x2="72444" y2="33929"/>
                        <a14:foregroundMark x1="78222" y1="36607" x2="78222" y2="36607"/>
                        <a14:foregroundMark x1="63556" y1="51339" x2="63556" y2="51339"/>
                        <a14:foregroundMark x1="58222" y1="45089" x2="58222" y2="45089"/>
                        <a14:foregroundMark x1="61778" y1="43304" x2="61778" y2="433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1126664"/>
            <a:ext cx="432048" cy="4301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9667" y="4402353"/>
            <a:ext cx="2773516" cy="14157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600" dirty="0" err="1">
                <a:latin typeface="Source Sans Pro" panose="020B0503030403020204" pitchFamily="34" charset="0"/>
              </a:rPr>
              <a:t>Penskoran</a:t>
            </a:r>
            <a:r>
              <a:rPr lang="fi-FI" sz="1600" dirty="0">
                <a:latin typeface="Source Sans Pro" panose="020B0503030403020204" pitchFamily="34" charset="0"/>
              </a:rPr>
              <a:t> :</a:t>
            </a:r>
            <a:br>
              <a:rPr lang="fi-FI" sz="1600" dirty="0">
                <a:latin typeface="Source Sans Pro" panose="020B0503030403020204" pitchFamily="34" charset="0"/>
              </a:rPr>
            </a:br>
            <a:r>
              <a:rPr lang="fi-FI" sz="1600" dirty="0" err="1">
                <a:latin typeface="Source Sans Pro" panose="020B0503030403020204" pitchFamily="34" charset="0"/>
              </a:rPr>
              <a:t>Skor</a:t>
            </a:r>
            <a:r>
              <a:rPr lang="fi-FI" sz="1600" dirty="0">
                <a:latin typeface="Source Sans Pro" panose="020B0503030403020204" pitchFamily="34" charset="0"/>
              </a:rPr>
              <a:t> </a:t>
            </a:r>
            <a:r>
              <a:rPr lang="fi-FI" sz="1600" dirty="0" err="1">
                <a:latin typeface="Source Sans Pro" panose="020B0503030403020204" pitchFamily="34" charset="0"/>
              </a:rPr>
              <a:t>maksimal</a:t>
            </a:r>
            <a:r>
              <a:rPr lang="fi-FI" sz="1600" dirty="0">
                <a:latin typeface="Source Sans Pro" panose="020B0503030403020204" pitchFamily="34" charset="0"/>
              </a:rPr>
              <a:t> = 4</a:t>
            </a:r>
            <a:br>
              <a:rPr lang="fi-FI" sz="1600" dirty="0">
                <a:latin typeface="Source Sans Pro" panose="020B0503030403020204" pitchFamily="34" charset="0"/>
              </a:rPr>
            </a:br>
            <a:r>
              <a:rPr lang="fi-FI" sz="2000" dirty="0" err="1">
                <a:latin typeface="Source Sans Pro" panose="020B0503030403020204" pitchFamily="34" charset="0"/>
              </a:rPr>
              <a:t>Nilai</a:t>
            </a:r>
            <a:r>
              <a:rPr lang="fi-FI" sz="2000" dirty="0">
                <a:latin typeface="Source Sans Pro" panose="020B0503030403020204" pitchFamily="34" charset="0"/>
              </a:rPr>
              <a:t> =</a:t>
            </a:r>
            <a:r>
              <a:rPr lang="fi-FI" sz="1600" dirty="0">
                <a:latin typeface="Source Sans Pro" panose="020B0503030403020204" pitchFamily="34" charset="0"/>
              </a:rPr>
              <a:t> </a:t>
            </a:r>
            <a:r>
              <a:rPr lang="fi-FI" sz="1400" u="sng" dirty="0">
                <a:latin typeface="Source Sans Pro" panose="020B0503030403020204" pitchFamily="34" charset="0"/>
              </a:rPr>
              <a:t>𝒔𝒌𝒐𝒓 𝒑𝒆𝒓𝒐𝒍𝒆𝒉𝒂𝒏</a:t>
            </a:r>
            <a:r>
              <a:rPr lang="fi-FI" sz="1600" dirty="0">
                <a:latin typeface="Source Sans Pro" panose="020B0503030403020204" pitchFamily="34" charset="0"/>
              </a:rPr>
              <a:t> x 100 </a:t>
            </a:r>
          </a:p>
          <a:p>
            <a:r>
              <a:rPr lang="fi-FI" sz="1600" dirty="0">
                <a:latin typeface="Source Sans Pro" panose="020B0503030403020204" pitchFamily="34" charset="0"/>
              </a:rPr>
              <a:t>               </a:t>
            </a:r>
            <a:r>
              <a:rPr lang="fi-FI" sz="1400" dirty="0">
                <a:latin typeface="Source Sans Pro" panose="020B0503030403020204" pitchFamily="34" charset="0"/>
              </a:rPr>
              <a:t>𝒔𝒌𝒐𝒓 𝒎𝒂𝒌𝒔𝒊𝒎𝒂𝒍</a:t>
            </a:r>
            <a:r>
              <a:rPr lang="fi-FI" sz="1600" dirty="0">
                <a:latin typeface="Source Sans Pro" panose="020B0503030403020204" pitchFamily="34" charset="0"/>
              </a:rPr>
              <a:t> </a:t>
            </a:r>
          </a:p>
          <a:p>
            <a:endParaRPr lang="en-US" dirty="0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93351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7963874"/>
              </p:ext>
            </p:extLst>
          </p:nvPr>
        </p:nvGraphicFramePr>
        <p:xfrm>
          <a:off x="323528" y="548680"/>
          <a:ext cx="8568952" cy="18840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588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100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42020">
                <a:tc>
                  <a:txBody>
                    <a:bodyPr/>
                    <a:lstStyle/>
                    <a:p>
                      <a:r>
                        <a:rPr lang="en-US" sz="1200" b="1" dirty="0">
                          <a:latin typeface="Lato"/>
                          <a:cs typeface="Lato"/>
                        </a:rPr>
                        <a:t>ASESMEN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charset="0"/>
                        <a:buChar char=""/>
                        <a:tabLst/>
                        <a:defRPr/>
                      </a:pP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Asesmen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kelompok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dan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individual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dalam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tatap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muka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.</a:t>
                      </a:r>
                    </a:p>
                    <a:p>
                      <a:pPr marL="171450" marR="0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charset="0"/>
                        <a:buChar char=""/>
                        <a:tabLst/>
                        <a:defRPr/>
                      </a:pP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Asesmen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individual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dalam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pembelajaran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daring</a:t>
                      </a:r>
                      <a:r>
                        <a:rPr lang="en-US" sz="1100" kern="1200" baseline="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(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Berupa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penilaian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Sikap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,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pengetahuan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dan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Keterampilan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Lato"/>
                          <a:ea typeface="+mn-ea"/>
                          <a:cs typeface="Lato"/>
                        </a:rPr>
                        <a:t>). </a:t>
                      </a:r>
                      <a:endParaRPr lang="en-US" sz="1100" dirty="0">
                        <a:latin typeface="Lato"/>
                        <a:cs typeface="Lato"/>
                      </a:endParaRPr>
                    </a:p>
                    <a:p>
                      <a:endParaRPr lang="en-US" sz="1100" dirty="0">
                        <a:latin typeface="Lato"/>
                        <a:cs typeface="Lato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A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2020">
                <a:tc>
                  <a:txBody>
                    <a:bodyPr/>
                    <a:lstStyle/>
                    <a:p>
                      <a:r>
                        <a:rPr lang="en-US" sz="1200" b="1" dirty="0">
                          <a:effectLst/>
                          <a:latin typeface="Lato"/>
                          <a:cs typeface="Lato"/>
                        </a:rPr>
                        <a:t>PERSIAPAN PEMBELAJARAN</a:t>
                      </a:r>
                      <a:endParaRPr lang="en-US" sz="1200" b="1" dirty="0">
                        <a:latin typeface="Lato"/>
                        <a:cs typeface="Lato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28600" indent="-228600">
                        <a:buAutoNum type="arabicPeriod"/>
                      </a:pPr>
                      <a:r>
                        <a:rPr lang="en-US" sz="1100" dirty="0" err="1">
                          <a:effectLst/>
                          <a:latin typeface="Lato"/>
                          <a:cs typeface="Lato"/>
                        </a:rPr>
                        <a:t>Mempersiapkan</a:t>
                      </a:r>
                      <a:r>
                        <a:rPr lang="en-US" sz="1100" dirty="0">
                          <a:effectLst/>
                          <a:latin typeface="Lato"/>
                          <a:cs typeface="Lato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Lato"/>
                          <a:cs typeface="Lato"/>
                        </a:rPr>
                        <a:t>meteri</a:t>
                      </a:r>
                      <a:r>
                        <a:rPr lang="en-US" sz="1100" dirty="0">
                          <a:effectLst/>
                          <a:latin typeface="Lato"/>
                          <a:cs typeface="Lato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Lato"/>
                          <a:cs typeface="Lato"/>
                        </a:rPr>
                        <a:t>berkaitan</a:t>
                      </a:r>
                      <a:r>
                        <a:rPr lang="en-US" sz="1100" dirty="0">
                          <a:effectLst/>
                          <a:latin typeface="Lato"/>
                          <a:cs typeface="Lato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Lato"/>
                          <a:cs typeface="Lato"/>
                        </a:rPr>
                        <a:t>dengan</a:t>
                      </a:r>
                      <a:r>
                        <a:rPr lang="en-US" sz="1100" dirty="0">
                          <a:effectLst/>
                          <a:latin typeface="Lato"/>
                          <a:cs typeface="Lato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Lato"/>
                          <a:cs typeface="Lato"/>
                        </a:rPr>
                        <a:t>bunyi</a:t>
                      </a:r>
                      <a:r>
                        <a:rPr lang="en-US" sz="1100" dirty="0">
                          <a:effectLst/>
                          <a:latin typeface="Lato"/>
                          <a:cs typeface="Lato"/>
                        </a:rPr>
                        <a:t> yang </a:t>
                      </a:r>
                      <a:r>
                        <a:rPr lang="en-US" sz="1100" dirty="0" err="1">
                          <a:effectLst/>
                          <a:latin typeface="Lato"/>
                          <a:cs typeface="Lato"/>
                        </a:rPr>
                        <a:t>dihasilkan</a:t>
                      </a:r>
                      <a:r>
                        <a:rPr lang="en-US" sz="1100" dirty="0">
                          <a:effectLst/>
                          <a:latin typeface="Lato"/>
                          <a:cs typeface="Lato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Lato"/>
                          <a:cs typeface="Lato"/>
                        </a:rPr>
                        <a:t>tubuh</a:t>
                      </a:r>
                      <a:r>
                        <a:rPr lang="en-US" sz="1100" dirty="0">
                          <a:effectLst/>
                          <a:latin typeface="Lato"/>
                          <a:cs typeface="Lato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Lato"/>
                          <a:cs typeface="Lato"/>
                        </a:rPr>
                        <a:t>manusia</a:t>
                      </a:r>
                      <a:r>
                        <a:rPr lang="en-US" sz="1100" dirty="0">
                          <a:effectLst/>
                          <a:latin typeface="Lato"/>
                          <a:cs typeface="Lato"/>
                        </a:rPr>
                        <a:t>.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en-US" sz="1100" dirty="0" err="1">
                          <a:effectLst/>
                          <a:latin typeface="Lato"/>
                          <a:cs typeface="Lato"/>
                        </a:rPr>
                        <a:t>Memilih</a:t>
                      </a:r>
                      <a:r>
                        <a:rPr lang="en-US" sz="1100" dirty="0">
                          <a:effectLst/>
                          <a:latin typeface="Lato"/>
                          <a:cs typeface="Lato"/>
                        </a:rPr>
                        <a:t> video yang </a:t>
                      </a:r>
                      <a:r>
                        <a:rPr lang="en-US" sz="1100" dirty="0" err="1">
                          <a:effectLst/>
                          <a:latin typeface="Lato"/>
                          <a:cs typeface="Lato"/>
                        </a:rPr>
                        <a:t>sesuai</a:t>
                      </a:r>
                      <a:r>
                        <a:rPr lang="en-US" sz="1100" dirty="0">
                          <a:effectLst/>
                          <a:latin typeface="Lato"/>
                          <a:cs typeface="Lato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Lato"/>
                          <a:cs typeface="Lato"/>
                        </a:rPr>
                        <a:t>atau</a:t>
                      </a:r>
                      <a:r>
                        <a:rPr lang="en-US" sz="1100" dirty="0">
                          <a:effectLst/>
                          <a:latin typeface="Lato"/>
                          <a:cs typeface="Lato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Lato"/>
                          <a:cs typeface="Lato"/>
                        </a:rPr>
                        <a:t>mendekati</a:t>
                      </a:r>
                      <a:r>
                        <a:rPr lang="en-US" sz="1100" dirty="0">
                          <a:effectLst/>
                          <a:latin typeface="Lato"/>
                          <a:cs typeface="Lato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Lato"/>
                          <a:cs typeface="Lato"/>
                        </a:rPr>
                        <a:t>materi</a:t>
                      </a:r>
                      <a:r>
                        <a:rPr lang="en-US" sz="1100" dirty="0">
                          <a:effectLst/>
                          <a:latin typeface="Lato"/>
                          <a:cs typeface="Lato"/>
                        </a:rPr>
                        <a:t> yang </a:t>
                      </a:r>
                      <a:r>
                        <a:rPr lang="en-US" sz="1100" dirty="0" err="1">
                          <a:effectLst/>
                          <a:latin typeface="Lato"/>
                          <a:cs typeface="Lato"/>
                        </a:rPr>
                        <a:t>akan</a:t>
                      </a:r>
                      <a:r>
                        <a:rPr lang="en-US" sz="1100" dirty="0">
                          <a:effectLst/>
                          <a:latin typeface="Lato"/>
                          <a:cs typeface="Lato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Lato"/>
                          <a:cs typeface="Lato"/>
                        </a:rPr>
                        <a:t>diajarkan</a:t>
                      </a:r>
                      <a:r>
                        <a:rPr lang="en-US" sz="1100" dirty="0">
                          <a:effectLst/>
                          <a:latin typeface="Lato"/>
                          <a:cs typeface="Lato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Lato"/>
                          <a:cs typeface="Lato"/>
                        </a:rPr>
                        <a:t>serta</a:t>
                      </a:r>
                      <a:r>
                        <a:rPr lang="en-US" sz="1100" dirty="0">
                          <a:effectLst/>
                          <a:latin typeface="Lato"/>
                          <a:cs typeface="Lato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Lato"/>
                          <a:cs typeface="Lato"/>
                        </a:rPr>
                        <a:t>menyalin</a:t>
                      </a:r>
                      <a:r>
                        <a:rPr lang="en-US" sz="1100" dirty="0">
                          <a:effectLst/>
                          <a:latin typeface="Lato"/>
                          <a:cs typeface="Lato"/>
                        </a:rPr>
                        <a:t> link </a:t>
                      </a:r>
                      <a:r>
                        <a:rPr lang="en-US" sz="1100" dirty="0" err="1">
                          <a:effectLst/>
                          <a:latin typeface="Lato"/>
                          <a:cs typeface="Lato"/>
                        </a:rPr>
                        <a:t>tautan</a:t>
                      </a:r>
                      <a:r>
                        <a:rPr lang="en-US" sz="1100" dirty="0">
                          <a:effectLst/>
                          <a:latin typeface="Lato"/>
                          <a:cs typeface="Lato"/>
                        </a:rPr>
                        <a:t> video </a:t>
                      </a:r>
                      <a:r>
                        <a:rPr lang="en-US" sz="1100" dirty="0" err="1">
                          <a:effectLst/>
                          <a:latin typeface="Lato"/>
                          <a:cs typeface="Lato"/>
                        </a:rPr>
                        <a:t>tersebut</a:t>
                      </a:r>
                      <a:r>
                        <a:rPr lang="en-US" sz="1100" dirty="0">
                          <a:effectLst/>
                          <a:latin typeface="Lato"/>
                          <a:cs typeface="Lato"/>
                        </a:rPr>
                        <a:t> yang </a:t>
                      </a:r>
                      <a:r>
                        <a:rPr lang="en-US" sz="1100" dirty="0" err="1">
                          <a:effectLst/>
                          <a:latin typeface="Lato"/>
                          <a:cs typeface="Lato"/>
                        </a:rPr>
                        <a:t>sebelumya</a:t>
                      </a:r>
                      <a:r>
                        <a:rPr lang="en-US" sz="1100" dirty="0">
                          <a:effectLst/>
                          <a:latin typeface="Lato"/>
                          <a:cs typeface="Lato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Lato"/>
                          <a:cs typeface="Lato"/>
                        </a:rPr>
                        <a:t>telah</a:t>
                      </a:r>
                      <a:r>
                        <a:rPr lang="en-US" sz="1100" dirty="0">
                          <a:effectLst/>
                          <a:latin typeface="Lato"/>
                          <a:cs typeface="Lato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Lato"/>
                          <a:cs typeface="Lato"/>
                        </a:rPr>
                        <a:t>ditonton</a:t>
                      </a:r>
                      <a:r>
                        <a:rPr lang="en-US" sz="1100" dirty="0">
                          <a:effectLst/>
                          <a:latin typeface="Lato"/>
                          <a:cs typeface="Lato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Lato"/>
                          <a:cs typeface="Lato"/>
                        </a:rPr>
                        <a:t>oleh</a:t>
                      </a:r>
                      <a:r>
                        <a:rPr lang="en-US" sz="1100" dirty="0">
                          <a:effectLst/>
                          <a:latin typeface="Lato"/>
                          <a:cs typeface="Lato"/>
                        </a:rPr>
                        <a:t> guru.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en-US" sz="1100" dirty="0" err="1">
                          <a:effectLst/>
                          <a:latin typeface="Lato"/>
                          <a:cs typeface="Lato"/>
                        </a:rPr>
                        <a:t>Mempersiapkan</a:t>
                      </a:r>
                      <a:r>
                        <a:rPr lang="en-US" sz="1100" dirty="0">
                          <a:effectLst/>
                          <a:latin typeface="Lato"/>
                          <a:cs typeface="Lato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Lato"/>
                          <a:cs typeface="Lato"/>
                        </a:rPr>
                        <a:t>ketersedian</a:t>
                      </a:r>
                      <a:r>
                        <a:rPr lang="en-US" sz="1100" dirty="0">
                          <a:effectLst/>
                          <a:latin typeface="Lato"/>
                          <a:cs typeface="Lato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Lato"/>
                          <a:cs typeface="Lato"/>
                        </a:rPr>
                        <a:t>alat</a:t>
                      </a:r>
                      <a:r>
                        <a:rPr lang="en-US" sz="1100" dirty="0">
                          <a:effectLst/>
                          <a:latin typeface="Lato"/>
                          <a:cs typeface="Lato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Lato"/>
                          <a:cs typeface="Lato"/>
                        </a:rPr>
                        <a:t>dan</a:t>
                      </a:r>
                      <a:r>
                        <a:rPr lang="en-US" sz="1100" dirty="0">
                          <a:effectLst/>
                          <a:latin typeface="Lato"/>
                          <a:cs typeface="Lato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Lato"/>
                          <a:cs typeface="Lato"/>
                        </a:rPr>
                        <a:t>bahan</a:t>
                      </a:r>
                      <a:r>
                        <a:rPr lang="en-US" sz="1100" dirty="0">
                          <a:effectLst/>
                          <a:latin typeface="Lato"/>
                          <a:cs typeface="Lato"/>
                        </a:rPr>
                        <a:t> yang </a:t>
                      </a:r>
                      <a:r>
                        <a:rPr lang="en-US" sz="1100" dirty="0" err="1">
                          <a:effectLst/>
                          <a:latin typeface="Lato"/>
                          <a:cs typeface="Lato"/>
                        </a:rPr>
                        <a:t>diperlukan</a:t>
                      </a:r>
                      <a:r>
                        <a:rPr lang="en-US" sz="1100" dirty="0">
                          <a:effectLst/>
                          <a:latin typeface="Lato"/>
                          <a:cs typeface="Lato"/>
                        </a:rPr>
                        <a:t>. </a:t>
                      </a:r>
                      <a:endParaRPr lang="en-US" sz="1100" dirty="0">
                        <a:latin typeface="Lato"/>
                        <a:cs typeface="Lato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A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467667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lded Corner 7"/>
          <p:cNvSpPr/>
          <p:nvPr/>
        </p:nvSpPr>
        <p:spPr>
          <a:xfrm>
            <a:off x="179512" y="1758666"/>
            <a:ext cx="2952328" cy="4669208"/>
          </a:xfrm>
          <a:prstGeom prst="foldedCorner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endParaRPr lang="en-US" sz="1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endParaRPr lang="en-US" sz="1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REFLEKSI </a:t>
            </a:r>
          </a:p>
          <a:p>
            <a:endParaRPr lang="en-US" sz="1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Mengadakan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refleksi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dengan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memberikan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beberapa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pertanyaan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terkait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</a:p>
          <a:p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materi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yang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telah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dipelajari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, </a:t>
            </a:r>
          </a:p>
          <a:p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misalnya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; </a:t>
            </a:r>
          </a:p>
          <a:p>
            <a:pPr marL="342900" indent="-342900">
              <a:buAutoNum type="arabicPeriod"/>
            </a:pP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Bagaimana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perasaanmu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setelahmengikuti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pelajaran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hari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ini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?</a:t>
            </a:r>
          </a:p>
          <a:p>
            <a:pPr marL="342900" indent="-342900">
              <a:buAutoNum type="arabicPeriod"/>
            </a:pP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Apakah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kamu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telah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mengerti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semua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?</a:t>
            </a:r>
          </a:p>
          <a:p>
            <a:pPr marL="342900" indent="-342900">
              <a:buAutoNum type="arabicPeriod"/>
            </a:pP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Bagian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mana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yang paling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kamu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sukai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?</a:t>
            </a:r>
          </a:p>
          <a:p>
            <a:pPr marL="342900" indent="-342900">
              <a:buAutoNum type="arabicPeriod"/>
            </a:pP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Apa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yang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tidak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kamu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sukai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di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materi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 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ini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?</a:t>
            </a:r>
          </a:p>
          <a:p>
            <a:pPr marL="342900" indent="-342900">
              <a:buAutoNum type="arabicPeriod"/>
            </a:pP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Apakah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kalian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bersedia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mengikuti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</a:p>
          <a:p>
            <a:pPr marL="339725"/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materi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berikutnya</a:t>
            </a:r>
            <a:r>
              <a:rPr lang="en-US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? </a:t>
            </a:r>
          </a:p>
          <a:p>
            <a:endParaRPr lang="en-US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</p:txBody>
      </p:sp>
      <p:sp>
        <p:nvSpPr>
          <p:cNvPr id="10" name="Folded Corner 9"/>
          <p:cNvSpPr/>
          <p:nvPr/>
        </p:nvSpPr>
        <p:spPr>
          <a:xfrm>
            <a:off x="3275856" y="1772816"/>
            <a:ext cx="5688632" cy="2160240"/>
          </a:xfrm>
          <a:prstGeom prst="foldedCorner">
            <a:avLst/>
          </a:prstGeom>
          <a:scene3d>
            <a:camera prst="orthographicFront"/>
            <a:lightRig rig="threePt" dir="t"/>
          </a:scene3d>
          <a:sp3d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endParaRPr lang="en-US" sz="1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endParaRPr 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pPr algn="ctr"/>
            <a:endParaRPr lang="en-US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pPr algn="ctr"/>
            <a:r>
              <a:rPr lang="en-US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REMEDIAL</a:t>
            </a:r>
            <a:endParaRPr lang="en-US" sz="1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pPr algn="ctr"/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(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Diberikan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pada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siswa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dengan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kemampuan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belajar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yang    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membutuhkan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pendampingan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)</a:t>
            </a:r>
          </a:p>
          <a:p>
            <a:pPr algn="ctr"/>
            <a:endParaRPr lang="en-US" sz="1600" dirty="0">
              <a:latin typeface="Source Sans Pro" panose="020B0503030403020204" pitchFamily="34" charset="0"/>
            </a:endParaRPr>
          </a:p>
          <a:p>
            <a:pPr algn="ctr"/>
            <a:r>
              <a:rPr lang="en-US" sz="1600" dirty="0" err="1">
                <a:latin typeface="Source Sans Pro" panose="020B0503030403020204" pitchFamily="34" charset="0"/>
              </a:rPr>
              <a:t>Siswa</a:t>
            </a:r>
            <a:r>
              <a:rPr lang="en-US" sz="1600" dirty="0"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atin typeface="Source Sans Pro" panose="020B0503030403020204" pitchFamily="34" charset="0"/>
              </a:rPr>
              <a:t>menirukan</a:t>
            </a:r>
            <a:r>
              <a:rPr lang="en-US" sz="1600" dirty="0"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atin typeface="Source Sans Pro" panose="020B0503030403020204" pitchFamily="34" charset="0"/>
              </a:rPr>
              <a:t>kembali</a:t>
            </a:r>
            <a:r>
              <a:rPr lang="en-US" sz="1600" dirty="0"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atin typeface="Source Sans Pro" panose="020B0503030403020204" pitchFamily="34" charset="0"/>
              </a:rPr>
              <a:t>bunyi</a:t>
            </a:r>
            <a:r>
              <a:rPr lang="en-US" sz="1600" dirty="0">
                <a:latin typeface="Source Sans Pro" panose="020B0503030403020204" pitchFamily="34" charset="0"/>
              </a:rPr>
              <a:t> yang </a:t>
            </a:r>
            <a:r>
              <a:rPr lang="en-US" sz="1600" dirty="0" err="1">
                <a:latin typeface="Source Sans Pro" panose="020B0503030403020204" pitchFamily="34" charset="0"/>
              </a:rPr>
              <a:t>didengarnya</a:t>
            </a:r>
            <a:r>
              <a:rPr lang="en-US" sz="1600" dirty="0"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atin typeface="Source Sans Pro" panose="020B0503030403020204" pitchFamily="34" charset="0"/>
              </a:rPr>
              <a:t>dengan</a:t>
            </a:r>
            <a:r>
              <a:rPr lang="en-US" sz="1600" dirty="0">
                <a:latin typeface="Source Sans Pro" panose="020B0503030403020204" pitchFamily="34" charset="0"/>
              </a:rPr>
              <a:t> </a:t>
            </a:r>
          </a:p>
          <a:p>
            <a:pPr algn="ctr"/>
            <a:r>
              <a:rPr lang="en-US" sz="1600" dirty="0" err="1">
                <a:latin typeface="Source Sans Pro" panose="020B0503030403020204" pitchFamily="34" charset="0"/>
              </a:rPr>
              <a:t>arahan</a:t>
            </a:r>
            <a:r>
              <a:rPr lang="en-US" sz="1600" dirty="0"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atin typeface="Source Sans Pro" panose="020B0503030403020204" pitchFamily="34" charset="0"/>
              </a:rPr>
              <a:t>dari</a:t>
            </a:r>
            <a:r>
              <a:rPr lang="en-US" sz="1600" dirty="0">
                <a:latin typeface="Source Sans Pro" panose="020B0503030403020204" pitchFamily="34" charset="0"/>
              </a:rPr>
              <a:t> guru </a:t>
            </a:r>
          </a:p>
          <a:p>
            <a:pPr algn="ctr"/>
            <a:r>
              <a:rPr lang="en-US" sz="1600" dirty="0">
                <a:latin typeface="Source Sans Pro" panose="020B0503030403020204" pitchFamily="34" charset="0"/>
              </a:rPr>
              <a:t> </a:t>
            </a:r>
          </a:p>
          <a:p>
            <a:pPr algn="ctr"/>
            <a:endParaRPr lang="en-US" sz="1600" dirty="0">
              <a:latin typeface="Source Sans Pro" panose="020B0503030403020204" pitchFamily="34" charset="0"/>
            </a:endParaRPr>
          </a:p>
          <a:p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</a:p>
          <a:p>
            <a:endParaRPr lang="en-US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</p:txBody>
      </p:sp>
      <p:sp>
        <p:nvSpPr>
          <p:cNvPr id="12" name="Donut 11"/>
          <p:cNvSpPr/>
          <p:nvPr/>
        </p:nvSpPr>
        <p:spPr>
          <a:xfrm>
            <a:off x="5796136" y="1140170"/>
            <a:ext cx="648072" cy="704654"/>
          </a:xfrm>
          <a:prstGeom prst="donu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ctr"/>
            <a:endParaRPr lang="en-US" sz="1600">
              <a:solidFill>
                <a:schemeClr val="tx1"/>
              </a:solidFill>
              <a:latin typeface="Source Sans Pro" panose="020B0503030403020204" pitchFamily="34" charset="0"/>
            </a:endParaRPr>
          </a:p>
        </p:txBody>
      </p:sp>
      <p:sp>
        <p:nvSpPr>
          <p:cNvPr id="13" name="Folded Corner 12"/>
          <p:cNvSpPr/>
          <p:nvPr/>
        </p:nvSpPr>
        <p:spPr>
          <a:xfrm>
            <a:off x="3275856" y="4437112"/>
            <a:ext cx="5688632" cy="2016224"/>
          </a:xfrm>
          <a:prstGeom prst="foldedCorner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ctr"/>
            <a:endParaRPr lang="en-US" sz="1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pPr algn="ctr"/>
            <a:endParaRPr 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pPr algn="ctr"/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PENGAYAAN</a:t>
            </a:r>
            <a:endParaRPr lang="en-US" sz="1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pPr algn="ctr"/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(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Diberikan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pada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siswa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dengan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pencapaian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hasil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belajar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tinggi</a:t>
            </a:r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)</a:t>
            </a:r>
          </a:p>
          <a:p>
            <a:pPr algn="ctr"/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</a:p>
          <a:p>
            <a:pPr algn="ctr"/>
            <a:r>
              <a:rPr lang="en-US" sz="1400" dirty="0" err="1">
                <a:latin typeface="Source Sans Pro" panose="020B0503030403020204" pitchFamily="34" charset="0"/>
              </a:rPr>
              <a:t>Siswa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menirukan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bunyi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berdasarkan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sumber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bunyi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lainnya</a:t>
            </a:r>
            <a:r>
              <a:rPr lang="en-US" sz="1400" dirty="0">
                <a:latin typeface="Source Sans Pro" panose="020B0503030403020204" pitchFamily="34" charset="0"/>
              </a:rPr>
              <a:t> yang </a:t>
            </a:r>
          </a:p>
          <a:p>
            <a:pPr algn="ctr"/>
            <a:r>
              <a:rPr lang="en-US" sz="1400" dirty="0" err="1">
                <a:latin typeface="Source Sans Pro" panose="020B0503030403020204" pitchFamily="34" charset="0"/>
              </a:rPr>
              <a:t>dihasilkan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oleh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tubuh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manusia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melalui</a:t>
            </a:r>
            <a:r>
              <a:rPr lang="en-US" sz="1400" dirty="0">
                <a:latin typeface="Source Sans Pro" panose="020B0503030403020204" pitchFamily="34" charset="0"/>
              </a:rPr>
              <a:t> </a:t>
            </a:r>
            <a:r>
              <a:rPr lang="en-US" sz="1400" dirty="0" err="1">
                <a:latin typeface="Source Sans Pro" panose="020B0503030403020204" pitchFamily="34" charset="0"/>
              </a:rPr>
              <a:t>lagu</a:t>
            </a:r>
            <a:r>
              <a:rPr lang="en-US" sz="1400" dirty="0">
                <a:latin typeface="Source Sans Pro" panose="020B0503030403020204" pitchFamily="34" charset="0"/>
              </a:rPr>
              <a:t> lain. </a:t>
            </a:r>
          </a:p>
          <a:p>
            <a:pPr algn="ctr"/>
            <a:r>
              <a:rPr lang="en-US" sz="1400" dirty="0">
                <a:latin typeface="Source Sans Pro" panose="020B0503030403020204" pitchFamily="34" charset="0"/>
              </a:rPr>
              <a:t> </a:t>
            </a:r>
          </a:p>
          <a:p>
            <a:pPr algn="ctr"/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</a:p>
          <a:p>
            <a:pPr algn="ctr"/>
            <a:endParaRPr lang="en-US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</p:txBody>
      </p:sp>
      <p:sp>
        <p:nvSpPr>
          <p:cNvPr id="14" name="Donut 13"/>
          <p:cNvSpPr/>
          <p:nvPr/>
        </p:nvSpPr>
        <p:spPr>
          <a:xfrm>
            <a:off x="5701586" y="3818616"/>
            <a:ext cx="691277" cy="704654"/>
          </a:xfrm>
          <a:prstGeom prst="donu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ctr"/>
            <a:endParaRPr lang="en-US" sz="1600">
              <a:solidFill>
                <a:schemeClr val="tx1"/>
              </a:solidFill>
              <a:latin typeface="Source Sans Pro" panose="020B0503030403020204" pitchFamily="34" charset="0"/>
            </a:endParaRPr>
          </a:p>
        </p:txBody>
      </p:sp>
      <p:sp>
        <p:nvSpPr>
          <p:cNvPr id="15" name="Donut 14"/>
          <p:cNvSpPr/>
          <p:nvPr/>
        </p:nvSpPr>
        <p:spPr>
          <a:xfrm>
            <a:off x="1187624" y="1124744"/>
            <a:ext cx="648072" cy="704654"/>
          </a:xfrm>
          <a:prstGeom prst="donu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ctr"/>
            <a:endParaRPr lang="en-US" sz="1600">
              <a:solidFill>
                <a:schemeClr val="tx1"/>
              </a:solidFill>
              <a:latin typeface="Source Sans Pro" panose="020B0503030403020204" pitchFamily="34" charset="0"/>
            </a:endParaRPr>
          </a:p>
        </p:txBody>
      </p:sp>
      <p:pic>
        <p:nvPicPr>
          <p:cNvPr id="17" name="Picture 16" descr="images.pn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0000" l="3500" r="95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1400"/>
            <a:ext cx="7874391" cy="1327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82736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Diagonal Corner Rectangle 4"/>
          <p:cNvSpPr/>
          <p:nvPr/>
        </p:nvSpPr>
        <p:spPr>
          <a:xfrm>
            <a:off x="251520" y="858416"/>
            <a:ext cx="7200800" cy="2426568"/>
          </a:xfrm>
          <a:prstGeom prst="round2DiagRect">
            <a:avLst/>
          </a:prstGeom>
          <a:solidFill>
            <a:srgbClr val="2899E1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>
                <a:latin typeface="Source Sans Pro" panose="020B0503030403020204" pitchFamily="34" charset="0"/>
                <a:cs typeface="Kokonor"/>
              </a:rPr>
              <a:t>PERTEMUAN  5 (160 MENIT)</a:t>
            </a:r>
          </a:p>
          <a:p>
            <a:endParaRPr lang="en-US" b="1" dirty="0">
              <a:latin typeface="Source Sans Pro" panose="020B0503030403020204" pitchFamily="34" charset="0"/>
            </a:endParaRPr>
          </a:p>
          <a:p>
            <a:r>
              <a:rPr lang="en-US" sz="2000" b="1" dirty="0" err="1">
                <a:latin typeface="Source Sans Pro" panose="020B0503030403020204" pitchFamily="34" charset="0"/>
              </a:rPr>
              <a:t>Tujuan</a:t>
            </a:r>
            <a:r>
              <a:rPr lang="en-US" sz="2000" b="1" dirty="0">
                <a:latin typeface="Source Sans Pro" panose="020B0503030403020204" pitchFamily="34" charset="0"/>
              </a:rPr>
              <a:t> </a:t>
            </a:r>
            <a:r>
              <a:rPr lang="en-US" sz="2000" b="1" dirty="0" err="1">
                <a:latin typeface="Source Sans Pro" panose="020B0503030403020204" pitchFamily="34" charset="0"/>
              </a:rPr>
              <a:t>Pembelajaran</a:t>
            </a:r>
            <a:r>
              <a:rPr lang="en-US" sz="2000" b="1" dirty="0">
                <a:latin typeface="Source Sans Pro" panose="020B0503030403020204" pitchFamily="34" charset="0"/>
              </a:rPr>
              <a:t> :</a:t>
            </a:r>
            <a:br>
              <a:rPr lang="en-US" sz="2000" b="1" dirty="0">
                <a:latin typeface="Source Sans Pro" panose="020B0503030403020204" pitchFamily="34" charset="0"/>
              </a:rPr>
            </a:br>
            <a:r>
              <a:rPr lang="en-US" sz="2000" b="1" dirty="0" err="1">
                <a:latin typeface="Source Sans Pro" panose="020B0503030403020204" pitchFamily="34" charset="0"/>
              </a:rPr>
              <a:t>Peserta</a:t>
            </a:r>
            <a:r>
              <a:rPr lang="en-US" sz="2000" b="1" dirty="0">
                <a:latin typeface="Source Sans Pro" panose="020B0503030403020204" pitchFamily="34" charset="0"/>
              </a:rPr>
              <a:t> </a:t>
            </a:r>
            <a:r>
              <a:rPr lang="en-US" sz="2000" b="1" dirty="0" err="1">
                <a:latin typeface="Source Sans Pro" panose="020B0503030403020204" pitchFamily="34" charset="0"/>
              </a:rPr>
              <a:t>didik</a:t>
            </a:r>
            <a:r>
              <a:rPr lang="en-US" sz="2000" b="1" dirty="0">
                <a:latin typeface="Source Sans Pro" panose="020B0503030403020204" pitchFamily="34" charset="0"/>
              </a:rPr>
              <a:t> </a:t>
            </a:r>
            <a:r>
              <a:rPr lang="en-US" sz="2000" b="1" dirty="0" err="1">
                <a:latin typeface="Source Sans Pro" panose="020B0503030403020204" pitchFamily="34" charset="0"/>
              </a:rPr>
              <a:t>menirukan</a:t>
            </a:r>
            <a:r>
              <a:rPr lang="en-US" sz="2000" b="1" dirty="0">
                <a:latin typeface="Source Sans Pro" panose="020B0503030403020204" pitchFamily="34" charset="0"/>
              </a:rPr>
              <a:t> </a:t>
            </a:r>
            <a:r>
              <a:rPr lang="en-US" sz="2000" b="1" dirty="0" err="1">
                <a:latin typeface="Source Sans Pro" panose="020B0503030403020204" pitchFamily="34" charset="0"/>
              </a:rPr>
              <a:t>bunyi</a:t>
            </a:r>
            <a:r>
              <a:rPr lang="en-US" sz="2000" b="1" dirty="0">
                <a:latin typeface="Source Sans Pro" panose="020B0503030403020204" pitchFamily="34" charset="0"/>
              </a:rPr>
              <a:t> yang di </a:t>
            </a:r>
            <a:r>
              <a:rPr lang="en-US" sz="2000" b="1" dirty="0" err="1">
                <a:latin typeface="Source Sans Pro" panose="020B0503030403020204" pitchFamily="34" charset="0"/>
              </a:rPr>
              <a:t>dengar</a:t>
            </a:r>
            <a:r>
              <a:rPr lang="en-US" sz="2000" b="1" dirty="0">
                <a:latin typeface="Source Sans Pro" panose="020B0503030403020204" pitchFamily="34" charset="0"/>
              </a:rPr>
              <a:t> di </a:t>
            </a:r>
            <a:r>
              <a:rPr lang="en-US" sz="2000" b="1" dirty="0" err="1">
                <a:latin typeface="Source Sans Pro" panose="020B0503030403020204" pitchFamily="34" charset="0"/>
              </a:rPr>
              <a:t>lingkungan</a:t>
            </a:r>
            <a:r>
              <a:rPr lang="en-US" sz="2000" b="1" dirty="0">
                <a:latin typeface="Source Sans Pro" panose="020B0503030403020204" pitchFamily="34" charset="0"/>
              </a:rPr>
              <a:t> </a:t>
            </a:r>
            <a:r>
              <a:rPr lang="en-US" sz="2000" b="1" dirty="0" err="1">
                <a:latin typeface="Source Sans Pro" panose="020B0503030403020204" pitchFamily="34" charset="0"/>
              </a:rPr>
              <a:t>sekitarnya</a:t>
            </a:r>
            <a:r>
              <a:rPr lang="en-US" sz="2000" b="1" dirty="0">
                <a:latin typeface="Source Sans Pro" panose="020B0503030403020204" pitchFamily="34" charset="0"/>
              </a:rPr>
              <a:t>, </a:t>
            </a:r>
            <a:r>
              <a:rPr lang="en-US" sz="2000" b="1" dirty="0" err="1">
                <a:latin typeface="Source Sans Pro" panose="020B0503030403020204" pitchFamily="34" charset="0"/>
              </a:rPr>
              <a:t>contohnya</a:t>
            </a:r>
            <a:r>
              <a:rPr lang="en-US" sz="2000" b="1" dirty="0">
                <a:latin typeface="Source Sans Pro" panose="020B0503030403020204" pitchFamily="34" charset="0"/>
              </a:rPr>
              <a:t> : </a:t>
            </a:r>
            <a:r>
              <a:rPr lang="en-US" sz="2000" b="1" dirty="0" err="1">
                <a:latin typeface="Source Sans Pro" panose="020B0503030403020204" pitchFamily="34" charset="0"/>
              </a:rPr>
              <a:t>bunyi</a:t>
            </a:r>
            <a:r>
              <a:rPr lang="en-US" sz="2000" b="1" dirty="0">
                <a:latin typeface="Source Sans Pro" panose="020B0503030403020204" pitchFamily="34" charset="0"/>
              </a:rPr>
              <a:t> </a:t>
            </a:r>
            <a:r>
              <a:rPr lang="en-US" sz="2000" b="1" dirty="0" err="1">
                <a:latin typeface="Source Sans Pro" panose="020B0503030403020204" pitchFamily="34" charset="0"/>
              </a:rPr>
              <a:t>kucing</a:t>
            </a:r>
            <a:r>
              <a:rPr lang="en-US" sz="2000" b="1" dirty="0">
                <a:latin typeface="Source Sans Pro" panose="020B0503030403020204" pitchFamily="34" charset="0"/>
              </a:rPr>
              <a:t>, </a:t>
            </a:r>
            <a:r>
              <a:rPr lang="en-US" sz="2000" b="1" dirty="0" err="1">
                <a:latin typeface="Source Sans Pro" panose="020B0503030403020204" pitchFamily="34" charset="0"/>
              </a:rPr>
              <a:t>sapi</a:t>
            </a:r>
            <a:r>
              <a:rPr lang="en-US" sz="2000" b="1" dirty="0">
                <a:latin typeface="Source Sans Pro" panose="020B0503030403020204" pitchFamily="34" charset="0"/>
              </a:rPr>
              <a:t>, </a:t>
            </a:r>
            <a:r>
              <a:rPr lang="en-US" sz="2000" b="1" dirty="0" err="1">
                <a:latin typeface="Source Sans Pro" panose="020B0503030403020204" pitchFamily="34" charset="0"/>
              </a:rPr>
              <a:t>dll</a:t>
            </a:r>
            <a:r>
              <a:rPr lang="en-US" sz="2000" b="1" dirty="0">
                <a:latin typeface="Source Sans Pro" panose="020B0503030403020204" pitchFamily="34" charset="0"/>
              </a:rPr>
              <a:t>.</a:t>
            </a:r>
            <a:r>
              <a:rPr lang="en-US" b="1" dirty="0">
                <a:latin typeface="Source Sans Pro" panose="020B0503030403020204" pitchFamily="34" charset="0"/>
              </a:rPr>
              <a:t> </a:t>
            </a:r>
            <a:endParaRPr lang="en-US" dirty="0">
              <a:latin typeface="Source Sans Pro" panose="020B0503030403020204" pitchFamily="34" charset="0"/>
            </a:endParaRPr>
          </a:p>
        </p:txBody>
      </p:sp>
      <p:sp>
        <p:nvSpPr>
          <p:cNvPr id="8" name="Donut 7"/>
          <p:cNvSpPr/>
          <p:nvPr/>
        </p:nvSpPr>
        <p:spPr>
          <a:xfrm>
            <a:off x="3491880" y="72008"/>
            <a:ext cx="694363" cy="817082"/>
          </a:xfrm>
          <a:prstGeom prst="donut">
            <a:avLst/>
          </a:prstGeom>
          <a:solidFill>
            <a:srgbClr val="2899E1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Source Sans Pro" panose="020B0503030403020204" pitchFamily="34" charset="0"/>
            </a:endParaRPr>
          </a:p>
        </p:txBody>
      </p:sp>
      <p:pic>
        <p:nvPicPr>
          <p:cNvPr id="9" name="Picture 8" descr="images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0000" l="3500" r="95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36195" y="2240869"/>
            <a:ext cx="3672410" cy="1440160"/>
          </a:xfrm>
          <a:prstGeom prst="rect">
            <a:avLst/>
          </a:prstGeom>
        </p:spPr>
      </p:pic>
      <p:pic>
        <p:nvPicPr>
          <p:cNvPr id="10" name="Picture 9" descr="images.jpeg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81279" y1="85217" x2="81279" y2="85217"/>
                        <a14:foregroundMark x1="61644" y1="84783" x2="61644" y2="84783"/>
                        <a14:foregroundMark x1="75342" y1="68696" x2="75342" y2="68696"/>
                        <a14:foregroundMark x1="60731" y1="58696" x2="60731" y2="58696"/>
                        <a14:foregroundMark x1="58447" y1="44783" x2="58447" y2="44783"/>
                        <a14:foregroundMark x1="64384" y1="29565" x2="64384" y2="29565"/>
                        <a14:foregroundMark x1="61644" y1="33478" x2="61644" y2="33478"/>
                        <a14:foregroundMark x1="58447" y1="35652" x2="58447" y2="35652"/>
                        <a14:foregroundMark x1="91324" y1="38696" x2="91324" y2="38696"/>
                        <a14:foregroundMark x1="70776" y1="80870" x2="70776" y2="80870"/>
                        <a14:foregroundMark x1="72146" y1="82174" x2="72146" y2="82174"/>
                        <a14:foregroundMark x1="84932" y1="80435" x2="84932" y2="80435"/>
                        <a14:foregroundMark x1="78995" y1="71739" x2="78995" y2="71739"/>
                        <a14:foregroundMark x1="76256" y1="56087" x2="76256" y2="56087"/>
                        <a14:foregroundMark x1="68037" y1="23478" x2="68037" y2="23478"/>
                        <a14:foregroundMark x1="73973" y1="19130" x2="73973" y2="19130"/>
                        <a14:foregroundMark x1="56621" y1="6522" x2="56621" y2="6522"/>
                        <a14:foregroundMark x1="68950" y1="12174" x2="68950" y2="12174"/>
                        <a14:backgroundMark x1="49315" y1="82609" x2="49315" y2="82609"/>
                        <a14:backgroundMark x1="52511" y1="68261" x2="52511" y2="68261"/>
                        <a14:backgroundMark x1="40183" y1="44348" x2="40183" y2="443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4581128"/>
            <a:ext cx="2664296" cy="244827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19875993">
            <a:off x="490166" y="4964278"/>
            <a:ext cx="853119" cy="1708160"/>
          </a:xfrm>
          <a:prstGeom prst="rect">
            <a:avLst/>
          </a:prstGeom>
          <a:scene3d>
            <a:camera prst="perspectiveContrastingRightFacing"/>
            <a:lightRig rig="threePt" dir="t"/>
          </a:scene3d>
          <a:sp3d>
            <a:bevelT w="139700" h="139700" prst="divo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0500" dirty="0">
                <a:latin typeface="Source Sans Pro" panose="020B0503030403020204" pitchFamily="34" charset="0"/>
                <a:cs typeface="Arial Black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27377741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323528" y="15258"/>
            <a:ext cx="8424936" cy="461414"/>
          </a:xfrm>
          <a:prstGeom prst="rect">
            <a:avLst/>
          </a:prstGeom>
          <a:noFill/>
        </p:spPr>
        <p:txBody>
          <a:bodyPr wrap="square" lIns="91191" tIns="45596" rIns="91191" bIns="45596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rgbClr val="0000FF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PERTEMUAN 5 (160 </a:t>
            </a:r>
            <a:r>
              <a:rPr lang="en-US" altLang="ko-KR" sz="2400" b="1" dirty="0" err="1">
                <a:solidFill>
                  <a:srgbClr val="0000FF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Menit</a:t>
            </a:r>
            <a:r>
              <a:rPr lang="en-US" altLang="ko-KR" sz="2400" b="1" dirty="0">
                <a:solidFill>
                  <a:srgbClr val="0000FF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) </a:t>
            </a:r>
            <a:endParaRPr lang="ko-KR" altLang="en-US" sz="2400" b="1" dirty="0">
              <a:solidFill>
                <a:srgbClr val="0000FF"/>
              </a:solidFill>
              <a:latin typeface="Source Sans Pro" panose="020B0503030403020204" pitchFamily="34" charset="0"/>
              <a:ea typeface="맑은 고딕" pitchFamily="50" charset="-127"/>
              <a:cs typeface="Arial Black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51520" y="476672"/>
            <a:ext cx="8640960" cy="1584176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200" b="1" dirty="0" err="1">
                <a:ln w="3175">
                  <a:noFill/>
                </a:ln>
                <a:solidFill>
                  <a:schemeClr val="bg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Kegiatan</a:t>
            </a:r>
            <a:r>
              <a:rPr lang="en-US" altLang="ko-KR" sz="1200" b="1" dirty="0">
                <a:ln w="3175">
                  <a:noFill/>
                </a:ln>
                <a:solidFill>
                  <a:schemeClr val="bg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 </a:t>
            </a:r>
            <a:r>
              <a:rPr lang="en-US" altLang="ko-KR" sz="1200" b="1" dirty="0" err="1">
                <a:ln w="3175">
                  <a:noFill/>
                </a:ln>
                <a:solidFill>
                  <a:schemeClr val="bg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Awal</a:t>
            </a:r>
            <a:r>
              <a:rPr lang="en-US" altLang="ko-KR" sz="1200" b="1" dirty="0">
                <a:ln w="3175">
                  <a:noFill/>
                </a:ln>
                <a:solidFill>
                  <a:schemeClr val="bg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 (15 </a:t>
            </a:r>
            <a:r>
              <a:rPr lang="en-US" altLang="ko-KR" sz="1200" b="1" dirty="0" err="1">
                <a:ln w="3175">
                  <a:noFill/>
                </a:ln>
                <a:solidFill>
                  <a:schemeClr val="bg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Menit</a:t>
            </a:r>
            <a:r>
              <a:rPr lang="en-US" altLang="ko-KR" sz="1200" b="1" dirty="0">
                <a:ln w="3175">
                  <a:noFill/>
                </a:ln>
                <a:solidFill>
                  <a:schemeClr val="bg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)</a:t>
            </a:r>
          </a:p>
          <a:p>
            <a:endParaRPr lang="en-US" sz="1200" dirty="0">
              <a:latin typeface="Source Sans Pro" panose="020B0503030403020204" pitchFamily="34" charset="0"/>
            </a:endParaRPr>
          </a:p>
          <a:p>
            <a:pPr marL="171450" indent="-171450">
              <a:buFont typeface="Wingdings" charset="0"/>
              <a:buChar char="þ"/>
            </a:pPr>
            <a:r>
              <a:rPr lang="en-US" sz="1200" dirty="0">
                <a:latin typeface="Source Sans Pro" panose="020B0503030403020204" pitchFamily="34" charset="0"/>
              </a:rPr>
              <a:t> Guru </a:t>
            </a:r>
            <a:r>
              <a:rPr lang="en-US" sz="1200" dirty="0" err="1">
                <a:latin typeface="Source Sans Pro" panose="020B0503030403020204" pitchFamily="34" charset="0"/>
              </a:rPr>
              <a:t>mengucapkan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salam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dan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menyapa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siswa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serta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mengkondisikan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kelas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untuk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memulai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pembelajaran</a:t>
            </a:r>
            <a:r>
              <a:rPr lang="en-US" sz="1200" dirty="0">
                <a:latin typeface="Source Sans Pro" panose="020B0503030403020204" pitchFamily="34" charset="0"/>
              </a:rPr>
              <a:t>.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Melakukan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pembiasaan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berdoa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dan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memberikan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motivasi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untuk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memulai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pembelajaran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dan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menanyakan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kehadiran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siswa</a:t>
            </a:r>
            <a:r>
              <a:rPr lang="en-US" sz="1200" dirty="0">
                <a:latin typeface="Source Sans Pro" panose="020B0503030403020204" pitchFamily="34" charset="0"/>
              </a:rPr>
              <a:t>. 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200" dirty="0">
                <a:latin typeface="Source Sans Pro" panose="020B0503030403020204" pitchFamily="34" charset="0"/>
              </a:rPr>
              <a:t> Guru </a:t>
            </a:r>
            <a:r>
              <a:rPr lang="en-US" sz="1200" dirty="0" err="1">
                <a:latin typeface="Source Sans Pro" panose="020B0503030403020204" pitchFamily="34" charset="0"/>
              </a:rPr>
              <a:t>melakukan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apersepsi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dan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mengaitkan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pembelajaran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sebelumnya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dengan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pembelajaran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hari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ini</a:t>
            </a:r>
            <a:r>
              <a:rPr lang="en-US" sz="1200" dirty="0">
                <a:latin typeface="Source Sans Pro" panose="020B0503030403020204" pitchFamily="34" charset="0"/>
              </a:rPr>
              <a:t>.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200" dirty="0">
                <a:latin typeface="Source Sans Pro" panose="020B0503030403020204" pitchFamily="34" charset="0"/>
              </a:rPr>
              <a:t> Guru </a:t>
            </a:r>
            <a:r>
              <a:rPr lang="en-US" sz="1200" dirty="0" err="1">
                <a:latin typeface="Source Sans Pro" panose="020B0503030403020204" pitchFamily="34" charset="0"/>
              </a:rPr>
              <a:t>menyampaikan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tujuan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pembelajaran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dan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rencana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kegiatan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pembelajaran</a:t>
            </a:r>
            <a:r>
              <a:rPr lang="en-US" sz="1200" dirty="0">
                <a:latin typeface="Source Sans Pro" panose="020B0503030403020204" pitchFamily="34" charset="0"/>
              </a:rPr>
              <a:t> yang </a:t>
            </a:r>
            <a:r>
              <a:rPr lang="en-US" sz="1200" dirty="0" err="1">
                <a:latin typeface="Source Sans Pro" panose="020B0503030403020204" pitchFamily="34" charset="0"/>
              </a:rPr>
              <a:t>akan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dilakukan</a:t>
            </a:r>
            <a:r>
              <a:rPr lang="en-US" sz="1200" dirty="0">
                <a:latin typeface="Source Sans Pro" panose="020B0503030403020204" pitchFamily="34" charset="0"/>
              </a:rPr>
              <a:t>. </a:t>
            </a:r>
          </a:p>
          <a:p>
            <a:endParaRPr lang="en-US" sz="1100" dirty="0">
              <a:latin typeface="Source Sans Pro" panose="020B0503030403020204" pitchFamily="34" charset="0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251520" y="2060848"/>
            <a:ext cx="8640960" cy="230610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1200" b="1" dirty="0">
              <a:ln w="3175">
                <a:noFill/>
              </a:ln>
              <a:solidFill>
                <a:srgbClr val="000000"/>
              </a:solidFill>
              <a:latin typeface="Source Sans Pro" panose="020B0503030403020204" pitchFamily="34" charset="0"/>
              <a:ea typeface="맑은 고딕" pitchFamily="50" charset="-127"/>
              <a:cs typeface="Arial Black"/>
            </a:endParaRPr>
          </a:p>
          <a:p>
            <a:endParaRPr lang="en-US" altLang="ko-KR" sz="1200" b="1" dirty="0">
              <a:ln w="3175">
                <a:noFill/>
              </a:ln>
              <a:solidFill>
                <a:srgbClr val="000000"/>
              </a:solidFill>
              <a:latin typeface="Source Sans Pro" panose="020B0503030403020204" pitchFamily="34" charset="0"/>
              <a:ea typeface="맑은 고딕" pitchFamily="50" charset="-127"/>
              <a:cs typeface="Arial Black"/>
            </a:endParaRPr>
          </a:p>
          <a:p>
            <a:r>
              <a:rPr lang="en-US" altLang="ko-KR" sz="1200" b="1" dirty="0" err="1">
                <a:ln w="3175">
                  <a:noFill/>
                </a:ln>
                <a:solidFill>
                  <a:srgbClr val="000000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Kegiatan</a:t>
            </a:r>
            <a:r>
              <a:rPr lang="en-US" altLang="ko-KR" sz="1200" b="1" dirty="0">
                <a:ln w="3175">
                  <a:noFill/>
                </a:ln>
                <a:solidFill>
                  <a:srgbClr val="000000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 </a:t>
            </a:r>
            <a:r>
              <a:rPr lang="en-US" altLang="ko-KR" sz="1200" b="1" dirty="0" err="1">
                <a:ln w="3175">
                  <a:noFill/>
                </a:ln>
                <a:solidFill>
                  <a:srgbClr val="000000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Inti</a:t>
            </a:r>
            <a:r>
              <a:rPr lang="en-US" altLang="ko-KR" sz="1200" b="1" dirty="0">
                <a:ln w="3175">
                  <a:noFill/>
                </a:ln>
                <a:solidFill>
                  <a:srgbClr val="000000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 (130 </a:t>
            </a:r>
            <a:r>
              <a:rPr lang="en-US" altLang="ko-KR" sz="1200" b="1" dirty="0" err="1">
                <a:ln w="3175">
                  <a:noFill/>
                </a:ln>
                <a:solidFill>
                  <a:srgbClr val="000000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Menit</a:t>
            </a:r>
            <a:r>
              <a:rPr lang="en-US" altLang="ko-KR" sz="1200" b="1" dirty="0">
                <a:ln w="3175">
                  <a:noFill/>
                </a:ln>
                <a:solidFill>
                  <a:srgbClr val="000000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)</a:t>
            </a:r>
          </a:p>
          <a:p>
            <a:endParaRPr lang="en-US" altLang="ko-KR" sz="1200" b="1" dirty="0">
              <a:ln w="3175">
                <a:noFill/>
              </a:ln>
              <a:solidFill>
                <a:srgbClr val="000000"/>
              </a:solidFill>
              <a:latin typeface="Source Sans Pro" panose="020B0503030403020204" pitchFamily="34" charset="0"/>
              <a:ea typeface="맑은 고딕" pitchFamily="50" charset="-127"/>
              <a:cs typeface="Arial Black"/>
            </a:endParaRPr>
          </a:p>
          <a:p>
            <a:pPr marL="171450" indent="-171450">
              <a:buFont typeface="Wingdings" charset="0"/>
              <a:buChar char="þ"/>
            </a:pPr>
            <a:r>
              <a:rPr lang="en-US" sz="1200" dirty="0">
                <a:latin typeface="Source Sans Pro" panose="020B0503030403020204" pitchFamily="34" charset="0"/>
              </a:rPr>
              <a:t>Guru </a:t>
            </a:r>
            <a:r>
              <a:rPr lang="en-US" sz="1200" dirty="0" err="1">
                <a:latin typeface="Source Sans Pro" panose="020B0503030403020204" pitchFamily="34" charset="0"/>
              </a:rPr>
              <a:t>bersama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siswa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menirukan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suara</a:t>
            </a:r>
            <a:r>
              <a:rPr lang="en-US" sz="1200" dirty="0">
                <a:latin typeface="Source Sans Pro" panose="020B0503030403020204" pitchFamily="34" charset="0"/>
              </a:rPr>
              <a:t> di </a:t>
            </a:r>
            <a:r>
              <a:rPr lang="en-US" sz="1200" dirty="0" err="1">
                <a:latin typeface="Source Sans Pro" panose="020B0503030403020204" pitchFamily="34" charset="0"/>
              </a:rPr>
              <a:t>sekitarnya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dan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juga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suara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hewan</a:t>
            </a:r>
            <a:r>
              <a:rPr lang="en-US" sz="1200" dirty="0">
                <a:latin typeface="Source Sans Pro" panose="020B0503030403020204" pitchFamily="34" charset="0"/>
              </a:rPr>
              <a:t>. 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200" dirty="0" err="1">
                <a:latin typeface="Source Sans Pro" panose="020B0503030403020204" pitchFamily="34" charset="0"/>
              </a:rPr>
              <a:t>Siswa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dibagi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menjadi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beberapa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kelompok</a:t>
            </a:r>
            <a:r>
              <a:rPr lang="en-US" sz="1200" dirty="0">
                <a:latin typeface="Source Sans Pro" panose="020B0503030403020204" pitchFamily="34" charset="0"/>
              </a:rPr>
              <a:t>. </a:t>
            </a:r>
            <a:r>
              <a:rPr lang="en-US" sz="1200" dirty="0" err="1">
                <a:latin typeface="Source Sans Pro" panose="020B0503030403020204" pitchFamily="34" charset="0"/>
              </a:rPr>
              <a:t>Masing-masing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kelompok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bertugas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menirukan</a:t>
            </a:r>
            <a:r>
              <a:rPr lang="en-US" sz="1200" dirty="0">
                <a:latin typeface="Source Sans Pro" panose="020B0503030403020204" pitchFamily="34" charset="0"/>
              </a:rPr>
              <a:t> 1 </a:t>
            </a:r>
            <a:r>
              <a:rPr lang="en-US" sz="1200" dirty="0" err="1">
                <a:latin typeface="Source Sans Pro" panose="020B0503030403020204" pitchFamily="34" charset="0"/>
              </a:rPr>
              <a:t>bunyi</a:t>
            </a:r>
            <a:r>
              <a:rPr lang="en-US" sz="1200" dirty="0">
                <a:latin typeface="Source Sans Pro" panose="020B0503030403020204" pitchFamily="34" charset="0"/>
              </a:rPr>
              <a:t>. </a:t>
            </a:r>
            <a:r>
              <a:rPr lang="en-US" sz="1200" dirty="0" err="1">
                <a:latin typeface="Source Sans Pro" panose="020B0503030403020204" pitchFamily="34" charset="0"/>
              </a:rPr>
              <a:t>Contohnya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kelompok</a:t>
            </a:r>
            <a:r>
              <a:rPr lang="en-US" sz="1200" dirty="0">
                <a:latin typeface="Source Sans Pro" panose="020B0503030403020204" pitchFamily="34" charset="0"/>
              </a:rPr>
              <a:t> 1         </a:t>
            </a:r>
            <a:r>
              <a:rPr lang="en-US" sz="1200" dirty="0" err="1">
                <a:latin typeface="Source Sans Pro" panose="020B0503030403020204" pitchFamily="34" charset="0"/>
              </a:rPr>
              <a:t>suara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bebek</a:t>
            </a:r>
            <a:r>
              <a:rPr lang="en-US" sz="1200" dirty="0">
                <a:latin typeface="Source Sans Pro" panose="020B0503030403020204" pitchFamily="34" charset="0"/>
              </a:rPr>
              <a:t>, </a:t>
            </a:r>
            <a:r>
              <a:rPr lang="en-US" sz="1200" dirty="0" err="1">
                <a:latin typeface="Source Sans Pro" panose="020B0503030403020204" pitchFamily="34" charset="0"/>
              </a:rPr>
              <a:t>kelompok</a:t>
            </a:r>
            <a:r>
              <a:rPr lang="en-US" sz="1200" dirty="0">
                <a:latin typeface="Source Sans Pro" panose="020B0503030403020204" pitchFamily="34" charset="0"/>
              </a:rPr>
              <a:t> 2 </a:t>
            </a:r>
            <a:r>
              <a:rPr lang="en-US" sz="1200" dirty="0" err="1">
                <a:latin typeface="Source Sans Pro" panose="020B0503030403020204" pitchFamily="34" charset="0"/>
              </a:rPr>
              <a:t>kucing</a:t>
            </a:r>
            <a:r>
              <a:rPr lang="en-US" sz="1200" dirty="0">
                <a:latin typeface="Source Sans Pro" panose="020B0503030403020204" pitchFamily="34" charset="0"/>
              </a:rPr>
              <a:t>, </a:t>
            </a:r>
            <a:r>
              <a:rPr lang="en-US" sz="1200" dirty="0" err="1">
                <a:latin typeface="Source Sans Pro" panose="020B0503030403020204" pitchFamily="34" charset="0"/>
              </a:rPr>
              <a:t>kelompok</a:t>
            </a:r>
            <a:r>
              <a:rPr lang="en-US" sz="1200" dirty="0">
                <a:latin typeface="Source Sans Pro" panose="020B0503030403020204" pitchFamily="34" charset="0"/>
              </a:rPr>
              <a:t> 3 </a:t>
            </a:r>
            <a:r>
              <a:rPr lang="en-US" sz="1200" dirty="0" err="1">
                <a:latin typeface="Source Sans Pro" panose="020B0503030403020204" pitchFamily="34" charset="0"/>
              </a:rPr>
              <a:t>sapi</a:t>
            </a:r>
            <a:r>
              <a:rPr lang="en-US" sz="1200" dirty="0">
                <a:latin typeface="Source Sans Pro" panose="020B0503030403020204" pitchFamily="34" charset="0"/>
              </a:rPr>
              <a:t>, </a:t>
            </a:r>
            <a:r>
              <a:rPr lang="en-US" sz="1200" dirty="0" err="1">
                <a:latin typeface="Source Sans Pro" panose="020B0503030403020204" pitchFamily="34" charset="0"/>
              </a:rPr>
              <a:t>kelompok</a:t>
            </a:r>
            <a:r>
              <a:rPr lang="en-US" sz="1200" dirty="0">
                <a:latin typeface="Source Sans Pro" panose="020B0503030403020204" pitchFamily="34" charset="0"/>
              </a:rPr>
              <a:t> 4 </a:t>
            </a:r>
            <a:r>
              <a:rPr lang="en-US" sz="1200" dirty="0" err="1">
                <a:latin typeface="Source Sans Pro" panose="020B0503030403020204" pitchFamily="34" charset="0"/>
              </a:rPr>
              <a:t>jangkrik</a:t>
            </a:r>
            <a:r>
              <a:rPr lang="en-US" sz="1200" dirty="0">
                <a:latin typeface="Source Sans Pro" panose="020B0503030403020204" pitchFamily="34" charset="0"/>
              </a:rPr>
              <a:t>. 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200" dirty="0">
                <a:latin typeface="Source Sans Pro" panose="020B0503030403020204" pitchFamily="34" charset="0"/>
              </a:rPr>
              <a:t>Guru </a:t>
            </a:r>
            <a:r>
              <a:rPr lang="en-US" sz="1200" dirty="0" err="1">
                <a:latin typeface="Source Sans Pro" panose="020B0503030403020204" pitchFamily="34" charset="0"/>
              </a:rPr>
              <a:t>menampilkan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kode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gerakan</a:t>
            </a:r>
            <a:r>
              <a:rPr lang="en-US" sz="1200" dirty="0">
                <a:latin typeface="Source Sans Pro" panose="020B0503030403020204" pitchFamily="34" charset="0"/>
              </a:rPr>
              <a:t> yang </a:t>
            </a:r>
            <a:r>
              <a:rPr lang="en-US" sz="1200" dirty="0" err="1">
                <a:latin typeface="Source Sans Pro" panose="020B0503030403020204" pitchFamily="34" charset="0"/>
              </a:rPr>
              <a:t>harus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dilakukan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siswa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untuk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menimbulkan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bunyi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dengan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diiringi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lagu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Pelangi</a:t>
            </a:r>
            <a:r>
              <a:rPr lang="en-US" sz="1200" dirty="0">
                <a:latin typeface="Source Sans Pro" panose="020B0503030403020204" pitchFamily="34" charset="0"/>
              </a:rPr>
              <a:t>. </a:t>
            </a:r>
            <a:r>
              <a:rPr lang="en-US" sz="1200" dirty="0" err="1">
                <a:latin typeface="Source Sans Pro" panose="020B0503030403020204" pitchFamily="34" charset="0"/>
              </a:rPr>
              <a:t>Contohnya</a:t>
            </a:r>
            <a:r>
              <a:rPr lang="en-US" sz="1200" dirty="0">
                <a:latin typeface="Source Sans Pro" panose="020B0503030403020204" pitchFamily="34" charset="0"/>
              </a:rPr>
              <a:t> : </a:t>
            </a:r>
            <a:r>
              <a:rPr lang="en-US" sz="1200" dirty="0" err="1">
                <a:latin typeface="Source Sans Pro" panose="020B0503030403020204" pitchFamily="34" charset="0"/>
              </a:rPr>
              <a:t>gambar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bebek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bunyi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kwek</a:t>
            </a:r>
            <a:r>
              <a:rPr lang="en-US" sz="1200" dirty="0">
                <a:latin typeface="Source Sans Pro" panose="020B0503030403020204" pitchFamily="34" charset="0"/>
              </a:rPr>
              <a:t>, </a:t>
            </a:r>
            <a:r>
              <a:rPr lang="en-US" sz="1200" dirty="0" err="1">
                <a:latin typeface="Source Sans Pro" panose="020B0503030403020204" pitchFamily="34" charset="0"/>
              </a:rPr>
              <a:t>gambar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untuk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jkucing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bunyi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miaong</a:t>
            </a:r>
            <a:r>
              <a:rPr lang="en-US" sz="1200" dirty="0">
                <a:latin typeface="Source Sans Pro" panose="020B0503030403020204" pitchFamily="34" charset="0"/>
              </a:rPr>
              <a:t>, </a:t>
            </a:r>
            <a:r>
              <a:rPr lang="en-US" sz="1200" dirty="0" err="1">
                <a:latin typeface="Source Sans Pro" panose="020B0503030403020204" pitchFamily="34" charset="0"/>
              </a:rPr>
              <a:t>gambar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ayam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bunyi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tekok</a:t>
            </a:r>
            <a:r>
              <a:rPr lang="en-US" sz="1200" dirty="0">
                <a:latin typeface="Source Sans Pro" panose="020B0503030403020204" pitchFamily="34" charset="0"/>
              </a:rPr>
              <a:t>, dan </a:t>
            </a:r>
            <a:r>
              <a:rPr lang="en-US" sz="1200" dirty="0" err="1">
                <a:latin typeface="Source Sans Pro" panose="020B0503030403020204" pitchFamily="34" charset="0"/>
              </a:rPr>
              <a:t>gambar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sapi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bunyi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mbek</a:t>
            </a:r>
            <a:r>
              <a:rPr lang="en-US" sz="1200" dirty="0">
                <a:latin typeface="Source Sans Pro" panose="020B0503030403020204" pitchFamily="34" charset="0"/>
              </a:rPr>
              <a:t>. 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200" dirty="0" err="1">
                <a:latin typeface="Source Sans Pro" panose="020B0503030403020204" pitchFamily="34" charset="0"/>
              </a:rPr>
              <a:t>Siswa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melakukan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permainan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bunyi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dengan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teman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sekelompoknya</a:t>
            </a:r>
            <a:r>
              <a:rPr lang="en-US" sz="1200" dirty="0">
                <a:latin typeface="Source Sans Pro" panose="020B0503030403020204" pitchFamily="34" charset="0"/>
              </a:rPr>
              <a:t>. 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200" dirty="0" err="1">
                <a:latin typeface="Source Sans Pro" panose="020B0503030403020204" pitchFamily="34" charset="0"/>
              </a:rPr>
              <a:t>Masing-masing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siswa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dalam</a:t>
            </a:r>
            <a:r>
              <a:rPr lang="en-US" sz="1200" dirty="0">
                <a:latin typeface="Source Sans Pro" panose="020B0503030403020204" pitchFamily="34" charset="0"/>
              </a:rPr>
              <a:t> 1 </a:t>
            </a:r>
            <a:r>
              <a:rPr lang="en-US" sz="1200" dirty="0" err="1">
                <a:latin typeface="Source Sans Pro" panose="020B0503030403020204" pitchFamily="34" charset="0"/>
              </a:rPr>
              <a:t>kelompok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berbagi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tugas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untuk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melakukan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gerakan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seperti</a:t>
            </a:r>
            <a:r>
              <a:rPr lang="en-US" sz="1200" dirty="0">
                <a:latin typeface="Source Sans Pro" panose="020B0503030403020204" pitchFamily="34" charset="0"/>
              </a:rPr>
              <a:t> yang </a:t>
            </a:r>
            <a:r>
              <a:rPr lang="en-US" sz="1200" dirty="0" err="1">
                <a:latin typeface="Source Sans Pro" panose="020B0503030403020204" pitchFamily="34" charset="0"/>
              </a:rPr>
              <a:t>dicontohkan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tadi</a:t>
            </a:r>
            <a:r>
              <a:rPr lang="en-US" sz="1200" dirty="0">
                <a:latin typeface="Source Sans Pro" panose="020B0503030403020204" pitchFamily="34" charset="0"/>
              </a:rPr>
              <a:t>. 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200" dirty="0" err="1">
                <a:latin typeface="Source Sans Pro" panose="020B0503030403020204" pitchFamily="34" charset="0"/>
              </a:rPr>
              <a:t>Setelah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selesai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bermain</a:t>
            </a:r>
            <a:r>
              <a:rPr lang="en-US" sz="1200" dirty="0">
                <a:latin typeface="Source Sans Pro" panose="020B0503030403020204" pitchFamily="34" charset="0"/>
              </a:rPr>
              <a:t>, </a:t>
            </a:r>
            <a:r>
              <a:rPr lang="en-US" sz="1200" dirty="0" err="1">
                <a:latin typeface="Source Sans Pro" panose="020B0503030403020204" pitchFamily="34" charset="0"/>
              </a:rPr>
              <a:t>masing-masing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kelompok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bergantian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untuk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menampilkan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permainan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mereka</a:t>
            </a:r>
            <a:r>
              <a:rPr lang="en-US" sz="1200" dirty="0">
                <a:latin typeface="Source Sans Pro" panose="020B0503030403020204" pitchFamily="34" charset="0"/>
              </a:rPr>
              <a:t> di </a:t>
            </a:r>
            <a:r>
              <a:rPr lang="en-US" sz="1200" dirty="0" err="1">
                <a:latin typeface="Source Sans Pro" panose="020B0503030403020204" pitchFamily="34" charset="0"/>
              </a:rPr>
              <a:t>depan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kelas</a:t>
            </a:r>
            <a:r>
              <a:rPr lang="en-US" sz="1200" dirty="0">
                <a:latin typeface="Source Sans Pro" panose="020B0503030403020204" pitchFamily="34" charset="0"/>
              </a:rPr>
              <a:t>. 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200" dirty="0">
                <a:latin typeface="Source Sans Pro" panose="020B0503030403020204" pitchFamily="34" charset="0"/>
              </a:rPr>
              <a:t>Guru </a:t>
            </a:r>
            <a:r>
              <a:rPr lang="en-US" sz="1200" dirty="0" err="1">
                <a:latin typeface="Source Sans Pro" panose="020B0503030403020204" pitchFamily="34" charset="0"/>
              </a:rPr>
              <a:t>memberikan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penilaian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dan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apresiasi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kepada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semua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siswa</a:t>
            </a:r>
            <a:r>
              <a:rPr lang="en-US" sz="1200" dirty="0">
                <a:latin typeface="Source Sans Pro" panose="020B0503030403020204" pitchFamily="34" charset="0"/>
              </a:rPr>
              <a:t>. </a:t>
            </a:r>
          </a:p>
          <a:p>
            <a:endParaRPr lang="en-US" sz="1200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endParaRPr lang="en-US" sz="1200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endParaRPr lang="en-US" sz="1200" dirty="0">
              <a:solidFill>
                <a:srgbClr val="000000"/>
              </a:solidFill>
              <a:latin typeface="Source Sans Pro" panose="020B0503030403020204" pitchFamily="34" charset="0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251520" y="4392488"/>
            <a:ext cx="8640960" cy="227687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1400" b="1" dirty="0">
              <a:ln w="3175">
                <a:noFill/>
              </a:ln>
              <a:solidFill>
                <a:schemeClr val="tx1"/>
              </a:solidFill>
              <a:latin typeface="Source Sans Pro" panose="020B0503030403020204" pitchFamily="34" charset="0"/>
              <a:ea typeface="맑은 고딕" pitchFamily="50" charset="-127"/>
              <a:cs typeface="Arial Black"/>
            </a:endParaRPr>
          </a:p>
          <a:p>
            <a:r>
              <a:rPr lang="en-US" altLang="ko-KR" sz="1400" b="1" dirty="0" err="1">
                <a:ln w="3175">
                  <a:noFill/>
                </a:ln>
                <a:solidFill>
                  <a:schemeClr val="tx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Kegiatan</a:t>
            </a:r>
            <a:r>
              <a:rPr lang="en-US" altLang="ko-KR" sz="1400" b="1" dirty="0">
                <a:ln w="3175">
                  <a:noFill/>
                </a:ln>
                <a:solidFill>
                  <a:schemeClr val="tx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 </a:t>
            </a:r>
            <a:r>
              <a:rPr lang="en-US" altLang="ko-KR" sz="1400" b="1" dirty="0" err="1">
                <a:ln w="3175">
                  <a:noFill/>
                </a:ln>
                <a:solidFill>
                  <a:schemeClr val="tx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Penutup</a:t>
            </a:r>
            <a:r>
              <a:rPr lang="en-US" altLang="ko-KR" sz="1400" b="1" dirty="0">
                <a:ln w="3175">
                  <a:noFill/>
                </a:ln>
                <a:solidFill>
                  <a:schemeClr val="tx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 (15 </a:t>
            </a:r>
            <a:r>
              <a:rPr lang="en-US" altLang="ko-KR" sz="1400" b="1" dirty="0" err="1">
                <a:ln w="3175">
                  <a:noFill/>
                </a:ln>
                <a:solidFill>
                  <a:schemeClr val="tx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Menit</a:t>
            </a:r>
            <a:r>
              <a:rPr lang="en-US" altLang="ko-KR" sz="1400" b="1" dirty="0">
                <a:ln w="3175">
                  <a:noFill/>
                </a:ln>
                <a:solidFill>
                  <a:schemeClr val="tx1"/>
                </a:solidFill>
                <a:latin typeface="Source Sans Pro" panose="020B0503030403020204" pitchFamily="34" charset="0"/>
                <a:ea typeface="맑은 고딕" pitchFamily="50" charset="-127"/>
                <a:cs typeface="Arial Black"/>
              </a:rPr>
              <a:t>)</a:t>
            </a:r>
          </a:p>
          <a:p>
            <a:endParaRPr lang="en-US" sz="800" dirty="0">
              <a:solidFill>
                <a:schemeClr val="tx1"/>
              </a:solidFill>
              <a:latin typeface="Source Sans Pro" panose="020B0503030403020204" pitchFamily="34" charset="0"/>
            </a:endParaRPr>
          </a:p>
          <a:p>
            <a:pPr marL="171450" indent="-171450">
              <a:buFont typeface="Wingdings" charset="0"/>
              <a:buChar char="þ"/>
            </a:pPr>
            <a:r>
              <a:rPr lang="en-US" sz="1200" dirty="0" err="1">
                <a:latin typeface="Source Sans Pro" panose="020B0503030403020204" pitchFamily="34" charset="0"/>
              </a:rPr>
              <a:t>Siswa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bersama</a:t>
            </a:r>
            <a:r>
              <a:rPr lang="en-US" sz="1200" dirty="0">
                <a:latin typeface="Source Sans Pro" panose="020B0503030403020204" pitchFamily="34" charset="0"/>
              </a:rPr>
              <a:t> guru </a:t>
            </a:r>
            <a:r>
              <a:rPr lang="en-US" sz="1200" dirty="0" err="1">
                <a:latin typeface="Source Sans Pro" panose="020B0503030403020204" pitchFamily="34" charset="0"/>
              </a:rPr>
              <a:t>melakukan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refleksi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atas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pembelajaran</a:t>
            </a:r>
            <a:r>
              <a:rPr lang="en-US" sz="1200" dirty="0">
                <a:latin typeface="Source Sans Pro" panose="020B0503030403020204" pitchFamily="34" charset="0"/>
              </a:rPr>
              <a:t> yang </a:t>
            </a:r>
            <a:r>
              <a:rPr lang="en-US" sz="1200" dirty="0" err="1">
                <a:latin typeface="Source Sans Pro" panose="020B0503030403020204" pitchFamily="34" charset="0"/>
              </a:rPr>
              <a:t>telah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berlangsung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200" dirty="0" err="1">
                <a:latin typeface="Source Sans Pro" panose="020B0503030403020204" pitchFamily="34" charset="0"/>
              </a:rPr>
              <a:t>Siswa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dan</a:t>
            </a:r>
            <a:r>
              <a:rPr lang="en-US" sz="1200" dirty="0">
                <a:latin typeface="Source Sans Pro" panose="020B0503030403020204" pitchFamily="34" charset="0"/>
              </a:rPr>
              <a:t> guru </a:t>
            </a:r>
            <a:r>
              <a:rPr lang="en-US" sz="1200" dirty="0" err="1">
                <a:latin typeface="Source Sans Pro" panose="020B0503030403020204" pitchFamily="34" charset="0"/>
              </a:rPr>
              <a:t>menyimpulkan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pembelajaran</a:t>
            </a:r>
            <a:r>
              <a:rPr lang="en-US" sz="1200" dirty="0">
                <a:latin typeface="Source Sans Pro" panose="020B0503030403020204" pitchFamily="34" charset="0"/>
              </a:rPr>
              <a:t>. 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200" dirty="0" err="1">
                <a:latin typeface="Source Sans Pro" panose="020B0503030403020204" pitchFamily="34" charset="0"/>
              </a:rPr>
              <a:t>Menyampaikan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rencana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pembelajaran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pada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pertemuan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berikutnya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200" dirty="0" err="1">
                <a:latin typeface="Source Sans Pro" panose="020B0503030403020204" pitchFamily="34" charset="0"/>
              </a:rPr>
              <a:t>Siswa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melakukan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i="1" dirty="0" err="1">
                <a:latin typeface="Source Sans Pro" panose="020B0503030403020204" pitchFamily="34" charset="0"/>
              </a:rPr>
              <a:t>operasi</a:t>
            </a:r>
            <a:r>
              <a:rPr lang="en-US" sz="1200" i="1" dirty="0">
                <a:latin typeface="Source Sans Pro" panose="020B0503030403020204" pitchFamily="34" charset="0"/>
              </a:rPr>
              <a:t> </a:t>
            </a:r>
            <a:r>
              <a:rPr lang="en-US" sz="1200" i="1" dirty="0" err="1">
                <a:latin typeface="Source Sans Pro" panose="020B0503030403020204" pitchFamily="34" charset="0"/>
              </a:rPr>
              <a:t>semut</a:t>
            </a:r>
            <a:r>
              <a:rPr lang="en-US" sz="1200" i="1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untuk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tetap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menjaga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kebersihan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kelas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200" dirty="0" err="1">
                <a:latin typeface="Source Sans Pro" panose="020B0503030403020204" pitchFamily="34" charset="0"/>
              </a:rPr>
              <a:t>Sebagai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penutup</a:t>
            </a:r>
            <a:r>
              <a:rPr lang="en-US" sz="1200" dirty="0">
                <a:latin typeface="Source Sans Pro" panose="020B0503030403020204" pitchFamily="34" charset="0"/>
              </a:rPr>
              <a:t> guru </a:t>
            </a:r>
            <a:r>
              <a:rPr lang="en-US" sz="1200" dirty="0" err="1">
                <a:latin typeface="Source Sans Pro" panose="020B0503030403020204" pitchFamily="34" charset="0"/>
              </a:rPr>
              <a:t>mengajak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siswa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untuk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bersyukur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atas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ilmu</a:t>
            </a:r>
            <a:r>
              <a:rPr lang="en-US" sz="1200" dirty="0">
                <a:latin typeface="Source Sans Pro" panose="020B0503030403020204" pitchFamily="34" charset="0"/>
              </a:rPr>
              <a:t> dan </a:t>
            </a:r>
            <a:r>
              <a:rPr lang="en-US" sz="1200" dirty="0" err="1">
                <a:latin typeface="Source Sans Pro" panose="020B0503030403020204" pitchFamily="34" charset="0"/>
              </a:rPr>
              <a:t>semua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kegembiraan</a:t>
            </a:r>
            <a:r>
              <a:rPr lang="en-US" sz="1200" dirty="0">
                <a:latin typeface="Source Sans Pro" panose="020B0503030403020204" pitchFamily="34" charset="0"/>
              </a:rPr>
              <a:t> yang </a:t>
            </a:r>
            <a:r>
              <a:rPr lang="en-US" sz="1200" dirty="0" err="1">
                <a:latin typeface="Source Sans Pro" panose="020B0503030403020204" pitchFamily="34" charset="0"/>
              </a:rPr>
              <a:t>telah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mereka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rasakan</a:t>
            </a:r>
            <a:r>
              <a:rPr lang="en-US" sz="1200" dirty="0">
                <a:latin typeface="Source Sans Pro" panose="020B0503030403020204" pitchFamily="34" charset="0"/>
              </a:rPr>
              <a:t> di </a:t>
            </a:r>
            <a:r>
              <a:rPr lang="en-US" sz="1200" dirty="0" err="1">
                <a:latin typeface="Source Sans Pro" panose="020B0503030403020204" pitchFamily="34" charset="0"/>
              </a:rPr>
              <a:t>hari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</a:p>
          <a:p>
            <a:pPr marL="176213"/>
            <a:r>
              <a:rPr lang="en-US" sz="1200" dirty="0" err="1">
                <a:latin typeface="Source Sans Pro" panose="020B0503030403020204" pitchFamily="34" charset="0"/>
              </a:rPr>
              <a:t>ini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dengan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berdoa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bersama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kemudian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siswa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memberi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salam</a:t>
            </a:r>
            <a:r>
              <a:rPr lang="en-US" sz="1200" dirty="0">
                <a:latin typeface="Source Sans Pro" panose="020B0503030403020204" pitchFamily="34" charset="0"/>
              </a:rPr>
              <a:t> pada guru. </a:t>
            </a:r>
          </a:p>
          <a:p>
            <a:pPr marL="171450" indent="-171450">
              <a:buFont typeface="Wingdings" charset="0"/>
              <a:buChar char="þ"/>
            </a:pPr>
            <a:r>
              <a:rPr lang="en-US" sz="1200" dirty="0">
                <a:latin typeface="Source Sans Pro" panose="020B0503030403020204" pitchFamily="34" charset="0"/>
              </a:rPr>
              <a:t>Guru </a:t>
            </a:r>
            <a:r>
              <a:rPr lang="en-US" sz="1200" dirty="0" err="1">
                <a:latin typeface="Source Sans Pro" panose="020B0503030403020204" pitchFamily="34" charset="0"/>
              </a:rPr>
              <a:t>mengingatkan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siswa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untuk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memberi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salam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pada</a:t>
            </a:r>
            <a:r>
              <a:rPr lang="en-US" sz="1200" dirty="0">
                <a:latin typeface="Source Sans Pro" panose="020B0503030403020204" pitchFamily="34" charset="0"/>
              </a:rPr>
              <a:t> orang </a:t>
            </a:r>
            <a:r>
              <a:rPr lang="en-US" sz="1200" dirty="0" err="1">
                <a:latin typeface="Source Sans Pro" panose="020B0503030403020204" pitchFamily="34" charset="0"/>
              </a:rPr>
              <a:t>tua</a:t>
            </a:r>
            <a:r>
              <a:rPr lang="en-US" sz="1200" dirty="0">
                <a:latin typeface="Source Sans Pro" panose="020B0503030403020204" pitchFamily="34" charset="0"/>
              </a:rPr>
              <a:t>. </a:t>
            </a:r>
          </a:p>
          <a:p>
            <a:endParaRPr lang="en-US" sz="1200" dirty="0">
              <a:solidFill>
                <a:schemeClr val="tx1"/>
              </a:solidFill>
              <a:latin typeface="Source Sans Pro" panose="020B0503030403020204" pitchFamily="34" charset="0"/>
            </a:endParaRPr>
          </a:p>
          <a:p>
            <a:endParaRPr lang="en-US" sz="1100" dirty="0">
              <a:solidFill>
                <a:schemeClr val="tx1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870444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835740"/>
            <a:r>
              <a:rPr lang="en-US" altLang="ko-KR" sz="3600" dirty="0" err="1">
                <a:solidFill>
                  <a:srgbClr val="0000FF"/>
                </a:solidFill>
                <a:latin typeface="Source Sans Pro" panose="020B0503030403020204" pitchFamily="34" charset="0"/>
              </a:rPr>
              <a:t>Materi</a:t>
            </a:r>
            <a:r>
              <a:rPr lang="en-US" altLang="ko-KR" sz="3600" dirty="0">
                <a:solidFill>
                  <a:srgbClr val="0000FF"/>
                </a:solidFill>
                <a:latin typeface="Source Sans Pro" panose="020B0503030403020204" pitchFamily="34" charset="0"/>
              </a:rPr>
              <a:t> Ajar </a:t>
            </a:r>
            <a:r>
              <a:rPr lang="en-US" altLang="ko-KR" sz="3600" dirty="0" err="1">
                <a:solidFill>
                  <a:srgbClr val="0000FF"/>
                </a:solidFill>
                <a:latin typeface="Source Sans Pro" panose="020B0503030403020204" pitchFamily="34" charset="0"/>
              </a:rPr>
              <a:t>Pertemuan</a:t>
            </a:r>
            <a:r>
              <a:rPr lang="en-US" altLang="ko-KR" sz="3600" dirty="0">
                <a:solidFill>
                  <a:srgbClr val="0000FF"/>
                </a:solidFill>
                <a:latin typeface="Source Sans Pro" panose="020B0503030403020204" pitchFamily="34" charset="0"/>
              </a:rPr>
              <a:t> 5</a:t>
            </a:r>
            <a:endParaRPr lang="ko-KR" altLang="en-US" sz="3600" dirty="0">
              <a:solidFill>
                <a:srgbClr val="0000FF"/>
              </a:solidFill>
              <a:latin typeface="Source Sans Pro" panose="020B0503030403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1340768"/>
            <a:ext cx="5184576" cy="524246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endParaRPr lang="en-US" sz="2000" b="1" dirty="0"/>
          </a:p>
          <a:p>
            <a:pPr>
              <a:lnSpc>
                <a:spcPct val="140000"/>
              </a:lnSpc>
            </a:pPr>
            <a:r>
              <a:rPr lang="en-US" sz="2000" b="1" dirty="0"/>
              <a:t>      </a:t>
            </a:r>
            <a:r>
              <a:rPr lang="en-US" sz="2000" b="1" dirty="0" err="1"/>
              <a:t>Pelangi</a:t>
            </a:r>
            <a:r>
              <a:rPr lang="en-US" sz="2000" b="1" dirty="0"/>
              <a:t> </a:t>
            </a:r>
            <a:r>
              <a:rPr lang="mr-IN" sz="2000" b="1" dirty="0"/>
              <a:t>–</a:t>
            </a:r>
            <a:r>
              <a:rPr lang="en-US" sz="2000" b="1" dirty="0"/>
              <a:t> </a:t>
            </a:r>
            <a:r>
              <a:rPr lang="en-US" sz="2000" b="1" dirty="0" err="1"/>
              <a:t>pelangi</a:t>
            </a:r>
            <a:r>
              <a:rPr lang="en-US" sz="2000" b="1" dirty="0"/>
              <a:t>,   </a:t>
            </a:r>
            <a:r>
              <a:rPr lang="en-US" sz="2000" b="1" dirty="0" err="1"/>
              <a:t>Alangkah</a:t>
            </a:r>
            <a:r>
              <a:rPr lang="en-US" sz="2000" b="1" dirty="0"/>
              <a:t> </a:t>
            </a:r>
            <a:r>
              <a:rPr lang="en-US" sz="2000" b="1" dirty="0" err="1"/>
              <a:t>Indahmu</a:t>
            </a:r>
            <a:endParaRPr lang="en-US" sz="2000" b="1" dirty="0"/>
          </a:p>
          <a:p>
            <a:pPr>
              <a:lnSpc>
                <a:spcPct val="140000"/>
              </a:lnSpc>
            </a:pPr>
            <a:endParaRPr lang="en-US" sz="2000" b="1" dirty="0"/>
          </a:p>
          <a:p>
            <a:pPr>
              <a:lnSpc>
                <a:spcPct val="140000"/>
              </a:lnSpc>
            </a:pPr>
            <a:endParaRPr lang="en-US" sz="2000" b="1" dirty="0"/>
          </a:p>
          <a:p>
            <a:pPr>
              <a:lnSpc>
                <a:spcPct val="140000"/>
              </a:lnSpc>
            </a:pPr>
            <a:r>
              <a:rPr lang="en-US" sz="2000" b="1" dirty="0"/>
              <a:t>     </a:t>
            </a:r>
            <a:r>
              <a:rPr lang="en-US" sz="2000" b="1" dirty="0" err="1"/>
              <a:t>Merah</a:t>
            </a:r>
            <a:r>
              <a:rPr lang="en-US" sz="2000" b="1" dirty="0"/>
              <a:t>, </a:t>
            </a:r>
            <a:r>
              <a:rPr lang="en-US" sz="2000" b="1" dirty="0" err="1"/>
              <a:t>Kuning</a:t>
            </a:r>
            <a:r>
              <a:rPr lang="en-US" sz="2000" b="1" dirty="0"/>
              <a:t>,  </a:t>
            </a:r>
            <a:r>
              <a:rPr lang="en-US" sz="2000" b="1" dirty="0" err="1"/>
              <a:t>hijau</a:t>
            </a:r>
            <a:r>
              <a:rPr lang="en-US" sz="2000" b="1" dirty="0"/>
              <a:t>,  </a:t>
            </a:r>
            <a:r>
              <a:rPr lang="en-US" sz="2000" b="1" dirty="0" err="1"/>
              <a:t>Dilangit</a:t>
            </a:r>
            <a:r>
              <a:rPr lang="en-US" sz="2000" b="1" dirty="0"/>
              <a:t> yang </a:t>
            </a:r>
            <a:r>
              <a:rPr lang="en-US" sz="2000" b="1" dirty="0" err="1"/>
              <a:t>biru</a:t>
            </a:r>
            <a:endParaRPr lang="en-US" sz="2000" b="1" dirty="0"/>
          </a:p>
          <a:p>
            <a:pPr>
              <a:lnSpc>
                <a:spcPct val="140000"/>
              </a:lnSpc>
            </a:pPr>
            <a:endParaRPr lang="en-US" sz="2000" b="1" dirty="0"/>
          </a:p>
          <a:p>
            <a:pPr>
              <a:lnSpc>
                <a:spcPct val="140000"/>
              </a:lnSpc>
            </a:pPr>
            <a:endParaRPr lang="en-US" sz="2000" b="1" dirty="0"/>
          </a:p>
          <a:p>
            <a:pPr>
              <a:lnSpc>
                <a:spcPct val="140000"/>
              </a:lnSpc>
            </a:pPr>
            <a:r>
              <a:rPr lang="en-US" sz="2000" b="1" dirty="0"/>
              <a:t>     </a:t>
            </a:r>
            <a:r>
              <a:rPr lang="en-US" sz="2000" b="1" dirty="0" err="1"/>
              <a:t>Pelukismu</a:t>
            </a:r>
            <a:r>
              <a:rPr lang="en-US" sz="2000" b="1" dirty="0"/>
              <a:t>  </a:t>
            </a:r>
            <a:r>
              <a:rPr lang="en-US" sz="2000" b="1" dirty="0" err="1"/>
              <a:t>agung</a:t>
            </a:r>
            <a:r>
              <a:rPr lang="en-US" sz="2000" b="1" dirty="0"/>
              <a:t>,     </a:t>
            </a:r>
            <a:r>
              <a:rPr lang="en-US" sz="2000" b="1" dirty="0" err="1"/>
              <a:t>Siapa</a:t>
            </a:r>
            <a:r>
              <a:rPr lang="en-US" sz="2000" b="1" dirty="0"/>
              <a:t> </a:t>
            </a:r>
            <a:r>
              <a:rPr lang="en-US" sz="2000" b="1" dirty="0" err="1"/>
              <a:t>gerangan</a:t>
            </a:r>
            <a:endParaRPr lang="en-US" sz="2000" b="1" dirty="0"/>
          </a:p>
          <a:p>
            <a:pPr>
              <a:lnSpc>
                <a:spcPct val="140000"/>
              </a:lnSpc>
            </a:pPr>
            <a:endParaRPr lang="en-US" sz="2000" b="1" dirty="0"/>
          </a:p>
          <a:p>
            <a:pPr>
              <a:lnSpc>
                <a:spcPct val="140000"/>
              </a:lnSpc>
            </a:pPr>
            <a:endParaRPr lang="en-US" sz="2000" b="1" dirty="0"/>
          </a:p>
          <a:p>
            <a:pPr>
              <a:lnSpc>
                <a:spcPct val="140000"/>
              </a:lnSpc>
            </a:pPr>
            <a:r>
              <a:rPr lang="en-US" sz="2000" b="1" dirty="0"/>
              <a:t>    </a:t>
            </a:r>
            <a:r>
              <a:rPr lang="en-US" sz="2000" b="1" dirty="0" err="1"/>
              <a:t>Pelangi-pelangi</a:t>
            </a:r>
            <a:r>
              <a:rPr lang="en-US" sz="2000" b="1" dirty="0"/>
              <a:t>,  </a:t>
            </a:r>
            <a:r>
              <a:rPr lang="en-US" sz="2000" b="1" dirty="0" err="1"/>
              <a:t>Ciptaan</a:t>
            </a:r>
            <a:r>
              <a:rPr lang="en-US" sz="2000" b="1" dirty="0"/>
              <a:t> </a:t>
            </a:r>
            <a:r>
              <a:rPr lang="en-US" sz="2000" b="1" dirty="0" err="1"/>
              <a:t>Tuhan</a:t>
            </a:r>
            <a:r>
              <a:rPr lang="en-US" sz="2000" b="1" dirty="0"/>
              <a:t> </a:t>
            </a:r>
          </a:p>
          <a:p>
            <a:pPr>
              <a:lnSpc>
                <a:spcPct val="140000"/>
              </a:lnSpc>
            </a:pPr>
            <a:endParaRPr lang="en-US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682230" y="3933056"/>
            <a:ext cx="1495922" cy="5909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b="1" dirty="0" err="1">
                <a:latin typeface="Source Sans Pro" panose="020B0503030403020204" pitchFamily="34" charset="0"/>
              </a:rPr>
              <a:t>Keterangan</a:t>
            </a:r>
            <a:r>
              <a:rPr lang="en-US" b="1" dirty="0">
                <a:latin typeface="Source Sans Pro" panose="020B0503030403020204" pitchFamily="34" charset="0"/>
              </a:rPr>
              <a:t> :</a:t>
            </a:r>
          </a:p>
          <a:p>
            <a:pPr>
              <a:lnSpc>
                <a:spcPct val="90000"/>
              </a:lnSpc>
            </a:pPr>
            <a:endParaRPr lang="en-US" dirty="0">
              <a:latin typeface="Source Sans Pro" panose="020B0503030403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84642" y="4437112"/>
            <a:ext cx="1731564" cy="18374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err="1">
                <a:latin typeface="Source Sans Pro" panose="020B0503030403020204" pitchFamily="34" charset="0"/>
              </a:rPr>
              <a:t>Kwek</a:t>
            </a:r>
            <a:r>
              <a:rPr lang="en-US" dirty="0">
                <a:latin typeface="Source Sans Pro" panose="020B0503030403020204" pitchFamily="34" charset="0"/>
              </a:rPr>
              <a:t>               </a:t>
            </a:r>
          </a:p>
          <a:p>
            <a:pPr>
              <a:lnSpc>
                <a:spcPct val="90000"/>
              </a:lnSpc>
            </a:pPr>
            <a:endParaRPr lang="en-US" dirty="0">
              <a:latin typeface="Source Sans Pro" panose="020B0503030403020204" pitchFamily="34" charset="0"/>
            </a:endParaRPr>
          </a:p>
          <a:p>
            <a:pPr>
              <a:lnSpc>
                <a:spcPct val="90000"/>
              </a:lnSpc>
            </a:pPr>
            <a:r>
              <a:rPr lang="en-US" dirty="0" err="1">
                <a:latin typeface="Source Sans Pro" panose="020B0503030403020204" pitchFamily="34" charset="0"/>
              </a:rPr>
              <a:t>Miaong</a:t>
            </a:r>
            <a:r>
              <a:rPr lang="en-US" dirty="0">
                <a:latin typeface="Source Sans Pro" panose="020B0503030403020204" pitchFamily="34" charset="0"/>
              </a:rPr>
              <a:t>                  </a:t>
            </a:r>
          </a:p>
          <a:p>
            <a:pPr>
              <a:lnSpc>
                <a:spcPct val="90000"/>
              </a:lnSpc>
            </a:pPr>
            <a:endParaRPr lang="en-US" dirty="0">
              <a:latin typeface="Source Sans Pro" panose="020B0503030403020204" pitchFamily="34" charset="0"/>
            </a:endParaRPr>
          </a:p>
          <a:p>
            <a:pPr>
              <a:lnSpc>
                <a:spcPct val="90000"/>
              </a:lnSpc>
            </a:pPr>
            <a:r>
              <a:rPr lang="en-US" dirty="0" err="1">
                <a:latin typeface="Source Sans Pro" panose="020B0503030403020204" pitchFamily="34" charset="0"/>
              </a:rPr>
              <a:t>Tekok</a:t>
            </a:r>
            <a:r>
              <a:rPr lang="en-US" dirty="0">
                <a:latin typeface="Source Sans Pro" panose="020B0503030403020204" pitchFamily="34" charset="0"/>
              </a:rPr>
              <a:t>   </a:t>
            </a:r>
          </a:p>
          <a:p>
            <a:pPr>
              <a:lnSpc>
                <a:spcPct val="90000"/>
              </a:lnSpc>
            </a:pPr>
            <a:endParaRPr lang="en-US" dirty="0">
              <a:latin typeface="Source Sans Pro" panose="020B0503030403020204" pitchFamily="34" charset="0"/>
            </a:endParaRPr>
          </a:p>
          <a:p>
            <a:pPr>
              <a:lnSpc>
                <a:spcPct val="90000"/>
              </a:lnSpc>
            </a:pPr>
            <a:r>
              <a:rPr lang="en-US" dirty="0" err="1">
                <a:latin typeface="Source Sans Pro" panose="020B0503030403020204" pitchFamily="34" charset="0"/>
              </a:rPr>
              <a:t>Mbek</a:t>
            </a:r>
            <a:endParaRPr lang="en-US" dirty="0">
              <a:latin typeface="Source Sans Pro" panose="020B0503030403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033796" y="4437112"/>
            <a:ext cx="299631" cy="18420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=</a:t>
            </a:r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r>
              <a:rPr lang="en-US" dirty="0"/>
              <a:t>=</a:t>
            </a:r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r>
              <a:rPr lang="en-US" dirty="0"/>
              <a:t>=</a:t>
            </a:r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r>
              <a:rPr lang="en-US" dirty="0"/>
              <a:t>=</a:t>
            </a:r>
          </a:p>
        </p:txBody>
      </p:sp>
      <p:pic>
        <p:nvPicPr>
          <p:cNvPr id="43" name="Picture 42" descr="WL00276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4894289"/>
            <a:ext cx="249556" cy="406919"/>
          </a:xfrm>
          <a:prstGeom prst="rect">
            <a:avLst/>
          </a:prstGeom>
        </p:spPr>
      </p:pic>
      <p:pic>
        <p:nvPicPr>
          <p:cNvPr id="44" name="Picture 43" descr="AA02820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545" y="4437112"/>
            <a:ext cx="359719" cy="409736"/>
          </a:xfrm>
          <a:prstGeom prst="rect">
            <a:avLst/>
          </a:prstGeom>
        </p:spPr>
      </p:pic>
      <p:pic>
        <p:nvPicPr>
          <p:cNvPr id="46" name="Picture 45" descr="AA028199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5445224"/>
            <a:ext cx="288032" cy="371328"/>
          </a:xfrm>
          <a:prstGeom prst="rect">
            <a:avLst/>
          </a:prstGeom>
        </p:spPr>
      </p:pic>
      <p:pic>
        <p:nvPicPr>
          <p:cNvPr id="47" name="Picture 46" descr="AA049692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5949280"/>
            <a:ext cx="720080" cy="360040"/>
          </a:xfrm>
          <a:prstGeom prst="rect">
            <a:avLst/>
          </a:prstGeom>
        </p:spPr>
      </p:pic>
      <p:pic>
        <p:nvPicPr>
          <p:cNvPr id="49" name="Picture 48" descr="AA02820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227176"/>
            <a:ext cx="359719" cy="409736"/>
          </a:xfrm>
          <a:prstGeom prst="rect">
            <a:avLst/>
          </a:prstGeom>
        </p:spPr>
      </p:pic>
      <p:pic>
        <p:nvPicPr>
          <p:cNvPr id="50" name="Picture 49" descr="AA02820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889" y="2227176"/>
            <a:ext cx="359719" cy="409736"/>
          </a:xfrm>
          <a:prstGeom prst="rect">
            <a:avLst/>
          </a:prstGeom>
        </p:spPr>
      </p:pic>
      <p:pic>
        <p:nvPicPr>
          <p:cNvPr id="51" name="Picture 50" descr="AA02820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921" y="2227176"/>
            <a:ext cx="359719" cy="409736"/>
          </a:xfrm>
          <a:prstGeom prst="rect">
            <a:avLst/>
          </a:prstGeom>
        </p:spPr>
      </p:pic>
      <p:pic>
        <p:nvPicPr>
          <p:cNvPr id="52" name="Picture 51" descr="AA02820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227176"/>
            <a:ext cx="359719" cy="409736"/>
          </a:xfrm>
          <a:prstGeom prst="rect">
            <a:avLst/>
          </a:prstGeom>
        </p:spPr>
      </p:pic>
      <p:pic>
        <p:nvPicPr>
          <p:cNvPr id="53" name="Picture 52" descr="AA02820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1" y="2227176"/>
            <a:ext cx="359719" cy="409736"/>
          </a:xfrm>
          <a:prstGeom prst="rect">
            <a:avLst/>
          </a:prstGeom>
        </p:spPr>
      </p:pic>
      <p:pic>
        <p:nvPicPr>
          <p:cNvPr id="55" name="Picture 54" descr="WL002765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0196" y="2276872"/>
            <a:ext cx="249556" cy="288032"/>
          </a:xfrm>
          <a:prstGeom prst="rect">
            <a:avLst/>
          </a:prstGeom>
        </p:spPr>
      </p:pic>
      <p:pic>
        <p:nvPicPr>
          <p:cNvPr id="62" name="Picture 61" descr="AA02820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2227176"/>
            <a:ext cx="359719" cy="409736"/>
          </a:xfrm>
          <a:prstGeom prst="rect">
            <a:avLst/>
          </a:prstGeom>
        </p:spPr>
      </p:pic>
      <p:pic>
        <p:nvPicPr>
          <p:cNvPr id="63" name="Picture 62" descr="AA02820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105" y="2227176"/>
            <a:ext cx="359719" cy="409736"/>
          </a:xfrm>
          <a:prstGeom prst="rect">
            <a:avLst/>
          </a:prstGeom>
        </p:spPr>
      </p:pic>
      <p:pic>
        <p:nvPicPr>
          <p:cNvPr id="64" name="Picture 63" descr="AA02820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6137" y="2227176"/>
            <a:ext cx="359719" cy="409736"/>
          </a:xfrm>
          <a:prstGeom prst="rect">
            <a:avLst/>
          </a:prstGeom>
        </p:spPr>
      </p:pic>
      <p:pic>
        <p:nvPicPr>
          <p:cNvPr id="65" name="Picture 64" descr="AA02820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2227176"/>
            <a:ext cx="359719" cy="409736"/>
          </a:xfrm>
          <a:prstGeom prst="rect">
            <a:avLst/>
          </a:prstGeom>
        </p:spPr>
      </p:pic>
      <p:pic>
        <p:nvPicPr>
          <p:cNvPr id="66" name="Picture 65" descr="AA02820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217" y="2227176"/>
            <a:ext cx="359719" cy="409736"/>
          </a:xfrm>
          <a:prstGeom prst="rect">
            <a:avLst/>
          </a:prstGeom>
        </p:spPr>
      </p:pic>
      <p:pic>
        <p:nvPicPr>
          <p:cNvPr id="67" name="Picture 66" descr="AA049692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67944" y="2276872"/>
            <a:ext cx="504056" cy="360040"/>
          </a:xfrm>
          <a:prstGeom prst="rect">
            <a:avLst/>
          </a:prstGeom>
        </p:spPr>
      </p:pic>
      <p:pic>
        <p:nvPicPr>
          <p:cNvPr id="68" name="Picture 67" descr="AA028199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501008"/>
            <a:ext cx="216024" cy="371328"/>
          </a:xfrm>
          <a:prstGeom prst="rect">
            <a:avLst/>
          </a:prstGeom>
        </p:spPr>
      </p:pic>
      <p:pic>
        <p:nvPicPr>
          <p:cNvPr id="69" name="Picture 68" descr="AA028199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501008"/>
            <a:ext cx="216024" cy="371328"/>
          </a:xfrm>
          <a:prstGeom prst="rect">
            <a:avLst/>
          </a:prstGeom>
        </p:spPr>
      </p:pic>
      <p:pic>
        <p:nvPicPr>
          <p:cNvPr id="70" name="Picture 69" descr="AA028199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3501008"/>
            <a:ext cx="216024" cy="371328"/>
          </a:xfrm>
          <a:prstGeom prst="rect">
            <a:avLst/>
          </a:prstGeom>
        </p:spPr>
      </p:pic>
      <p:pic>
        <p:nvPicPr>
          <p:cNvPr id="71" name="Picture 70" descr="AA028199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501008"/>
            <a:ext cx="216024" cy="371328"/>
          </a:xfrm>
          <a:prstGeom prst="rect">
            <a:avLst/>
          </a:prstGeom>
        </p:spPr>
      </p:pic>
      <p:pic>
        <p:nvPicPr>
          <p:cNvPr id="72" name="Picture 71" descr="AA028199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501008"/>
            <a:ext cx="216024" cy="371328"/>
          </a:xfrm>
          <a:prstGeom prst="rect">
            <a:avLst/>
          </a:prstGeom>
        </p:spPr>
      </p:pic>
      <p:pic>
        <p:nvPicPr>
          <p:cNvPr id="74" name="Picture 73" descr="WL002765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501008"/>
            <a:ext cx="249556" cy="288032"/>
          </a:xfrm>
          <a:prstGeom prst="rect">
            <a:avLst/>
          </a:prstGeom>
        </p:spPr>
      </p:pic>
      <p:pic>
        <p:nvPicPr>
          <p:cNvPr id="75" name="Picture 74" descr="AA02820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3501008"/>
            <a:ext cx="359719" cy="409736"/>
          </a:xfrm>
          <a:prstGeom prst="rect">
            <a:avLst/>
          </a:prstGeom>
        </p:spPr>
      </p:pic>
      <p:pic>
        <p:nvPicPr>
          <p:cNvPr id="76" name="Picture 75" descr="AA028199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3501008"/>
            <a:ext cx="216024" cy="371328"/>
          </a:xfrm>
          <a:prstGeom prst="rect">
            <a:avLst/>
          </a:prstGeom>
        </p:spPr>
      </p:pic>
      <p:pic>
        <p:nvPicPr>
          <p:cNvPr id="77" name="Picture 76" descr="AA02820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4169" y="3501008"/>
            <a:ext cx="359719" cy="409736"/>
          </a:xfrm>
          <a:prstGeom prst="rect">
            <a:avLst/>
          </a:prstGeom>
        </p:spPr>
      </p:pic>
      <p:pic>
        <p:nvPicPr>
          <p:cNvPr id="78" name="Picture 77" descr="AA049692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35896" y="3501008"/>
            <a:ext cx="504056" cy="360040"/>
          </a:xfrm>
          <a:prstGeom prst="rect">
            <a:avLst/>
          </a:prstGeom>
        </p:spPr>
      </p:pic>
      <p:pic>
        <p:nvPicPr>
          <p:cNvPr id="79" name="Picture 78" descr="AA028199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8428" y="3501008"/>
            <a:ext cx="216024" cy="371328"/>
          </a:xfrm>
          <a:prstGeom prst="rect">
            <a:avLst/>
          </a:prstGeom>
        </p:spPr>
      </p:pic>
      <p:pic>
        <p:nvPicPr>
          <p:cNvPr id="80" name="Picture 79" descr="WL002765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4452" y="3501008"/>
            <a:ext cx="249556" cy="288032"/>
          </a:xfrm>
          <a:prstGeom prst="rect">
            <a:avLst/>
          </a:prstGeom>
        </p:spPr>
      </p:pic>
      <p:pic>
        <p:nvPicPr>
          <p:cNvPr id="81" name="Picture 80" descr="AA028199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797152"/>
            <a:ext cx="216024" cy="371328"/>
          </a:xfrm>
          <a:prstGeom prst="rect">
            <a:avLst/>
          </a:prstGeom>
        </p:spPr>
      </p:pic>
      <p:pic>
        <p:nvPicPr>
          <p:cNvPr id="82" name="Picture 81" descr="AA02820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37" y="4797152"/>
            <a:ext cx="359719" cy="409736"/>
          </a:xfrm>
          <a:prstGeom prst="rect">
            <a:avLst/>
          </a:prstGeom>
        </p:spPr>
      </p:pic>
      <p:pic>
        <p:nvPicPr>
          <p:cNvPr id="83" name="Picture 82" descr="AA02820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905" y="4797152"/>
            <a:ext cx="359719" cy="409736"/>
          </a:xfrm>
          <a:prstGeom prst="rect">
            <a:avLst/>
          </a:prstGeom>
        </p:spPr>
      </p:pic>
      <p:pic>
        <p:nvPicPr>
          <p:cNvPr id="84" name="Picture 83" descr="AA028199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797152"/>
            <a:ext cx="216024" cy="371328"/>
          </a:xfrm>
          <a:prstGeom prst="rect">
            <a:avLst/>
          </a:prstGeom>
        </p:spPr>
      </p:pic>
      <p:pic>
        <p:nvPicPr>
          <p:cNvPr id="85" name="Picture 84" descr="AA049692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35696" y="4797152"/>
            <a:ext cx="504056" cy="360040"/>
          </a:xfrm>
          <a:prstGeom prst="rect">
            <a:avLst/>
          </a:prstGeom>
        </p:spPr>
      </p:pic>
      <p:pic>
        <p:nvPicPr>
          <p:cNvPr id="86" name="Picture 85" descr="WL002765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4797152"/>
            <a:ext cx="249556" cy="288032"/>
          </a:xfrm>
          <a:prstGeom prst="rect">
            <a:avLst/>
          </a:prstGeom>
        </p:spPr>
      </p:pic>
      <p:pic>
        <p:nvPicPr>
          <p:cNvPr id="87" name="Picture 86" descr="AA02820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4819464"/>
            <a:ext cx="359719" cy="409736"/>
          </a:xfrm>
          <a:prstGeom prst="rect">
            <a:avLst/>
          </a:prstGeom>
        </p:spPr>
      </p:pic>
      <p:pic>
        <p:nvPicPr>
          <p:cNvPr id="88" name="Picture 87" descr="AA02820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105" y="4819464"/>
            <a:ext cx="359719" cy="409736"/>
          </a:xfrm>
          <a:prstGeom prst="rect">
            <a:avLst/>
          </a:prstGeom>
        </p:spPr>
      </p:pic>
      <p:pic>
        <p:nvPicPr>
          <p:cNvPr id="89" name="Picture 88" descr="AA02820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6137" y="4819464"/>
            <a:ext cx="359719" cy="409736"/>
          </a:xfrm>
          <a:prstGeom prst="rect">
            <a:avLst/>
          </a:prstGeom>
        </p:spPr>
      </p:pic>
      <p:pic>
        <p:nvPicPr>
          <p:cNvPr id="90" name="Picture 89" descr="AA02820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4819464"/>
            <a:ext cx="359719" cy="409736"/>
          </a:xfrm>
          <a:prstGeom prst="rect">
            <a:avLst/>
          </a:prstGeom>
        </p:spPr>
      </p:pic>
      <p:pic>
        <p:nvPicPr>
          <p:cNvPr id="91" name="Picture 90" descr="AA02820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217" y="4819464"/>
            <a:ext cx="359719" cy="409736"/>
          </a:xfrm>
          <a:prstGeom prst="rect">
            <a:avLst/>
          </a:prstGeom>
        </p:spPr>
      </p:pic>
      <p:pic>
        <p:nvPicPr>
          <p:cNvPr id="92" name="Picture 91" descr="WL002765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412" y="4869160"/>
            <a:ext cx="249556" cy="288032"/>
          </a:xfrm>
          <a:prstGeom prst="rect">
            <a:avLst/>
          </a:prstGeom>
        </p:spPr>
      </p:pic>
      <p:pic>
        <p:nvPicPr>
          <p:cNvPr id="93" name="Picture 92" descr="AA049692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9592" y="6093296"/>
            <a:ext cx="360040" cy="360040"/>
          </a:xfrm>
          <a:prstGeom prst="rect">
            <a:avLst/>
          </a:prstGeom>
        </p:spPr>
      </p:pic>
      <p:pic>
        <p:nvPicPr>
          <p:cNvPr id="94" name="Picture 93" descr="WL002765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6093296"/>
            <a:ext cx="249556" cy="288032"/>
          </a:xfrm>
          <a:prstGeom prst="rect">
            <a:avLst/>
          </a:prstGeom>
        </p:spPr>
      </p:pic>
      <p:pic>
        <p:nvPicPr>
          <p:cNvPr id="95" name="Picture 94" descr="WL002765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6093296"/>
            <a:ext cx="249556" cy="288032"/>
          </a:xfrm>
          <a:prstGeom prst="rect">
            <a:avLst/>
          </a:prstGeom>
        </p:spPr>
      </p:pic>
      <p:pic>
        <p:nvPicPr>
          <p:cNvPr id="96" name="Picture 95" descr="AA049692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63688" y="6093296"/>
            <a:ext cx="360040" cy="360040"/>
          </a:xfrm>
          <a:prstGeom prst="rect">
            <a:avLst/>
          </a:prstGeom>
        </p:spPr>
      </p:pic>
      <p:pic>
        <p:nvPicPr>
          <p:cNvPr id="97" name="Picture 96" descr="WL002765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6093296"/>
            <a:ext cx="249556" cy="288032"/>
          </a:xfrm>
          <a:prstGeom prst="rect">
            <a:avLst/>
          </a:prstGeom>
        </p:spPr>
      </p:pic>
      <p:pic>
        <p:nvPicPr>
          <p:cNvPr id="98" name="Picture 97" descr="WL002765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6093296"/>
            <a:ext cx="249556" cy="288032"/>
          </a:xfrm>
          <a:prstGeom prst="rect">
            <a:avLst/>
          </a:prstGeom>
        </p:spPr>
      </p:pic>
      <p:pic>
        <p:nvPicPr>
          <p:cNvPr id="99" name="Picture 98" descr="AA028202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6093296"/>
            <a:ext cx="359719" cy="337728"/>
          </a:xfrm>
          <a:prstGeom prst="rect">
            <a:avLst/>
          </a:prstGeom>
        </p:spPr>
      </p:pic>
      <p:pic>
        <p:nvPicPr>
          <p:cNvPr id="100" name="Picture 99" descr="AA028199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6082008"/>
            <a:ext cx="216024" cy="371328"/>
          </a:xfrm>
          <a:prstGeom prst="rect">
            <a:avLst/>
          </a:prstGeom>
        </p:spPr>
      </p:pic>
      <p:pic>
        <p:nvPicPr>
          <p:cNvPr id="101" name="Picture 100" descr="AA028202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6104584"/>
            <a:ext cx="359719" cy="337728"/>
          </a:xfrm>
          <a:prstGeom prst="rect">
            <a:avLst/>
          </a:prstGeom>
        </p:spPr>
      </p:pic>
      <p:pic>
        <p:nvPicPr>
          <p:cNvPr id="102" name="Picture 101" descr="AA028199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6093296"/>
            <a:ext cx="216024" cy="371328"/>
          </a:xfrm>
          <a:prstGeom prst="rect">
            <a:avLst/>
          </a:prstGeom>
        </p:spPr>
      </p:pic>
      <p:pic>
        <p:nvPicPr>
          <p:cNvPr id="103" name="Picture 102" descr="AA049692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47864" y="6093296"/>
            <a:ext cx="360040" cy="3600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372200" y="16288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	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19672" y="962144"/>
            <a:ext cx="1656184" cy="73866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Source Sans Pro" panose="020B0503030403020204" pitchFamily="34" charset="0"/>
              </a:rPr>
              <a:t>PELANGI</a:t>
            </a:r>
          </a:p>
          <a:p>
            <a:pPr algn="ctr"/>
            <a:r>
              <a:rPr lang="en-US" sz="1400" b="1" dirty="0" err="1">
                <a:latin typeface="Source Sans Pro" panose="020B0503030403020204" pitchFamily="34" charset="0"/>
              </a:rPr>
              <a:t>Cip</a:t>
            </a:r>
            <a:r>
              <a:rPr lang="en-US" sz="1400" b="1" dirty="0">
                <a:latin typeface="Source Sans Pro" panose="020B0503030403020204" pitchFamily="34" charset="0"/>
              </a:rPr>
              <a:t>. AT Mahmud</a:t>
            </a:r>
          </a:p>
        </p:txBody>
      </p:sp>
    </p:spTree>
    <p:extLst>
      <p:ext uri="{BB962C8B-B14F-4D97-AF65-F5344CB8AC3E}">
        <p14:creationId xmlns:p14="http://schemas.microsoft.com/office/powerpoint/2010/main" val="27094202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11" y="-27384"/>
            <a:ext cx="8229601" cy="798568"/>
          </a:xfrm>
        </p:spPr>
        <p:txBody>
          <a:bodyPr>
            <a:normAutofit/>
          </a:bodyPr>
          <a:lstStyle/>
          <a:p>
            <a:pPr algn="ctr"/>
            <a:r>
              <a:rPr lang="en-US" altLang="ko-KR" sz="3000" dirty="0">
                <a:solidFill>
                  <a:srgbClr val="0000FF"/>
                </a:solidFill>
                <a:latin typeface="Source Sans Pro" panose="020B0503030403020204" pitchFamily="34" charset="0"/>
              </a:rPr>
              <a:t>KERITERIA PENILAIAN (PERTEMUAN 5)</a:t>
            </a:r>
            <a:endParaRPr lang="ko-KR" altLang="en-US" sz="3000" dirty="0">
              <a:solidFill>
                <a:srgbClr val="0000FF"/>
              </a:solidFill>
              <a:latin typeface="Source Sans Pro" panose="020B0503030403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5927494"/>
              </p:ext>
            </p:extLst>
          </p:nvPr>
        </p:nvGraphicFramePr>
        <p:xfrm>
          <a:off x="179512" y="1680257"/>
          <a:ext cx="8856985" cy="33329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3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13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713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713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713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7598">
                <a:tc rowSpan="2"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rgbClr val="FFFF00"/>
                        </a:solidFill>
                        <a:latin typeface="Source Sans Pro" panose="020B0503030403020204" pitchFamily="34" charset="0"/>
                      </a:endParaRPr>
                    </a:p>
                    <a:p>
                      <a:pPr algn="ctr"/>
                      <a:r>
                        <a:rPr lang="en-US" sz="1800" b="1" spc="300" dirty="0">
                          <a:solidFill>
                            <a:srgbClr val="FFFF00"/>
                          </a:solidFill>
                          <a:latin typeface="Source Sans Pro" panose="020B0503030403020204" pitchFamily="34" charset="0"/>
                        </a:rPr>
                        <a:t>ASPEK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FFFF00"/>
                          </a:solidFill>
                          <a:latin typeface="Source Sans Pro" panose="020B0503030403020204" pitchFamily="34" charset="0"/>
                        </a:rPr>
                        <a:t>SB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FFFF00"/>
                          </a:solidFill>
                          <a:latin typeface="Source Sans Pro" panose="020B0503030403020204" pitchFamily="34" charset="0"/>
                        </a:rPr>
                        <a:t>B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FFFF00"/>
                          </a:solidFill>
                          <a:latin typeface="Source Sans Pro" panose="020B0503030403020204" pitchFamily="34" charset="0"/>
                        </a:rPr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FFFF00"/>
                          </a:solidFill>
                          <a:latin typeface="Source Sans Pro" panose="020B0503030403020204" pitchFamily="34" charset="0"/>
                        </a:rPr>
                        <a:t>PB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759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0000FF"/>
                          </a:solidFill>
                          <a:latin typeface="Source Sans Pro" panose="020B0503030403020204" pitchFamily="34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0000FF"/>
                          </a:solidFill>
                          <a:latin typeface="Source Sans Pro" panose="020B0503030403020204" pitchFamily="34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0000FF"/>
                          </a:solidFill>
                          <a:latin typeface="Source Sans Pro" panose="020B050303040302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0000FF"/>
                          </a:solidFill>
                          <a:latin typeface="Source Sans Pro" panose="020B0503030403020204" pitchFamily="34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7723">
                <a:tc>
                  <a:txBody>
                    <a:bodyPr/>
                    <a:lstStyle/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menirukan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bunyi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yang di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dengar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di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Lingkungan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83579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sekitarnya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en-US" sz="1400" dirty="0">
                        <a:latin typeface="Source Sans Pro" panose="020B0503030403020204" pitchFamily="34" charset="0"/>
                      </a:endParaRPr>
                    </a:p>
                    <a:p>
                      <a:endParaRPr lang="en-US" sz="1400" b="1" dirty="0">
                        <a:latin typeface="Source Sans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Apabila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seluruh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siswa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dalam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kelompok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mampumemeragakan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bunyi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pada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lagu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sesuai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dengan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kode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ada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. </a:t>
                      </a:r>
                      <a:endParaRPr lang="en-US" sz="1600" dirty="0">
                        <a:latin typeface="Source Sans Pro" panose="020B0503030403020204" pitchFamily="34" charset="0"/>
                      </a:endParaRPr>
                    </a:p>
                    <a:p>
                      <a:endParaRPr lang="en-US" sz="1400" b="1" dirty="0">
                        <a:latin typeface="Source Sans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Apabila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75%</a:t>
                      </a:r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 </a:t>
                      </a:r>
                    </a:p>
                    <a:p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siswa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dalam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kelompok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mampumemeragakan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bunyi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pada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lagu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sesuai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dengan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kode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ada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. </a:t>
                      </a:r>
                      <a:endParaRPr lang="en-US" sz="1600" dirty="0">
                        <a:latin typeface="Source Sans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Apabila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50% </a:t>
                      </a:r>
                    </a:p>
                    <a:p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siswa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dalam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kelompok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mampumemeragakan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bunyi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pada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lagu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sesuai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dengan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kode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ada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. </a:t>
                      </a:r>
                      <a:endParaRPr lang="en-US" sz="1600" dirty="0">
                        <a:latin typeface="Source Sans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Apabila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seluruh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siswa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dalam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kelompok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tidak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mampu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memeragakan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bunyi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pada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lagu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sesuai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dengan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kode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yangada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.</a:t>
                      </a:r>
                      <a:endParaRPr lang="en-US" sz="1600" dirty="0">
                        <a:latin typeface="Source Sans Pro" panose="020B0503030403020204" pitchFamily="34" charset="0"/>
                      </a:endParaRPr>
                    </a:p>
                    <a:p>
                      <a:endParaRPr lang="en-US" sz="1400" b="1" dirty="0">
                        <a:latin typeface="Source Sans Pro" panose="020B05030304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63592" y="620688"/>
            <a:ext cx="38747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Source Sans Pro" panose="020B0503030403020204" pitchFamily="34" charset="0"/>
              </a:rPr>
              <a:t>1. </a:t>
            </a:r>
            <a:r>
              <a:rPr lang="en-US" b="1" dirty="0" err="1">
                <a:latin typeface="Source Sans Pro" panose="020B0503030403020204" pitchFamily="34" charset="0"/>
              </a:rPr>
              <a:t>Rubrik</a:t>
            </a:r>
            <a:r>
              <a:rPr lang="en-US" b="1" dirty="0">
                <a:latin typeface="Source Sans Pro" panose="020B0503030403020204" pitchFamily="34" charset="0"/>
              </a:rPr>
              <a:t> </a:t>
            </a:r>
            <a:r>
              <a:rPr lang="en-US" b="1" dirty="0" err="1">
                <a:latin typeface="Source Sans Pro" panose="020B0503030403020204" pitchFamily="34" charset="0"/>
              </a:rPr>
              <a:t>Penilai</a:t>
            </a:r>
            <a:r>
              <a:rPr lang="en-US" b="1" dirty="0">
                <a:latin typeface="Source Sans Pro" panose="020B0503030403020204" pitchFamily="34" charset="0"/>
              </a:rPr>
              <a:t> LKS (</a:t>
            </a:r>
            <a:r>
              <a:rPr lang="en-US" b="1" dirty="0" err="1">
                <a:latin typeface="Source Sans Pro" panose="020B0503030403020204" pitchFamily="34" charset="0"/>
              </a:rPr>
              <a:t>Pertemuan</a:t>
            </a:r>
            <a:r>
              <a:rPr lang="en-US" b="1" dirty="0">
                <a:latin typeface="Source Sans Pro" panose="020B0503030403020204" pitchFamily="34" charset="0"/>
              </a:rPr>
              <a:t> 5) </a:t>
            </a:r>
          </a:p>
        </p:txBody>
      </p:sp>
      <p:pic>
        <p:nvPicPr>
          <p:cNvPr id="12" name="Picture 11" descr="4.jpe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9778" y1="70667" x2="49778" y2="70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124744"/>
            <a:ext cx="648072" cy="583265"/>
          </a:xfrm>
          <a:prstGeom prst="rect">
            <a:avLst/>
          </a:prstGeom>
        </p:spPr>
      </p:pic>
      <p:pic>
        <p:nvPicPr>
          <p:cNvPr id="13" name="Picture 12" descr="3.jpeg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405" l="0" r="100000">
                        <a14:foregroundMark x1="81000" y1="65476" x2="81000" y2="654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537" y="1196752"/>
            <a:ext cx="771511" cy="432047"/>
          </a:xfrm>
          <a:prstGeom prst="rect">
            <a:avLst/>
          </a:prstGeom>
        </p:spPr>
      </p:pic>
      <p:pic>
        <p:nvPicPr>
          <p:cNvPr id="14" name="Picture 13" descr="2.jpeg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198" b="100000" l="66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1511" y="1196752"/>
            <a:ext cx="778721" cy="432048"/>
          </a:xfrm>
          <a:prstGeom prst="rect">
            <a:avLst/>
          </a:prstGeom>
        </p:spPr>
      </p:pic>
      <p:pic>
        <p:nvPicPr>
          <p:cNvPr id="15" name="Picture 14" descr="1.jpeg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35111" y1="45982" x2="35111" y2="45982"/>
                        <a14:foregroundMark x1="19111" y1="44643" x2="19111" y2="44643"/>
                        <a14:foregroundMark x1="28000" y1="41964" x2="28000" y2="41964"/>
                        <a14:foregroundMark x1="20889" y1="37500" x2="20889" y2="37500"/>
                        <a14:foregroundMark x1="74667" y1="39732" x2="74667" y2="39732"/>
                        <a14:foregroundMark x1="68000" y1="47321" x2="68000" y2="47321"/>
                        <a14:foregroundMark x1="61333" y1="32589" x2="61333" y2="32589"/>
                        <a14:foregroundMark x1="77333" y1="51339" x2="77333" y2="51339"/>
                        <a14:foregroundMark x1="80889" y1="67411" x2="80889" y2="67411"/>
                        <a14:foregroundMark x1="10667" y1="64732" x2="10667" y2="64732"/>
                        <a14:foregroundMark x1="15111" y1="52232" x2="15111" y2="52232"/>
                        <a14:foregroundMark x1="26222" y1="50893" x2="26222" y2="50893"/>
                        <a14:foregroundMark x1="35111" y1="33036" x2="35111" y2="33036"/>
                        <a14:foregroundMark x1="36444" y1="39286" x2="36444" y2="39286"/>
                        <a14:foregroundMark x1="26222" y1="31696" x2="26222" y2="31696"/>
                        <a14:foregroundMark x1="16000" y1="33929" x2="16000" y2="33929"/>
                        <a14:foregroundMark x1="27111" y1="37054" x2="27111" y2="37054"/>
                        <a14:foregroundMark x1="32000" y1="35714" x2="32000" y2="35714"/>
                        <a14:foregroundMark x1="32889" y1="40179" x2="32889" y2="40179"/>
                        <a14:foregroundMark x1="32889" y1="43750" x2="32889" y2="43750"/>
                        <a14:foregroundMark x1="30222" y1="46875" x2="30222" y2="46875"/>
                        <a14:foregroundMark x1="24000" y1="45536" x2="24000" y2="45536"/>
                        <a14:foregroundMark x1="63111" y1="30804" x2="63111" y2="30804"/>
                        <a14:foregroundMark x1="72444" y1="33929" x2="72444" y2="33929"/>
                        <a14:foregroundMark x1="78222" y1="36607" x2="78222" y2="36607"/>
                        <a14:foregroundMark x1="63556" y1="51339" x2="63556" y2="51339"/>
                        <a14:foregroundMark x1="58222" y1="45089" x2="58222" y2="45089"/>
                        <a14:foregroundMark x1="61778" y1="43304" x2="61778" y2="433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1196752"/>
            <a:ext cx="432048" cy="4301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1488" y="5214363"/>
            <a:ext cx="2773516" cy="14157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600" dirty="0" err="1">
                <a:latin typeface="Source Sans Pro" panose="020B0503030403020204" pitchFamily="34" charset="0"/>
              </a:rPr>
              <a:t>Penskoran</a:t>
            </a:r>
            <a:r>
              <a:rPr lang="fi-FI" sz="1600" dirty="0">
                <a:latin typeface="Source Sans Pro" panose="020B0503030403020204" pitchFamily="34" charset="0"/>
              </a:rPr>
              <a:t> :</a:t>
            </a:r>
            <a:br>
              <a:rPr lang="fi-FI" sz="1600" dirty="0">
                <a:latin typeface="Source Sans Pro" panose="020B0503030403020204" pitchFamily="34" charset="0"/>
              </a:rPr>
            </a:br>
            <a:r>
              <a:rPr lang="fi-FI" sz="1600" dirty="0" err="1">
                <a:latin typeface="Source Sans Pro" panose="020B0503030403020204" pitchFamily="34" charset="0"/>
              </a:rPr>
              <a:t>Skor</a:t>
            </a:r>
            <a:r>
              <a:rPr lang="fi-FI" sz="1600" dirty="0">
                <a:latin typeface="Source Sans Pro" panose="020B0503030403020204" pitchFamily="34" charset="0"/>
              </a:rPr>
              <a:t> </a:t>
            </a:r>
            <a:r>
              <a:rPr lang="fi-FI" sz="1600" dirty="0" err="1">
                <a:latin typeface="Source Sans Pro" panose="020B0503030403020204" pitchFamily="34" charset="0"/>
              </a:rPr>
              <a:t>maksimal</a:t>
            </a:r>
            <a:r>
              <a:rPr lang="fi-FI" sz="1600" dirty="0">
                <a:latin typeface="Source Sans Pro" panose="020B0503030403020204" pitchFamily="34" charset="0"/>
              </a:rPr>
              <a:t> = 4</a:t>
            </a:r>
            <a:br>
              <a:rPr lang="fi-FI" sz="1600" dirty="0">
                <a:latin typeface="Source Sans Pro" panose="020B0503030403020204" pitchFamily="34" charset="0"/>
              </a:rPr>
            </a:br>
            <a:r>
              <a:rPr lang="fi-FI" sz="2000" dirty="0" err="1">
                <a:latin typeface="Source Sans Pro" panose="020B0503030403020204" pitchFamily="34" charset="0"/>
              </a:rPr>
              <a:t>Nilai</a:t>
            </a:r>
            <a:r>
              <a:rPr lang="fi-FI" sz="2000" dirty="0">
                <a:latin typeface="Source Sans Pro" panose="020B0503030403020204" pitchFamily="34" charset="0"/>
              </a:rPr>
              <a:t> =</a:t>
            </a:r>
            <a:r>
              <a:rPr lang="fi-FI" sz="1600" dirty="0">
                <a:latin typeface="Source Sans Pro" panose="020B0503030403020204" pitchFamily="34" charset="0"/>
              </a:rPr>
              <a:t> </a:t>
            </a:r>
            <a:r>
              <a:rPr lang="fi-FI" sz="1400" u="sng" dirty="0">
                <a:latin typeface="Source Sans Pro" panose="020B0503030403020204" pitchFamily="34" charset="0"/>
              </a:rPr>
              <a:t>𝒔𝒌𝒐𝒓 𝒑𝒆𝒓𝒐𝒍𝒆𝒉𝒂𝒏</a:t>
            </a:r>
            <a:r>
              <a:rPr lang="fi-FI" sz="1600" dirty="0">
                <a:latin typeface="Source Sans Pro" panose="020B0503030403020204" pitchFamily="34" charset="0"/>
              </a:rPr>
              <a:t> x 100 </a:t>
            </a:r>
          </a:p>
          <a:p>
            <a:r>
              <a:rPr lang="fi-FI" sz="1600" dirty="0">
                <a:latin typeface="Source Sans Pro" panose="020B0503030403020204" pitchFamily="34" charset="0"/>
              </a:rPr>
              <a:t>                 </a:t>
            </a:r>
            <a:r>
              <a:rPr lang="fi-FI" sz="1400" dirty="0">
                <a:latin typeface="Source Sans Pro" panose="020B0503030403020204" pitchFamily="34" charset="0"/>
              </a:rPr>
              <a:t>𝒔𝒌𝒐𝒓 𝒎𝒂𝒌𝒔𝒊𝒎𝒂𝒍</a:t>
            </a:r>
            <a:r>
              <a:rPr lang="fi-FI" sz="1600" dirty="0">
                <a:latin typeface="Source Sans Pro" panose="020B0503030403020204" pitchFamily="34" charset="0"/>
              </a:rPr>
              <a:t> </a:t>
            </a:r>
          </a:p>
          <a:p>
            <a:endParaRPr lang="en-US" dirty="0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933514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lded Corner 7"/>
          <p:cNvSpPr/>
          <p:nvPr/>
        </p:nvSpPr>
        <p:spPr>
          <a:xfrm>
            <a:off x="251520" y="1484784"/>
            <a:ext cx="2808312" cy="5040560"/>
          </a:xfrm>
          <a:prstGeom prst="foldedCorner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endParaRPr lang="en-US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endParaRPr lang="en-US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r>
              <a:rPr 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REFLEKSI </a:t>
            </a:r>
          </a:p>
          <a:p>
            <a:endParaRPr lang="en-US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r>
              <a:rPr lang="en-US" sz="13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Mengadakan</a:t>
            </a:r>
            <a:r>
              <a:rPr lang="en-US" sz="13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3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refleksi</a:t>
            </a:r>
            <a:r>
              <a:rPr lang="en-US" sz="13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3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dengan</a:t>
            </a:r>
            <a:r>
              <a:rPr lang="en-US" sz="13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3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memberikan</a:t>
            </a:r>
            <a:r>
              <a:rPr lang="en-US" sz="13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3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beberapa</a:t>
            </a:r>
            <a:r>
              <a:rPr lang="en-US" sz="13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3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pertanyaan</a:t>
            </a:r>
            <a:r>
              <a:rPr lang="en-US" sz="13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3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terkait</a:t>
            </a:r>
            <a:r>
              <a:rPr lang="en-US" sz="13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</a:p>
          <a:p>
            <a:r>
              <a:rPr lang="en-US" sz="13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materi</a:t>
            </a:r>
            <a:r>
              <a:rPr lang="en-US" sz="13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yang </a:t>
            </a:r>
            <a:r>
              <a:rPr lang="en-US" sz="13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telah</a:t>
            </a:r>
            <a:r>
              <a:rPr lang="en-US" sz="13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3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dipelajari</a:t>
            </a:r>
            <a:r>
              <a:rPr lang="en-US" sz="13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, </a:t>
            </a:r>
          </a:p>
          <a:p>
            <a:r>
              <a:rPr lang="en-US" sz="13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misalnya</a:t>
            </a:r>
            <a:r>
              <a:rPr lang="en-US" sz="13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; </a:t>
            </a:r>
          </a:p>
          <a:p>
            <a:pPr marL="342900" indent="-342900">
              <a:buAutoNum type="arabicPeriod"/>
            </a:pPr>
            <a:r>
              <a:rPr lang="en-US" sz="13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Bagaimana</a:t>
            </a:r>
            <a:r>
              <a:rPr lang="en-US" sz="13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3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perasaanmu</a:t>
            </a:r>
            <a:r>
              <a:rPr lang="en-US" sz="13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3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setelahmengikuti</a:t>
            </a:r>
            <a:r>
              <a:rPr lang="en-US" sz="13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3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pelajaran</a:t>
            </a:r>
            <a:r>
              <a:rPr lang="en-US" sz="13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3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hari</a:t>
            </a:r>
            <a:r>
              <a:rPr lang="en-US" sz="13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3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ini</a:t>
            </a:r>
            <a:r>
              <a:rPr lang="en-US" sz="13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?</a:t>
            </a:r>
          </a:p>
          <a:p>
            <a:pPr marL="342900" indent="-342900">
              <a:buAutoNum type="arabicPeriod"/>
            </a:pPr>
            <a:r>
              <a:rPr lang="en-US" sz="13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Apakah</a:t>
            </a:r>
            <a:r>
              <a:rPr lang="en-US" sz="13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3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kamu</a:t>
            </a:r>
            <a:r>
              <a:rPr lang="en-US" sz="13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3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telah</a:t>
            </a:r>
            <a:r>
              <a:rPr lang="en-US" sz="13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3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mengerti</a:t>
            </a:r>
            <a:r>
              <a:rPr lang="en-US" sz="13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      </a:t>
            </a:r>
            <a:r>
              <a:rPr lang="en-US" sz="13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semua</a:t>
            </a:r>
            <a:r>
              <a:rPr lang="en-US" sz="13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?</a:t>
            </a:r>
          </a:p>
          <a:p>
            <a:pPr marL="342900" indent="-342900">
              <a:buAutoNum type="arabicPeriod"/>
            </a:pPr>
            <a:r>
              <a:rPr lang="en-US" sz="13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Bagian mana yang paling </a:t>
            </a:r>
            <a:r>
              <a:rPr lang="en-US" sz="13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kamu</a:t>
            </a:r>
            <a:r>
              <a:rPr lang="en-US" sz="13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 </a:t>
            </a:r>
            <a:r>
              <a:rPr lang="en-US" sz="13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sukai</a:t>
            </a:r>
            <a:r>
              <a:rPr lang="en-US" sz="13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?</a:t>
            </a:r>
          </a:p>
          <a:p>
            <a:pPr marL="342900" indent="-342900">
              <a:buAutoNum type="arabicPeriod"/>
            </a:pPr>
            <a:r>
              <a:rPr lang="en-US" sz="13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Apa</a:t>
            </a:r>
            <a:r>
              <a:rPr lang="en-US" sz="13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yang </a:t>
            </a:r>
            <a:r>
              <a:rPr lang="en-US" sz="13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tidak</a:t>
            </a:r>
            <a:r>
              <a:rPr lang="en-US" sz="13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3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kamu</a:t>
            </a:r>
            <a:r>
              <a:rPr lang="en-US" sz="13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3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sukai</a:t>
            </a:r>
            <a:r>
              <a:rPr lang="en-US" sz="13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di     </a:t>
            </a:r>
            <a:r>
              <a:rPr lang="en-US" sz="13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materi</a:t>
            </a:r>
            <a:r>
              <a:rPr lang="en-US" sz="13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3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ini</a:t>
            </a:r>
            <a:r>
              <a:rPr lang="en-US" sz="13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?</a:t>
            </a:r>
          </a:p>
          <a:p>
            <a:pPr marL="342900" indent="-342900">
              <a:buAutoNum type="arabicPeriod"/>
            </a:pPr>
            <a:r>
              <a:rPr lang="en-US" sz="13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Apakah</a:t>
            </a:r>
            <a:r>
              <a:rPr lang="en-US" sz="13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kalian </a:t>
            </a:r>
            <a:r>
              <a:rPr lang="en-US" sz="13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bersedia</a:t>
            </a:r>
            <a:r>
              <a:rPr lang="en-US" sz="13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3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mengikuti</a:t>
            </a:r>
            <a:r>
              <a:rPr lang="en-US" sz="13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3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materi</a:t>
            </a:r>
            <a:r>
              <a:rPr lang="en-US" sz="13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3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berikutnya</a:t>
            </a:r>
            <a:r>
              <a:rPr lang="en-US" sz="13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? </a:t>
            </a:r>
          </a:p>
          <a:p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</p:txBody>
      </p:sp>
      <p:sp>
        <p:nvSpPr>
          <p:cNvPr id="10" name="Folded Corner 9"/>
          <p:cNvSpPr/>
          <p:nvPr/>
        </p:nvSpPr>
        <p:spPr>
          <a:xfrm>
            <a:off x="3203848" y="1484784"/>
            <a:ext cx="5688632" cy="2160240"/>
          </a:xfrm>
          <a:prstGeom prst="foldedCorner">
            <a:avLst/>
          </a:prstGeom>
          <a:scene3d>
            <a:camera prst="orthographicFront"/>
            <a:lightRig rig="threePt" dir="t"/>
          </a:scene3d>
          <a:sp3d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ctr"/>
            <a:endParaRPr lang="en-US" sz="1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pPr algn="ctr"/>
            <a:endParaRPr 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pPr algn="ctr"/>
            <a:endParaRPr lang="en-US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pPr algn="ctr"/>
            <a:r>
              <a:rPr lang="en-US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REMEDIAL</a:t>
            </a:r>
            <a:endParaRPr lang="en-US" sz="1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pPr algn="ctr"/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(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Diberikan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pada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siswa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dengan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kemampuan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belajar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yang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membutuhkan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pendampingan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)</a:t>
            </a:r>
          </a:p>
          <a:p>
            <a:pPr algn="ctr"/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</a:p>
          <a:p>
            <a:pPr algn="ctr"/>
            <a:r>
              <a:rPr lang="en-US" sz="1600" dirty="0" err="1">
                <a:latin typeface="Source Sans Pro" panose="020B0503030403020204" pitchFamily="34" charset="0"/>
              </a:rPr>
              <a:t>Siswa</a:t>
            </a:r>
            <a:r>
              <a:rPr lang="en-US" sz="1600" dirty="0"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atin typeface="Source Sans Pro" panose="020B0503030403020204" pitchFamily="34" charset="0"/>
              </a:rPr>
              <a:t>menirukan</a:t>
            </a:r>
            <a:r>
              <a:rPr lang="en-US" sz="1600" dirty="0"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atin typeface="Source Sans Pro" panose="020B0503030403020204" pitchFamily="34" charset="0"/>
              </a:rPr>
              <a:t>kembali</a:t>
            </a:r>
            <a:r>
              <a:rPr lang="en-US" sz="1600" dirty="0"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atin typeface="Source Sans Pro" panose="020B0503030403020204" pitchFamily="34" charset="0"/>
              </a:rPr>
              <a:t>bunyi</a:t>
            </a:r>
            <a:r>
              <a:rPr lang="en-US" sz="1600" dirty="0">
                <a:latin typeface="Source Sans Pro" panose="020B0503030403020204" pitchFamily="34" charset="0"/>
              </a:rPr>
              <a:t> yang </a:t>
            </a:r>
            <a:r>
              <a:rPr lang="en-US" sz="1600" dirty="0" err="1">
                <a:latin typeface="Source Sans Pro" panose="020B0503030403020204" pitchFamily="34" charset="0"/>
              </a:rPr>
              <a:t>didengarnya</a:t>
            </a:r>
            <a:r>
              <a:rPr lang="en-US" sz="1600" dirty="0"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atin typeface="Source Sans Pro" panose="020B0503030403020204" pitchFamily="34" charset="0"/>
              </a:rPr>
              <a:t>dengan</a:t>
            </a:r>
            <a:r>
              <a:rPr lang="en-US" sz="1600" dirty="0">
                <a:latin typeface="Source Sans Pro" panose="020B0503030403020204" pitchFamily="34" charset="0"/>
              </a:rPr>
              <a:t> </a:t>
            </a:r>
          </a:p>
          <a:p>
            <a:pPr algn="ctr"/>
            <a:r>
              <a:rPr lang="en-US" sz="1600" dirty="0" err="1">
                <a:latin typeface="Source Sans Pro" panose="020B0503030403020204" pitchFamily="34" charset="0"/>
              </a:rPr>
              <a:t>arahan</a:t>
            </a:r>
            <a:r>
              <a:rPr lang="en-US" sz="1600" dirty="0"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atin typeface="Source Sans Pro" panose="020B0503030403020204" pitchFamily="34" charset="0"/>
              </a:rPr>
              <a:t>dari</a:t>
            </a:r>
            <a:r>
              <a:rPr lang="en-US" sz="1600" dirty="0">
                <a:latin typeface="Source Sans Pro" panose="020B0503030403020204" pitchFamily="34" charset="0"/>
              </a:rPr>
              <a:t> guru. </a:t>
            </a:r>
          </a:p>
          <a:p>
            <a:pPr algn="ctr"/>
            <a:endParaRPr lang="en-US" sz="1600" dirty="0">
              <a:latin typeface="Source Sans Pro" panose="020B0503030403020204" pitchFamily="34" charset="0"/>
            </a:endParaRPr>
          </a:p>
          <a:p>
            <a:pPr algn="ctr"/>
            <a:r>
              <a:rPr lang="en-US" sz="1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</a:p>
          <a:p>
            <a:pPr algn="ctr"/>
            <a:endParaRPr lang="en-US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</p:txBody>
      </p:sp>
      <p:sp>
        <p:nvSpPr>
          <p:cNvPr id="12" name="Donut 11"/>
          <p:cNvSpPr/>
          <p:nvPr/>
        </p:nvSpPr>
        <p:spPr>
          <a:xfrm>
            <a:off x="5652120" y="836712"/>
            <a:ext cx="648072" cy="704654"/>
          </a:xfrm>
          <a:prstGeom prst="donu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ctr"/>
            <a:endParaRPr lang="en-US">
              <a:solidFill>
                <a:schemeClr val="tx1"/>
              </a:solidFill>
              <a:latin typeface="Source Sans Pro" panose="020B0503030403020204" pitchFamily="34" charset="0"/>
            </a:endParaRPr>
          </a:p>
        </p:txBody>
      </p:sp>
      <p:sp>
        <p:nvSpPr>
          <p:cNvPr id="13" name="Folded Corner 12"/>
          <p:cNvSpPr/>
          <p:nvPr/>
        </p:nvSpPr>
        <p:spPr>
          <a:xfrm>
            <a:off x="3203848" y="4365104"/>
            <a:ext cx="5760640" cy="2160240"/>
          </a:xfrm>
          <a:prstGeom prst="foldedCorner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ctr"/>
            <a:endParaRPr lang="en-US" sz="1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pPr algn="ctr"/>
            <a:endParaRPr 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pPr algn="ctr"/>
            <a:r>
              <a:rPr 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PENGAYAAN</a:t>
            </a:r>
            <a:endParaRPr lang="en-US" sz="1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pPr algn="ctr"/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(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Diberikan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pada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siswa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dengan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pencapaian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hasil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belajar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tinggi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)</a:t>
            </a:r>
          </a:p>
          <a:p>
            <a:pPr algn="ctr"/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</a:p>
          <a:p>
            <a:pPr algn="ctr"/>
            <a:r>
              <a:rPr lang="en-US" sz="1600" dirty="0" err="1">
                <a:latin typeface="Source Sans Pro" panose="020B0503030403020204" pitchFamily="34" charset="0"/>
              </a:rPr>
              <a:t>Siswa</a:t>
            </a:r>
            <a:r>
              <a:rPr lang="en-US" sz="1600" dirty="0"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atin typeface="Source Sans Pro" panose="020B0503030403020204" pitchFamily="34" charset="0"/>
              </a:rPr>
              <a:t>menirukan</a:t>
            </a:r>
            <a:r>
              <a:rPr lang="en-US" sz="1600" dirty="0"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atin typeface="Source Sans Pro" panose="020B0503030403020204" pitchFamily="34" charset="0"/>
              </a:rPr>
              <a:t>bunyi</a:t>
            </a:r>
            <a:r>
              <a:rPr lang="en-US" sz="1600" dirty="0"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atin typeface="Source Sans Pro" panose="020B0503030403020204" pitchFamily="34" charset="0"/>
              </a:rPr>
              <a:t>berdasarkan</a:t>
            </a:r>
            <a:r>
              <a:rPr lang="en-US" sz="1600" dirty="0"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atin typeface="Source Sans Pro" panose="020B0503030403020204" pitchFamily="34" charset="0"/>
              </a:rPr>
              <a:t>sumber</a:t>
            </a:r>
            <a:r>
              <a:rPr lang="en-US" sz="1600" dirty="0"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atin typeface="Source Sans Pro" panose="020B0503030403020204" pitchFamily="34" charset="0"/>
              </a:rPr>
              <a:t>bunyi</a:t>
            </a:r>
            <a:r>
              <a:rPr lang="en-US" sz="1600" dirty="0"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atin typeface="Source Sans Pro" panose="020B0503030403020204" pitchFamily="34" charset="0"/>
              </a:rPr>
              <a:t>lainnya</a:t>
            </a:r>
            <a:r>
              <a:rPr lang="en-US" sz="1600" dirty="0">
                <a:latin typeface="Source Sans Pro" panose="020B0503030403020204" pitchFamily="34" charset="0"/>
              </a:rPr>
              <a:t> yang </a:t>
            </a:r>
          </a:p>
          <a:p>
            <a:pPr algn="ctr"/>
            <a:r>
              <a:rPr lang="en-US" sz="1600" dirty="0" err="1">
                <a:latin typeface="Source Sans Pro" panose="020B0503030403020204" pitchFamily="34" charset="0"/>
              </a:rPr>
              <a:t>dihasilkan</a:t>
            </a:r>
            <a:r>
              <a:rPr lang="en-US" sz="1600" dirty="0"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atin typeface="Source Sans Pro" panose="020B0503030403020204" pitchFamily="34" charset="0"/>
              </a:rPr>
              <a:t>oleh</a:t>
            </a:r>
            <a:r>
              <a:rPr lang="en-US" sz="1600" dirty="0"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atin typeface="Source Sans Pro" panose="020B0503030403020204" pitchFamily="34" charset="0"/>
              </a:rPr>
              <a:t>tubuh</a:t>
            </a:r>
            <a:r>
              <a:rPr lang="en-US" sz="1600" dirty="0"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atin typeface="Source Sans Pro" panose="020B0503030403020204" pitchFamily="34" charset="0"/>
              </a:rPr>
              <a:t>manusia</a:t>
            </a:r>
            <a:r>
              <a:rPr lang="en-US" sz="1600" dirty="0"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atin typeface="Source Sans Pro" panose="020B0503030403020204" pitchFamily="34" charset="0"/>
              </a:rPr>
              <a:t>melalui</a:t>
            </a:r>
            <a:r>
              <a:rPr lang="en-US" sz="1600" dirty="0"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atin typeface="Source Sans Pro" panose="020B0503030403020204" pitchFamily="34" charset="0"/>
              </a:rPr>
              <a:t>lagu</a:t>
            </a:r>
            <a:r>
              <a:rPr lang="en-US" sz="1600" dirty="0">
                <a:latin typeface="Source Sans Pro" panose="020B0503030403020204" pitchFamily="34" charset="0"/>
              </a:rPr>
              <a:t> lain. </a:t>
            </a:r>
          </a:p>
          <a:p>
            <a:pPr algn="ctr"/>
            <a:r>
              <a:rPr lang="en-US" sz="1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</a:p>
          <a:p>
            <a:pPr algn="ctr"/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</p:txBody>
      </p:sp>
      <p:sp>
        <p:nvSpPr>
          <p:cNvPr id="14" name="Donut 13"/>
          <p:cNvSpPr/>
          <p:nvPr/>
        </p:nvSpPr>
        <p:spPr>
          <a:xfrm>
            <a:off x="5508103" y="3717032"/>
            <a:ext cx="691277" cy="704654"/>
          </a:xfrm>
          <a:prstGeom prst="donu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ctr"/>
            <a:endParaRPr lang="en-US">
              <a:solidFill>
                <a:schemeClr val="tx1"/>
              </a:solidFill>
              <a:latin typeface="Source Sans Pro" panose="020B0503030403020204" pitchFamily="34" charset="0"/>
            </a:endParaRPr>
          </a:p>
        </p:txBody>
      </p:sp>
      <p:sp>
        <p:nvSpPr>
          <p:cNvPr id="15" name="Donut 14"/>
          <p:cNvSpPr/>
          <p:nvPr/>
        </p:nvSpPr>
        <p:spPr>
          <a:xfrm>
            <a:off x="1187624" y="836712"/>
            <a:ext cx="648072" cy="704654"/>
          </a:xfrm>
          <a:prstGeom prst="donu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ctr"/>
            <a:endParaRPr lang="en-US">
              <a:solidFill>
                <a:schemeClr val="tx1"/>
              </a:solidFill>
              <a:latin typeface="Source Sans Pro" panose="020B0503030403020204" pitchFamily="34" charset="0"/>
            </a:endParaRPr>
          </a:p>
        </p:txBody>
      </p:sp>
      <p:pic>
        <p:nvPicPr>
          <p:cNvPr id="17" name="Picture 16" descr="images.pn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0000" l="3500" r="95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3408"/>
            <a:ext cx="7874391" cy="1327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82736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83768" y="1394773"/>
            <a:ext cx="41764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dk1"/>
                </a:solidFill>
                <a:latin typeface="Source Sans Pro" panose="020B0503030403020204" pitchFamily="34" charset="0"/>
                <a:cs typeface="Arial Black"/>
              </a:rPr>
              <a:t>GLOSARIUM</a:t>
            </a:r>
            <a:endParaRPr lang="en-US" sz="2800" dirty="0">
              <a:latin typeface="Source Sans Pro" panose="020B0503030403020204" pitchFamily="34" charset="0"/>
            </a:endParaRPr>
          </a:p>
          <a:p>
            <a:pPr algn="ctr"/>
            <a:endParaRPr lang="en-US" sz="2800" dirty="0">
              <a:latin typeface="Source Sans Pro" panose="020B0503030403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141277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latin typeface="Source Sans Pro" panose="020B0503030403020204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1703340"/>
              </p:ext>
            </p:extLst>
          </p:nvPr>
        </p:nvGraphicFramePr>
        <p:xfrm>
          <a:off x="143000" y="980648"/>
          <a:ext cx="9001000" cy="576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887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122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800" b="1" kern="1200" dirty="0" err="1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Arial Black"/>
                        </a:rPr>
                        <a:t>bunyi</a:t>
                      </a: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en-US" sz="1800" dirty="0">
                        <a:solidFill>
                          <a:schemeClr val="tx1"/>
                        </a:solidFill>
                        <a:latin typeface="Source Sans Pro" panose="020B0503030403020204" pitchFamily="34" charset="0"/>
                      </a:endParaRPr>
                    </a:p>
                    <a:p>
                      <a:r>
                        <a:rPr lang="en-US" sz="1800" b="0" kern="1200" dirty="0" err="1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sesuatu</a:t>
                      </a:r>
                      <a:r>
                        <a:rPr lang="en-US" sz="1800" b="0" kern="12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US" sz="1800" b="0" kern="1200" dirty="0" err="1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terdengar</a:t>
                      </a:r>
                      <a:r>
                        <a:rPr lang="en-US" sz="1800" b="0" kern="12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telinga</a:t>
                      </a:r>
                      <a:r>
                        <a:rPr lang="en-US" sz="1800" b="0" kern="12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. 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Source Sans Pro" panose="020B0503030403020204" pitchFamily="34" charset="0"/>
                      </a:endParaRPr>
                    </a:p>
                  </a:txBody>
                  <a:tcPr>
                    <a:lnT w="38100" cmpd="sng">
                      <a:noFill/>
                    </a:lnT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kern="1200" dirty="0" err="1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Arial Black"/>
                        </a:rPr>
                        <a:t>ritmis</a:t>
                      </a:r>
                      <a:endParaRPr lang="en-US" sz="1800" dirty="0">
                        <a:solidFill>
                          <a:schemeClr val="tx1"/>
                        </a:solidFill>
                        <a:latin typeface="Source Sans Pro" panose="020B0503030403020204" pitchFamily="34" charset="0"/>
                      </a:endParaRPr>
                    </a:p>
                    <a:p>
                      <a:r>
                        <a:rPr lang="en-US" sz="1800" b="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permainan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 </a:t>
                      </a:r>
                      <a:r>
                        <a:rPr lang="en-US" sz="1800" b="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alat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 </a:t>
                      </a:r>
                      <a:r>
                        <a:rPr lang="en-US" sz="1800" b="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musik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 </a:t>
                      </a:r>
                      <a:r>
                        <a:rPr lang="en-US" sz="1800" b="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tidak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 </a:t>
                      </a:r>
                      <a:r>
                        <a:rPr lang="en-US" sz="1800" b="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bernada</a:t>
                      </a:r>
                      <a:r>
                        <a:rPr lang="en-US" sz="1800" b="0" baseline="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 yang </a:t>
                      </a:r>
                    </a:p>
                    <a:p>
                      <a:r>
                        <a:rPr lang="en-US" sz="1800" b="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fungsinya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 </a:t>
                      </a:r>
                      <a:r>
                        <a:rPr lang="en-US" sz="1800" b="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sebagai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 </a:t>
                      </a:r>
                      <a:r>
                        <a:rPr lang="en-US" sz="1800" b="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iringan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/</a:t>
                      </a:r>
                      <a:r>
                        <a:rPr lang="en-US" sz="1800" b="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mengiringi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.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kern="1200" dirty="0" err="1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Arial Black"/>
                        </a:rPr>
                        <a:t>bunyi</a:t>
                      </a: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Arial Black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Arial Black"/>
                        </a:rPr>
                        <a:t>alam</a:t>
                      </a:r>
                      <a:endParaRPr lang="en-US" sz="1800" dirty="0">
                        <a:solidFill>
                          <a:schemeClr val="tx1"/>
                        </a:solidFill>
                        <a:latin typeface="Source Sans Pro" panose="020B0503030403020204" pitchFamily="34" charset="0"/>
                      </a:endParaRPr>
                    </a:p>
                    <a:p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bunyi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berasal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dari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hewan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benda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alam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. </a:t>
                      </a:r>
                      <a:endParaRPr lang="en-US" sz="1800" dirty="0">
                        <a:solidFill>
                          <a:schemeClr val="tx1"/>
                        </a:solidFill>
                        <a:latin typeface="Source Sans Pro" panose="020B0503030403020204" pitchFamily="34" charset="0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kern="1200" dirty="0" err="1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Arial Black"/>
                        </a:rPr>
                        <a:t>tepuk</a:t>
                      </a: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Arial Black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Arial Black"/>
                        </a:rPr>
                        <a:t>tangan</a:t>
                      </a:r>
                      <a:endParaRPr lang="en-US" sz="1800" dirty="0">
                        <a:solidFill>
                          <a:schemeClr val="tx1"/>
                        </a:solidFill>
                        <a:latin typeface="Source Sans Pro" panose="020B0503030403020204" pitchFamily="34" charset="0"/>
                      </a:endParaRPr>
                    </a:p>
                    <a:p>
                      <a:r>
                        <a:rPr lang="en-US" sz="180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bunyi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 yang </a:t>
                      </a:r>
                      <a:r>
                        <a:rPr lang="en-US" sz="1800" baseline="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dihasilkan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oleh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kedua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tangan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 </a:t>
                      </a:r>
                    </a:p>
                    <a:p>
                      <a:r>
                        <a:rPr lang="en-US" sz="1800" baseline="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yang </a:t>
                      </a:r>
                      <a:r>
                        <a:rPr lang="en-US" sz="1800" baseline="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ditamparkan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.</a:t>
                      </a:r>
                      <a:endParaRPr lang="en-US" sz="1800" dirty="0">
                        <a:solidFill>
                          <a:schemeClr val="tx1"/>
                        </a:solidFill>
                        <a:latin typeface="Source Sans Pro" panose="020B0503030403020204" pitchFamily="34" charset="0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kern="1200" dirty="0" err="1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Arial Black"/>
                        </a:rPr>
                        <a:t>ketukan</a:t>
                      </a:r>
                      <a:endParaRPr lang="en-US" sz="1800" dirty="0">
                        <a:solidFill>
                          <a:schemeClr val="tx1"/>
                        </a:solidFill>
                        <a:latin typeface="Source Sans Pro" panose="020B0503030403020204" pitchFamily="34" charset="0"/>
                      </a:endParaRPr>
                    </a:p>
                    <a:p>
                      <a:r>
                        <a:rPr lang="en-US" sz="180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Istilah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menyebutkan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durasi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panjang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pendek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sebuah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 nada.</a:t>
                      </a:r>
                      <a:endParaRPr lang="en-US" sz="1800" dirty="0">
                        <a:solidFill>
                          <a:schemeClr val="tx1"/>
                        </a:solidFill>
                        <a:latin typeface="Source Sans Pro" panose="020B0503030403020204" pitchFamily="34" charset="0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kern="1200" dirty="0" err="1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Arial Black"/>
                        </a:rPr>
                        <a:t>tepuk</a:t>
                      </a: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Arial Black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Arial Black"/>
                        </a:rPr>
                        <a:t>paha</a:t>
                      </a:r>
                      <a:endParaRPr lang="en-US" sz="1800" dirty="0">
                        <a:solidFill>
                          <a:schemeClr val="tx1"/>
                        </a:solidFill>
                        <a:latin typeface="Source Sans Pro" panose="020B0503030403020204" pitchFamily="34" charset="0"/>
                      </a:endParaRPr>
                    </a:p>
                    <a:p>
                      <a:r>
                        <a:rPr lang="en-US" sz="180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bunyi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 yang </a:t>
                      </a:r>
                      <a:r>
                        <a:rPr lang="en-US" sz="1800" baseline="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dihasilkan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oleh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tangn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dan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paha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 </a:t>
                      </a:r>
                    </a:p>
                    <a:p>
                      <a:r>
                        <a:rPr lang="en-US" sz="1800" baseline="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yang </a:t>
                      </a:r>
                      <a:r>
                        <a:rPr lang="en-US" sz="1800" baseline="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ditamparkan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.</a:t>
                      </a:r>
                      <a:endParaRPr lang="en-US" sz="1800" dirty="0">
                        <a:solidFill>
                          <a:schemeClr val="tx1"/>
                        </a:solidFill>
                        <a:latin typeface="Source Sans Pro" panose="020B0503030403020204" pitchFamily="34" charset="0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kern="1200" dirty="0" err="1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Arial Black"/>
                        </a:rPr>
                        <a:t>dinamik</a:t>
                      </a:r>
                      <a:endParaRPr lang="en-US" sz="1800" dirty="0">
                        <a:solidFill>
                          <a:schemeClr val="tx1"/>
                        </a:solidFill>
                        <a:latin typeface="Source Sans Pro" panose="020B0503030403020204" pitchFamily="34" charset="0"/>
                      </a:endParaRPr>
                    </a:p>
                    <a:p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keras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lembutnya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lagu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en-US" sz="1800" dirty="0">
                        <a:solidFill>
                          <a:schemeClr val="tx1"/>
                        </a:solidFill>
                        <a:latin typeface="Source Sans Pro" panose="020B0503030403020204" pitchFamily="34" charset="0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kern="1200" dirty="0" err="1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Arial Black"/>
                        </a:rPr>
                        <a:t>menyanyi</a:t>
                      </a:r>
                      <a:endParaRPr lang="en-US" sz="1800" dirty="0">
                        <a:solidFill>
                          <a:schemeClr val="tx1"/>
                        </a:solidFill>
                        <a:latin typeface="Source Sans Pro" panose="020B0503030403020204" pitchFamily="34" charset="0"/>
                      </a:endParaRPr>
                    </a:p>
                    <a:p>
                      <a:r>
                        <a:rPr lang="en-US" sz="180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alat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komunikasi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 yang di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lakukan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lewat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suara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 yang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memiliki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 nada </a:t>
                      </a:r>
                      <a:r>
                        <a:rPr lang="en-US" sz="1800" baseline="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dan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irama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 yang </a:t>
                      </a:r>
                      <a:r>
                        <a:rPr lang="en-US" sz="1800" baseline="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unik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, </a:t>
                      </a:r>
                    </a:p>
                    <a:p>
                      <a:r>
                        <a:rPr lang="en-US" sz="1800" baseline="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baik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 yang </a:t>
                      </a:r>
                      <a:r>
                        <a:rPr lang="en-US" sz="1800" baseline="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diiringi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alat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musik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atau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tidak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.</a:t>
                      </a:r>
                      <a:endParaRPr lang="en-US" sz="1800" dirty="0">
                        <a:solidFill>
                          <a:schemeClr val="tx1"/>
                        </a:solidFill>
                        <a:latin typeface="Source Sans Pro" panose="020B0503030403020204" pitchFamily="34" charset="0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kern="1200" dirty="0" err="1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Arial Black"/>
                        </a:rPr>
                        <a:t>melodi</a:t>
                      </a:r>
                      <a:endParaRPr lang="en-US" sz="1800" dirty="0">
                        <a:solidFill>
                          <a:schemeClr val="tx1"/>
                        </a:solidFill>
                        <a:latin typeface="Source Sans Pro" panose="020B0503030403020204" pitchFamily="34" charset="0"/>
                      </a:endParaRPr>
                    </a:p>
                    <a:p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rangkaian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nada 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tinggi</a:t>
                      </a:r>
                      <a:r>
                        <a:rPr lang="en-US" sz="1800" kern="1200" baseline="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baseline="0" dirty="0" err="1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rendah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dalam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lagu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. </a:t>
                      </a:r>
                      <a:endParaRPr lang="en-US" sz="1800" dirty="0">
                        <a:solidFill>
                          <a:schemeClr val="tx1"/>
                        </a:solidFill>
                        <a:latin typeface="Source Sans Pro" panose="020B0503030403020204" pitchFamily="34" charset="0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kern="1200" dirty="0" err="1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Arial Black"/>
                        </a:rPr>
                        <a:t>imitasi</a:t>
                      </a:r>
                      <a:endParaRPr lang="en-US" sz="1800" dirty="0">
                        <a:solidFill>
                          <a:schemeClr val="tx1"/>
                        </a:solidFill>
                        <a:latin typeface="Source Sans Pro" panose="020B0503030403020204" pitchFamily="34" charset="0"/>
                      </a:endParaRPr>
                    </a:p>
                    <a:p>
                      <a:r>
                        <a:rPr lang="en-US" sz="180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Menirukan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.</a:t>
                      </a:r>
                    </a:p>
                    <a:p>
                      <a:endParaRPr lang="en-US" sz="1800" dirty="0">
                        <a:solidFill>
                          <a:schemeClr val="tx1"/>
                        </a:solidFill>
                        <a:latin typeface="Source Sans Pro" panose="020B0503030403020204" pitchFamily="34" charset="0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kern="1200" dirty="0" err="1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Arial Black"/>
                        </a:rPr>
                        <a:t>Irama</a:t>
                      </a:r>
                      <a:endParaRPr lang="en-US" sz="1800" dirty="0">
                        <a:solidFill>
                          <a:schemeClr val="tx1"/>
                        </a:solidFill>
                        <a:latin typeface="Source Sans Pro" panose="020B0503030403020204" pitchFamily="34" charset="0"/>
                      </a:endParaRPr>
                    </a:p>
                    <a:p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merupakan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rangkaian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gerak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menjadi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unsur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dasar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dalam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musik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+mn-cs"/>
                        </a:rPr>
                        <a:t>.</a:t>
                      </a:r>
                      <a:endParaRPr lang="en-US" sz="1800" dirty="0">
                        <a:solidFill>
                          <a:schemeClr val="tx1"/>
                        </a:solidFill>
                        <a:latin typeface="Source Sans Pro" panose="020B0503030403020204" pitchFamily="34" charset="0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kern="1200" dirty="0" err="1">
                          <a:solidFill>
                            <a:schemeClr val="tx1"/>
                          </a:solidFill>
                          <a:effectLst/>
                          <a:latin typeface="Source Sans Pro" panose="020B0503030403020204" pitchFamily="34" charset="0"/>
                          <a:ea typeface="+mn-ea"/>
                          <a:cs typeface="Arial Black"/>
                        </a:rPr>
                        <a:t>ritme</a:t>
                      </a:r>
                      <a:endParaRPr lang="en-US" sz="1800" dirty="0">
                        <a:solidFill>
                          <a:schemeClr val="tx1"/>
                        </a:solidFill>
                        <a:latin typeface="Source Sans Pro" panose="020B0503030403020204" pitchFamily="34" charset="0"/>
                      </a:endParaRPr>
                    </a:p>
                    <a:p>
                      <a:r>
                        <a:rPr lang="en-US" sz="180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Irama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 yang </a:t>
                      </a:r>
                      <a:r>
                        <a:rPr lang="en-US" sz="1800" baseline="0" dirty="0" err="1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berulang-ulang</a:t>
                      </a:r>
                      <a:endParaRPr lang="en-US" sz="1800" dirty="0">
                        <a:solidFill>
                          <a:schemeClr val="tx1"/>
                        </a:solidFill>
                        <a:latin typeface="Source Sans Pro" panose="020B0503030403020204" pitchFamily="34" charset="0"/>
                      </a:endParaRPr>
                    </a:p>
                    <a:p>
                      <a:endParaRPr lang="en-US" sz="1800" dirty="0">
                        <a:solidFill>
                          <a:schemeClr val="tx1"/>
                        </a:solidFill>
                        <a:latin typeface="Source Sans Pro" panose="020B0503030403020204" pitchFamily="34" charset="0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8" name="Picture 7" descr="images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0000" l="3500" r="95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-315416"/>
            <a:ext cx="8424936" cy="165618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43808" y="116632"/>
            <a:ext cx="3240359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FF"/>
                </a:solidFill>
                <a:latin typeface="Source Sans Pro" panose="020B0503030403020204" pitchFamily="34" charset="0"/>
                <a:cs typeface="Arial Black"/>
              </a:rPr>
              <a:t>GLOSARIUM</a:t>
            </a:r>
            <a:endParaRPr lang="en-US" sz="3200" dirty="0">
              <a:solidFill>
                <a:srgbClr val="FF00FF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350987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19872" y="616268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Source Sans Pro" panose="020B0503030403020204" pitchFamily="34" charset="0"/>
              </a:rPr>
              <a:t>DAFTAR PUSTAKA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99592" y="1336348"/>
            <a:ext cx="7560840" cy="402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endParaRPr lang="en-US" dirty="0">
              <a:latin typeface="Source Sans Pro" panose="020B0503030403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dirty="0" err="1">
                <a:latin typeface="Source Sans Pro" panose="020B0503030403020204" pitchFamily="34" charset="0"/>
              </a:rPr>
              <a:t>Muchlis</a:t>
            </a:r>
            <a:r>
              <a:rPr lang="en-US" dirty="0">
                <a:latin typeface="Source Sans Pro" panose="020B0503030403020204" pitchFamily="34" charset="0"/>
              </a:rPr>
              <a:t>, </a:t>
            </a:r>
            <a:r>
              <a:rPr lang="en-US" dirty="0" err="1">
                <a:latin typeface="Source Sans Pro" panose="020B0503030403020204" pitchFamily="34" charset="0"/>
              </a:rPr>
              <a:t>dan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Azmy</a:t>
            </a:r>
            <a:r>
              <a:rPr lang="en-US" dirty="0">
                <a:latin typeface="Source Sans Pro" panose="020B0503030403020204" pitchFamily="34" charset="0"/>
              </a:rPr>
              <a:t>. </a:t>
            </a:r>
            <a:r>
              <a:rPr lang="en-US" i="1" dirty="0" err="1">
                <a:latin typeface="Source Sans Pro" panose="020B0503030403020204" pitchFamily="34" charset="0"/>
              </a:rPr>
              <a:t>Lagu-Lagu</a:t>
            </a:r>
            <a:r>
              <a:rPr lang="en-US" i="1" dirty="0">
                <a:latin typeface="Source Sans Pro" panose="020B0503030403020204" pitchFamily="34" charset="0"/>
              </a:rPr>
              <a:t> </a:t>
            </a:r>
            <a:r>
              <a:rPr lang="en-US" i="1" dirty="0" err="1">
                <a:latin typeface="Source Sans Pro" panose="020B0503030403020204" pitchFamily="34" charset="0"/>
              </a:rPr>
              <a:t>untuk</a:t>
            </a:r>
            <a:r>
              <a:rPr lang="en-US" i="1" dirty="0">
                <a:latin typeface="Source Sans Pro" panose="020B0503030403020204" pitchFamily="34" charset="0"/>
              </a:rPr>
              <a:t> </a:t>
            </a:r>
            <a:r>
              <a:rPr lang="en-US" i="1" dirty="0" err="1">
                <a:latin typeface="Source Sans Pro" panose="020B0503030403020204" pitchFamily="34" charset="0"/>
              </a:rPr>
              <a:t>Sekolah</a:t>
            </a:r>
            <a:r>
              <a:rPr lang="en-US" i="1" dirty="0">
                <a:latin typeface="Source Sans Pro" panose="020B0503030403020204" pitchFamily="34" charset="0"/>
              </a:rPr>
              <a:t> </a:t>
            </a:r>
            <a:r>
              <a:rPr lang="en-US" i="1" dirty="0" err="1">
                <a:latin typeface="Source Sans Pro" panose="020B0503030403020204" pitchFamily="34" charset="0"/>
              </a:rPr>
              <a:t>Dasar</a:t>
            </a:r>
            <a:r>
              <a:rPr lang="en-US" i="1" dirty="0">
                <a:latin typeface="Source Sans Pro" panose="020B0503030403020204" pitchFamily="34" charset="0"/>
              </a:rPr>
              <a:t> </a:t>
            </a:r>
            <a:r>
              <a:rPr lang="en-US" i="1" dirty="0" err="1">
                <a:latin typeface="Source Sans Pro" panose="020B0503030403020204" pitchFamily="34" charset="0"/>
              </a:rPr>
              <a:t>dan</a:t>
            </a:r>
            <a:r>
              <a:rPr lang="en-US" i="1" dirty="0">
                <a:latin typeface="Source Sans Pro" panose="020B0503030403020204" pitchFamily="34" charset="0"/>
              </a:rPr>
              <a:t> </a:t>
            </a:r>
            <a:r>
              <a:rPr lang="en-US" i="1" dirty="0" err="1">
                <a:latin typeface="Source Sans Pro" panose="020B0503030403020204" pitchFamily="34" charset="0"/>
              </a:rPr>
              <a:t>Lanjutan</a:t>
            </a:r>
            <a:r>
              <a:rPr lang="en-US" i="1" dirty="0">
                <a:latin typeface="Source Sans Pro" panose="020B0503030403020204" pitchFamily="34" charset="0"/>
              </a:rPr>
              <a:t>: </a:t>
            </a:r>
            <a:r>
              <a:rPr lang="en-US" i="1" dirty="0" err="1">
                <a:latin typeface="Source Sans Pro" panose="020B0503030403020204" pitchFamily="34" charset="0"/>
              </a:rPr>
              <a:t>Lagu</a:t>
            </a:r>
            <a:r>
              <a:rPr lang="en-US" i="1" dirty="0">
                <a:latin typeface="Source Sans Pro" panose="020B0503030403020204" pitchFamily="34" charset="0"/>
              </a:rPr>
              <a:t> </a:t>
            </a:r>
          </a:p>
          <a:p>
            <a:pPr>
              <a:lnSpc>
                <a:spcPct val="80000"/>
              </a:lnSpc>
            </a:pPr>
            <a:r>
              <a:rPr lang="en-US" i="1" dirty="0">
                <a:latin typeface="Source Sans Pro" panose="020B0503030403020204" pitchFamily="34" charset="0"/>
              </a:rPr>
              <a:t>	Daerah</a:t>
            </a:r>
            <a:r>
              <a:rPr lang="en-US" dirty="0">
                <a:latin typeface="Source Sans Pro" panose="020B0503030403020204" pitchFamily="34" charset="0"/>
              </a:rPr>
              <a:t>. Jakarta: </a:t>
            </a:r>
            <a:r>
              <a:rPr lang="en-US" dirty="0" err="1">
                <a:latin typeface="Source Sans Pro" panose="020B0503030403020204" pitchFamily="34" charset="0"/>
              </a:rPr>
              <a:t>Musika</a:t>
            </a:r>
            <a:r>
              <a:rPr lang="en-US" dirty="0">
                <a:latin typeface="Source Sans Pro" panose="020B0503030403020204" pitchFamily="34" charset="0"/>
              </a:rPr>
              <a:t>, 1990.</a:t>
            </a:r>
            <a:br>
              <a:rPr lang="en-US" dirty="0">
                <a:latin typeface="Source Sans Pro" panose="020B0503030403020204" pitchFamily="34" charset="0"/>
              </a:rPr>
            </a:br>
            <a:r>
              <a:rPr lang="en-US" dirty="0">
                <a:latin typeface="Source Sans Pro" panose="020B0503030403020204" pitchFamily="34" charset="0"/>
              </a:rPr>
              <a:t>_______.</a:t>
            </a:r>
            <a:r>
              <a:rPr lang="en-US" i="1" dirty="0">
                <a:latin typeface="Source Sans Pro" panose="020B0503030403020204" pitchFamily="34" charset="0"/>
              </a:rPr>
              <a:t> </a:t>
            </a:r>
            <a:r>
              <a:rPr lang="en-US" i="1" dirty="0" err="1">
                <a:latin typeface="Source Sans Pro" panose="020B0503030403020204" pitchFamily="34" charset="0"/>
              </a:rPr>
              <a:t>Lagu-Lagu</a:t>
            </a:r>
            <a:r>
              <a:rPr lang="en-US" i="1" dirty="0">
                <a:latin typeface="Source Sans Pro" panose="020B0503030403020204" pitchFamily="34" charset="0"/>
              </a:rPr>
              <a:t> </a:t>
            </a:r>
            <a:r>
              <a:rPr lang="en-US" i="1" dirty="0" err="1">
                <a:latin typeface="Source Sans Pro" panose="020B0503030403020204" pitchFamily="34" charset="0"/>
              </a:rPr>
              <a:t>untuk</a:t>
            </a:r>
            <a:r>
              <a:rPr lang="en-US" i="1" dirty="0">
                <a:latin typeface="Source Sans Pro" panose="020B0503030403020204" pitchFamily="34" charset="0"/>
              </a:rPr>
              <a:t> </a:t>
            </a:r>
            <a:r>
              <a:rPr lang="en-US" i="1" dirty="0" err="1">
                <a:latin typeface="Source Sans Pro" panose="020B0503030403020204" pitchFamily="34" charset="0"/>
              </a:rPr>
              <a:t>Sekolah</a:t>
            </a:r>
            <a:r>
              <a:rPr lang="en-US" i="1" dirty="0">
                <a:latin typeface="Source Sans Pro" panose="020B0503030403020204" pitchFamily="34" charset="0"/>
              </a:rPr>
              <a:t> </a:t>
            </a:r>
            <a:r>
              <a:rPr lang="en-US" i="1" dirty="0" err="1">
                <a:latin typeface="Source Sans Pro" panose="020B0503030403020204" pitchFamily="34" charset="0"/>
              </a:rPr>
              <a:t>Dasar</a:t>
            </a:r>
            <a:r>
              <a:rPr lang="en-US" i="1" dirty="0">
                <a:latin typeface="Source Sans Pro" panose="020B0503030403020204" pitchFamily="34" charset="0"/>
              </a:rPr>
              <a:t> </a:t>
            </a:r>
            <a:r>
              <a:rPr lang="en-US" i="1" dirty="0" err="1">
                <a:latin typeface="Source Sans Pro" panose="020B0503030403020204" pitchFamily="34" charset="0"/>
              </a:rPr>
              <a:t>dan</a:t>
            </a:r>
            <a:r>
              <a:rPr lang="en-US" i="1" dirty="0">
                <a:latin typeface="Source Sans Pro" panose="020B0503030403020204" pitchFamily="34" charset="0"/>
              </a:rPr>
              <a:t> </a:t>
            </a:r>
            <a:r>
              <a:rPr lang="en-US" i="1" dirty="0" err="1">
                <a:latin typeface="Source Sans Pro" panose="020B0503030403020204" pitchFamily="34" charset="0"/>
              </a:rPr>
              <a:t>Lanjutan</a:t>
            </a:r>
            <a:r>
              <a:rPr lang="en-US" i="1" dirty="0">
                <a:latin typeface="Source Sans Pro" panose="020B0503030403020204" pitchFamily="34" charset="0"/>
              </a:rPr>
              <a:t>: </a:t>
            </a:r>
            <a:r>
              <a:rPr lang="en-US" i="1" dirty="0" err="1">
                <a:latin typeface="Source Sans Pro" panose="020B0503030403020204" pitchFamily="34" charset="0"/>
              </a:rPr>
              <a:t>Lagu</a:t>
            </a:r>
            <a:r>
              <a:rPr lang="en-US" i="1" dirty="0">
                <a:latin typeface="Source Sans Pro" panose="020B0503030403020204" pitchFamily="34" charset="0"/>
              </a:rPr>
              <a:t> </a:t>
            </a:r>
            <a:r>
              <a:rPr lang="en-US" i="1" dirty="0" err="1">
                <a:latin typeface="Source Sans Pro" panose="020B0503030403020204" pitchFamily="34" charset="0"/>
              </a:rPr>
              <a:t>Wajib</a:t>
            </a:r>
            <a:r>
              <a:rPr lang="en-US" i="1" dirty="0">
                <a:latin typeface="Source Sans Pro" panose="020B0503030403020204" pitchFamily="34" charset="0"/>
              </a:rPr>
              <a:t>.</a:t>
            </a:r>
            <a:r>
              <a:rPr lang="en-US" dirty="0">
                <a:latin typeface="Source Sans Pro" panose="020B0503030403020204" pitchFamily="34" charset="0"/>
              </a:rPr>
              <a:t> Jakarta: </a:t>
            </a:r>
          </a:p>
          <a:p>
            <a:pPr>
              <a:lnSpc>
                <a:spcPct val="80000"/>
              </a:lnSpc>
            </a:pPr>
            <a:r>
              <a:rPr lang="en-US" dirty="0">
                <a:latin typeface="Source Sans Pro" panose="020B0503030403020204" pitchFamily="34" charset="0"/>
              </a:rPr>
              <a:t>	</a:t>
            </a:r>
            <a:r>
              <a:rPr lang="en-US" dirty="0" err="1">
                <a:latin typeface="Source Sans Pro" panose="020B0503030403020204" pitchFamily="34" charset="0"/>
              </a:rPr>
              <a:t>Musika</a:t>
            </a:r>
            <a:r>
              <a:rPr lang="en-US" dirty="0">
                <a:latin typeface="Source Sans Pro" panose="020B0503030403020204" pitchFamily="34" charset="0"/>
              </a:rPr>
              <a:t>, 1990.</a:t>
            </a:r>
          </a:p>
          <a:p>
            <a:pPr>
              <a:lnSpc>
                <a:spcPct val="80000"/>
              </a:lnSpc>
            </a:pPr>
            <a:endParaRPr lang="en-US" dirty="0">
              <a:latin typeface="Source Sans Pro" panose="020B0503030403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dirty="0">
                <a:latin typeface="Source Sans Pro" panose="020B0503030403020204" pitchFamily="34" charset="0"/>
              </a:rPr>
              <a:t>Oxley, Belinda. </a:t>
            </a:r>
            <a:r>
              <a:rPr lang="en-US" i="1" dirty="0">
                <a:latin typeface="Source Sans Pro" panose="020B0503030403020204" pitchFamily="34" charset="0"/>
              </a:rPr>
              <a:t>Portfolio Series: </a:t>
            </a:r>
            <a:r>
              <a:rPr lang="en-US" i="1" dirty="0" err="1">
                <a:latin typeface="Source Sans Pro" panose="020B0503030403020204" pitchFamily="34" charset="0"/>
              </a:rPr>
              <a:t>Seni</a:t>
            </a:r>
            <a:r>
              <a:rPr lang="en-US" i="1" dirty="0">
                <a:latin typeface="Source Sans Pro" panose="020B0503030403020204" pitchFamily="34" charset="0"/>
              </a:rPr>
              <a:t> </a:t>
            </a:r>
            <a:r>
              <a:rPr lang="en-US" i="1" dirty="0" err="1">
                <a:latin typeface="Source Sans Pro" panose="020B0503030403020204" pitchFamily="34" charset="0"/>
              </a:rPr>
              <a:t>Rupa</a:t>
            </a:r>
            <a:r>
              <a:rPr lang="en-US" dirty="0">
                <a:latin typeface="Source Sans Pro" panose="020B0503030403020204" pitchFamily="34" charset="0"/>
              </a:rPr>
              <a:t>. Jakarta: </a:t>
            </a:r>
            <a:r>
              <a:rPr lang="en-US" dirty="0" err="1">
                <a:latin typeface="Source Sans Pro" panose="020B0503030403020204" pitchFamily="34" charset="0"/>
              </a:rPr>
              <a:t>Erlangga</a:t>
            </a:r>
            <a:r>
              <a:rPr lang="en-US" dirty="0">
                <a:latin typeface="Source Sans Pro" panose="020B0503030403020204" pitchFamily="34" charset="0"/>
              </a:rPr>
              <a:t>, 2006. Tan, Julie. 	Tune in Music. Singapore: Longman, 2001.</a:t>
            </a:r>
            <a:br>
              <a:rPr lang="en-US" dirty="0">
                <a:latin typeface="Source Sans Pro" panose="020B0503030403020204" pitchFamily="34" charset="0"/>
              </a:rPr>
            </a:br>
            <a:endParaRPr lang="en-US" dirty="0">
              <a:latin typeface="Source Sans Pro" panose="020B0503030403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dirty="0" err="1">
                <a:latin typeface="Source Sans Pro" panose="020B0503030403020204" pitchFamily="34" charset="0"/>
              </a:rPr>
              <a:t>Subekti</a:t>
            </a:r>
            <a:r>
              <a:rPr lang="en-US" dirty="0">
                <a:latin typeface="Source Sans Pro" panose="020B0503030403020204" pitchFamily="34" charset="0"/>
              </a:rPr>
              <a:t>, Ari, </a:t>
            </a:r>
            <a:r>
              <a:rPr lang="en-US" dirty="0" err="1">
                <a:latin typeface="Source Sans Pro" panose="020B0503030403020204" pitchFamily="34" charset="0"/>
              </a:rPr>
              <a:t>Rantinah</a:t>
            </a:r>
            <a:r>
              <a:rPr lang="en-US" dirty="0">
                <a:latin typeface="Source Sans Pro" panose="020B0503030403020204" pitchFamily="34" charset="0"/>
              </a:rPr>
              <a:t>, </a:t>
            </a:r>
            <a:r>
              <a:rPr lang="en-US" dirty="0" err="1">
                <a:latin typeface="Source Sans Pro" panose="020B0503030403020204" pitchFamily="34" charset="0"/>
              </a:rPr>
              <a:t>Supriyantiningtyas</a:t>
            </a:r>
            <a:r>
              <a:rPr lang="en-US" dirty="0">
                <a:latin typeface="Source Sans Pro" panose="020B0503030403020204" pitchFamily="34" charset="0"/>
              </a:rPr>
              <a:t>. </a:t>
            </a:r>
            <a:r>
              <a:rPr lang="en-US" i="1" dirty="0" err="1">
                <a:latin typeface="Source Sans Pro" panose="020B0503030403020204" pitchFamily="34" charset="0"/>
              </a:rPr>
              <a:t>Seni</a:t>
            </a:r>
            <a:r>
              <a:rPr lang="en-US" i="1" dirty="0">
                <a:latin typeface="Source Sans Pro" panose="020B0503030403020204" pitchFamily="34" charset="0"/>
              </a:rPr>
              <a:t> </a:t>
            </a:r>
            <a:r>
              <a:rPr lang="en-US" i="1" dirty="0" err="1">
                <a:latin typeface="Source Sans Pro" panose="020B0503030403020204" pitchFamily="34" charset="0"/>
              </a:rPr>
              <a:t>Budaya</a:t>
            </a:r>
            <a:r>
              <a:rPr lang="en-US" i="1" dirty="0">
                <a:latin typeface="Source Sans Pro" panose="020B0503030403020204" pitchFamily="34" charset="0"/>
              </a:rPr>
              <a:t> </a:t>
            </a:r>
            <a:r>
              <a:rPr lang="en-US" i="1" dirty="0" err="1">
                <a:latin typeface="Source Sans Pro" panose="020B0503030403020204" pitchFamily="34" charset="0"/>
              </a:rPr>
              <a:t>dan</a:t>
            </a:r>
            <a:r>
              <a:rPr lang="en-US" i="1" dirty="0">
                <a:latin typeface="Source Sans Pro" panose="020B0503030403020204" pitchFamily="34" charset="0"/>
              </a:rPr>
              <a:t> </a:t>
            </a:r>
            <a:r>
              <a:rPr lang="en-US" i="1" dirty="0" err="1">
                <a:latin typeface="Source Sans Pro" panose="020B0503030403020204" pitchFamily="34" charset="0"/>
              </a:rPr>
              <a:t>Keterampilan</a:t>
            </a:r>
            <a:r>
              <a:rPr lang="en-US" i="1" dirty="0">
                <a:latin typeface="Source Sans Pro" panose="020B0503030403020204" pitchFamily="34" charset="0"/>
              </a:rPr>
              <a:t> 	</a:t>
            </a:r>
            <a:r>
              <a:rPr lang="en-US" i="1" dirty="0" err="1">
                <a:latin typeface="Source Sans Pro" panose="020B0503030403020204" pitchFamily="34" charset="0"/>
              </a:rPr>
              <a:t>Kelas</a:t>
            </a:r>
            <a:r>
              <a:rPr lang="en-US" i="1" dirty="0">
                <a:latin typeface="Source Sans Pro" panose="020B0503030403020204" pitchFamily="34" charset="0"/>
              </a:rPr>
              <a:t> I SD/MI</a:t>
            </a:r>
            <a:r>
              <a:rPr lang="en-US" dirty="0">
                <a:latin typeface="Source Sans Pro" panose="020B0503030403020204" pitchFamily="34" charset="0"/>
              </a:rPr>
              <a:t>. Jakarta : </a:t>
            </a:r>
            <a:r>
              <a:rPr lang="en-US" dirty="0" err="1">
                <a:latin typeface="Source Sans Pro" panose="020B0503030403020204" pitchFamily="34" charset="0"/>
              </a:rPr>
              <a:t>Pusat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Perbukuan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Kementrian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  <a:r>
              <a:rPr lang="en-US" dirty="0" err="1">
                <a:latin typeface="Source Sans Pro" panose="020B0503030403020204" pitchFamily="34" charset="0"/>
              </a:rPr>
              <a:t>Pendidikan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</a:p>
          <a:p>
            <a:pPr>
              <a:lnSpc>
                <a:spcPct val="80000"/>
              </a:lnSpc>
            </a:pPr>
            <a:r>
              <a:rPr lang="en-US" dirty="0">
                <a:latin typeface="Source Sans Pro" panose="020B0503030403020204" pitchFamily="34" charset="0"/>
              </a:rPr>
              <a:t>	</a:t>
            </a:r>
            <a:r>
              <a:rPr lang="en-US" dirty="0" err="1">
                <a:latin typeface="Source Sans Pro" panose="020B0503030403020204" pitchFamily="34" charset="0"/>
              </a:rPr>
              <a:t>Nasional</a:t>
            </a:r>
            <a:r>
              <a:rPr lang="en-US" dirty="0">
                <a:latin typeface="Source Sans Pro" panose="020B0503030403020204" pitchFamily="34" charset="0"/>
              </a:rPr>
              <a:t>, 2010 </a:t>
            </a:r>
          </a:p>
          <a:p>
            <a:pPr>
              <a:lnSpc>
                <a:spcPct val="80000"/>
              </a:lnSpc>
            </a:pPr>
            <a:endParaRPr lang="en-US" dirty="0">
              <a:latin typeface="Source Sans Pro" panose="020B0503030403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dirty="0">
                <a:latin typeface="Source Sans Pro" panose="020B0503030403020204" pitchFamily="34" charset="0"/>
              </a:rPr>
              <a:t>Tuck, Tim. </a:t>
            </a:r>
            <a:r>
              <a:rPr lang="en-US" i="1" dirty="0">
                <a:latin typeface="Source Sans Pro" panose="020B0503030403020204" pitchFamily="34" charset="0"/>
              </a:rPr>
              <a:t>Portfolio Series</a:t>
            </a:r>
            <a:r>
              <a:rPr lang="en-US" dirty="0">
                <a:latin typeface="Source Sans Pro" panose="020B0503030403020204" pitchFamily="34" charset="0"/>
              </a:rPr>
              <a:t>: </a:t>
            </a:r>
            <a:r>
              <a:rPr lang="en-US" dirty="0" err="1">
                <a:latin typeface="Source Sans Pro" panose="020B0503030403020204" pitchFamily="34" charset="0"/>
              </a:rPr>
              <a:t>Musik</a:t>
            </a:r>
            <a:r>
              <a:rPr lang="en-US" dirty="0">
                <a:latin typeface="Source Sans Pro" panose="020B0503030403020204" pitchFamily="34" charset="0"/>
              </a:rPr>
              <a:t>. Jakarta: </a:t>
            </a:r>
            <a:r>
              <a:rPr lang="en-US" dirty="0" err="1">
                <a:latin typeface="Source Sans Pro" panose="020B0503030403020204" pitchFamily="34" charset="0"/>
              </a:rPr>
              <a:t>Erlangga</a:t>
            </a:r>
            <a:r>
              <a:rPr lang="en-US" dirty="0">
                <a:latin typeface="Source Sans Pro" panose="020B0503030403020204" pitchFamily="34" charset="0"/>
              </a:rPr>
              <a:t>, 2006.</a:t>
            </a:r>
          </a:p>
          <a:p>
            <a:endParaRPr lang="en-US" dirty="0">
              <a:latin typeface="Source Sans Pro" panose="020B0503030403020204" pitchFamily="34" charset="0"/>
            </a:endParaRPr>
          </a:p>
          <a:p>
            <a:endParaRPr lang="en-US" dirty="0">
              <a:latin typeface="Source Sans Pro" panose="020B0503030403020204" pitchFamily="34" charset="0"/>
            </a:endParaRPr>
          </a:p>
          <a:p>
            <a:r>
              <a:rPr lang="en-US" dirty="0">
                <a:latin typeface="Source Sans Pro" panose="020B0503030403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1741513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67544" y="1772816"/>
            <a:ext cx="7884368" cy="13234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8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Source Sans Pro" panose="020B0503030403020204" pitchFamily="34" charset="0"/>
              </a:rPr>
              <a:t>TERIMAKASIH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7544" y="908722"/>
            <a:ext cx="8496944" cy="1877187"/>
          </a:xfrm>
          <a:prstGeom prst="rect">
            <a:avLst/>
          </a:prstGeom>
          <a:noFill/>
        </p:spPr>
        <p:txBody>
          <a:bodyPr wrap="square" lIns="91191" tIns="45596" rIns="91191" bIns="45596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ource Sans Pro" panose="020B0503030403020204" pitchFamily="34" charset="0"/>
                <a:ea typeface="Wingdings"/>
                <a:cs typeface="Wingdings"/>
                <a:sym typeface="Wingdings"/>
              </a:rPr>
              <a:t> </a:t>
            </a:r>
            <a:r>
              <a:rPr lang="en-US" sz="2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ource Sans Pro" panose="020B0503030403020204" pitchFamily="34" charset="0"/>
                <a:cs typeface="Arial Black"/>
              </a:rPr>
              <a:t>Fase</a:t>
            </a:r>
            <a:r>
              <a:rPr lang="en-US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ource Sans Pro" panose="020B0503030403020204" pitchFamily="34" charset="0"/>
                <a:cs typeface="Arial Black"/>
              </a:rPr>
              <a:t>	          			: A</a:t>
            </a:r>
          </a:p>
          <a:p>
            <a:pPr algn="just">
              <a:lnSpc>
                <a:spcPct val="120000"/>
              </a:lnSpc>
            </a:pPr>
            <a:r>
              <a:rPr lang="en-US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ource Sans Pro" panose="020B0503030403020204" pitchFamily="34" charset="0"/>
                <a:ea typeface="Wingdings"/>
                <a:cs typeface="Wingdings"/>
                <a:sym typeface="Wingdings"/>
              </a:rPr>
              <a:t> </a:t>
            </a:r>
            <a:r>
              <a:rPr lang="en-US" sz="2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ource Sans Pro" panose="020B0503030403020204" pitchFamily="34" charset="0"/>
                <a:cs typeface="Arial Black"/>
              </a:rPr>
              <a:t>Jenjang</a:t>
            </a:r>
            <a:r>
              <a:rPr lang="en-US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ource Sans Pro" panose="020B0503030403020204" pitchFamily="34" charset="0"/>
                <a:cs typeface="Arial Black"/>
              </a:rPr>
              <a:t>	    		: SD/2 (</a:t>
            </a:r>
            <a:r>
              <a:rPr lang="en-US" sz="2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ource Sans Pro" panose="020B0503030403020204" pitchFamily="34" charset="0"/>
                <a:cs typeface="Arial Black"/>
              </a:rPr>
              <a:t>Dua</a:t>
            </a:r>
            <a:r>
              <a:rPr lang="en-US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ource Sans Pro" panose="020B0503030403020204" pitchFamily="34" charset="0"/>
                <a:cs typeface="Arial Black"/>
              </a:rPr>
              <a:t>)</a:t>
            </a:r>
          </a:p>
          <a:p>
            <a:pPr algn="just">
              <a:lnSpc>
                <a:spcPct val="120000"/>
              </a:lnSpc>
            </a:pPr>
            <a:r>
              <a:rPr lang="en-US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ource Sans Pro" panose="020B0503030403020204" pitchFamily="34" charset="0"/>
                <a:ea typeface="Wingdings"/>
                <a:cs typeface="Wingdings"/>
                <a:sym typeface="Wingdings"/>
              </a:rPr>
              <a:t> </a:t>
            </a:r>
            <a:r>
              <a:rPr lang="en-US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ource Sans Pro" panose="020B0503030403020204" pitchFamily="34" charset="0"/>
                <a:cs typeface="Arial Black"/>
              </a:rPr>
              <a:t>Mata </a:t>
            </a:r>
            <a:r>
              <a:rPr lang="en-US" sz="2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ource Sans Pro" panose="020B0503030403020204" pitchFamily="34" charset="0"/>
                <a:cs typeface="Arial Black"/>
              </a:rPr>
              <a:t>Pelajaran</a:t>
            </a:r>
            <a:r>
              <a:rPr lang="en-US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ource Sans Pro" panose="020B0503030403020204" pitchFamily="34" charset="0"/>
                <a:cs typeface="Arial Black"/>
              </a:rPr>
              <a:t>		: </a:t>
            </a:r>
            <a:r>
              <a:rPr lang="en-US" sz="2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ource Sans Pro" panose="020B0503030403020204" pitchFamily="34" charset="0"/>
                <a:cs typeface="Arial Black"/>
              </a:rPr>
              <a:t>Seni</a:t>
            </a:r>
            <a:r>
              <a:rPr lang="en-US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ource Sans Pro" panose="020B0503030403020204" pitchFamily="34" charset="0"/>
                <a:cs typeface="Arial Black"/>
              </a:rPr>
              <a:t> </a:t>
            </a:r>
            <a:r>
              <a:rPr lang="en-US" sz="2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ource Sans Pro" panose="020B0503030403020204" pitchFamily="34" charset="0"/>
                <a:cs typeface="Arial Black"/>
              </a:rPr>
              <a:t>dan</a:t>
            </a:r>
            <a:r>
              <a:rPr lang="en-US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ource Sans Pro" panose="020B0503030403020204" pitchFamily="34" charset="0"/>
                <a:cs typeface="Arial Black"/>
              </a:rPr>
              <a:t> </a:t>
            </a:r>
            <a:r>
              <a:rPr lang="en-US" sz="2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ource Sans Pro" panose="020B0503030403020204" pitchFamily="34" charset="0"/>
                <a:cs typeface="Arial Black"/>
              </a:rPr>
              <a:t>Prakarya</a:t>
            </a:r>
            <a:r>
              <a:rPr lang="en-US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ource Sans Pro" panose="020B0503030403020204" pitchFamily="34" charset="0"/>
                <a:cs typeface="Arial Black"/>
              </a:rPr>
              <a:t> (</a:t>
            </a:r>
            <a:r>
              <a:rPr lang="en-US" sz="2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ource Sans Pro" panose="020B0503030403020204" pitchFamily="34" charset="0"/>
                <a:cs typeface="Arial Black"/>
              </a:rPr>
              <a:t>Seni</a:t>
            </a:r>
            <a:r>
              <a:rPr lang="en-US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ource Sans Pro" panose="020B0503030403020204" pitchFamily="34" charset="0"/>
                <a:cs typeface="Arial Black"/>
              </a:rPr>
              <a:t> </a:t>
            </a:r>
            <a:r>
              <a:rPr lang="en-US" sz="2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ource Sans Pro" panose="020B0503030403020204" pitchFamily="34" charset="0"/>
                <a:cs typeface="Arial Black"/>
              </a:rPr>
              <a:t>Musik</a:t>
            </a:r>
            <a:r>
              <a:rPr lang="en-US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ource Sans Pro" panose="020B0503030403020204" pitchFamily="34" charset="0"/>
                <a:cs typeface="Arial Black"/>
              </a:rPr>
              <a:t>)</a:t>
            </a:r>
          </a:p>
          <a:p>
            <a:pPr algn="just">
              <a:lnSpc>
                <a:spcPct val="120000"/>
              </a:lnSpc>
            </a:pPr>
            <a:r>
              <a:rPr lang="en-US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ource Sans Pro" panose="020B0503030403020204" pitchFamily="34" charset="0"/>
                <a:ea typeface="Wingdings"/>
                <a:cs typeface="Wingdings"/>
                <a:sym typeface="Wingdings"/>
              </a:rPr>
              <a:t> </a:t>
            </a:r>
            <a:r>
              <a:rPr lang="en-US" sz="2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ource Sans Pro" panose="020B0503030403020204" pitchFamily="34" charset="0"/>
                <a:cs typeface="Arial Black"/>
              </a:rPr>
              <a:t>Alokasi</a:t>
            </a:r>
            <a:r>
              <a:rPr lang="en-US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ource Sans Pro" panose="020B0503030403020204" pitchFamily="34" charset="0"/>
                <a:cs typeface="Arial Black"/>
              </a:rPr>
              <a:t> </a:t>
            </a:r>
            <a:r>
              <a:rPr lang="en-US" sz="2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ource Sans Pro" panose="020B0503030403020204" pitchFamily="34" charset="0"/>
                <a:cs typeface="Arial Black"/>
              </a:rPr>
              <a:t>Waktu</a:t>
            </a:r>
            <a:r>
              <a:rPr lang="en-US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ource Sans Pro" panose="020B0503030403020204" pitchFamily="34" charset="0"/>
                <a:cs typeface="Arial Black"/>
              </a:rPr>
              <a:t>		: 800 </a:t>
            </a:r>
            <a:r>
              <a:rPr lang="en-US" sz="2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ource Sans Pro" panose="020B0503030403020204" pitchFamily="34" charset="0"/>
                <a:cs typeface="Arial Black"/>
              </a:rPr>
              <a:t>Menit</a:t>
            </a:r>
            <a:r>
              <a:rPr lang="en-US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ource Sans Pro" panose="020B0503030403020204" pitchFamily="34" charset="0"/>
                <a:cs typeface="Arial Black"/>
              </a:rPr>
              <a:t> (5 kali </a:t>
            </a:r>
            <a:r>
              <a:rPr lang="en-US" sz="2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ource Sans Pro" panose="020B0503030403020204" pitchFamily="34" charset="0"/>
                <a:cs typeface="Arial Black"/>
              </a:rPr>
              <a:t>pertemuan</a:t>
            </a:r>
            <a:r>
              <a:rPr lang="en-US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ource Sans Pro" panose="020B0503030403020204" pitchFamily="34" charset="0"/>
                <a:cs typeface="Arial Black"/>
              </a:rPr>
              <a:t>)</a:t>
            </a:r>
          </a:p>
          <a:p>
            <a:pPr algn="just"/>
            <a:endParaRPr lang="en-US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ource Sans Pro" panose="020B0503030403020204" pitchFamily="34" charset="0"/>
              <a:cs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2305329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323528" y="260648"/>
            <a:ext cx="8424936" cy="9144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ctr"/>
            <a:r>
              <a:rPr lang="en-US" sz="3200" b="1" dirty="0">
                <a:latin typeface="Source Sans Pro" panose="020B0503030403020204" pitchFamily="34" charset="0"/>
              </a:rPr>
              <a:t>CAPAIAN PEMBELAJARAN</a:t>
            </a:r>
            <a:r>
              <a:rPr lang="en-US" dirty="0">
                <a:latin typeface="Source Sans Pro" panose="020B0503030403020204" pitchFamily="34" charset="0"/>
              </a:rPr>
              <a:t> </a:t>
            </a:r>
          </a:p>
        </p:txBody>
      </p:sp>
      <p:sp>
        <p:nvSpPr>
          <p:cNvPr id="4" name="Rectangle 3"/>
          <p:cNvSpPr/>
          <p:nvPr/>
        </p:nvSpPr>
        <p:spPr>
          <a:xfrm>
            <a:off x="251520" y="1340768"/>
            <a:ext cx="8568952" cy="187220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ctr"/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Peserta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didik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mengidentifikasi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,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melibatkan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diri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secara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aktif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dalam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pengalaman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atas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bunyi-musik</a:t>
            </a:r>
            <a:endParaRPr lang="en-US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pPr algn="ctr"/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(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bernyanyi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,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bermain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alat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/media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musik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,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mendengarkan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),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mengimitasi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bunyi-musik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serta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dapat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</a:p>
          <a:p>
            <a:pPr algn="ctr"/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mengembangkannya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menjadi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pola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baru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yang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sederhana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,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serta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mengenali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diri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sendiri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,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sesama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, </a:t>
            </a:r>
          </a:p>
          <a:p>
            <a:pPr algn="ctr"/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lingkungan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keberagaman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/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kebhinekaan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sebagai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bahan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dasar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berkegiatan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sz="16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musik</a:t>
            </a:r>
            <a:r>
              <a:rPr 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. </a:t>
            </a:r>
          </a:p>
          <a:p>
            <a:pPr algn="ctr"/>
            <a:endParaRPr lang="en-US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23528" y="3933056"/>
            <a:ext cx="1512168" cy="432048"/>
          </a:xfrm>
          <a:prstGeom prst="roundRect">
            <a:avLst/>
          </a:prstGeom>
          <a:solidFill>
            <a:srgbClr val="FF00FF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Source Sans Pro" panose="020B0503030403020204" pitchFamily="34" charset="0"/>
                <a:cs typeface="Arial Black"/>
              </a:rPr>
              <a:t>MENGALAMI</a:t>
            </a:r>
            <a:r>
              <a:rPr lang="en-US" sz="2000" b="1" dirty="0">
                <a:solidFill>
                  <a:schemeClr val="bg1"/>
                </a:solidFill>
                <a:latin typeface="Source Sans Pro" panose="020B0503030403020204" pitchFamily="34" charset="0"/>
                <a:cs typeface="Arial Black"/>
              </a:rPr>
              <a:t> </a:t>
            </a:r>
          </a:p>
        </p:txBody>
      </p:sp>
      <p:sp>
        <p:nvSpPr>
          <p:cNvPr id="6" name="Rectangular Callout 5"/>
          <p:cNvSpPr/>
          <p:nvPr/>
        </p:nvSpPr>
        <p:spPr>
          <a:xfrm>
            <a:off x="251520" y="4869175"/>
            <a:ext cx="1800200" cy="1368152"/>
          </a:xfrm>
          <a:prstGeom prst="wedgeRectCallout">
            <a:avLst>
              <a:gd name="adj1" fmla="val -3607"/>
              <a:gd name="adj2" fmla="val -85787"/>
            </a:avLst>
          </a:prstGeom>
          <a:solidFill>
            <a:srgbClr val="FF00FF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just"/>
            <a:r>
              <a:rPr lang="en-US" sz="1350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Peserta</a:t>
            </a:r>
            <a:r>
              <a:rPr lang="en-US" sz="1350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sz="1350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didik</a:t>
            </a:r>
            <a:r>
              <a:rPr lang="en-US" sz="1350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</a:p>
          <a:p>
            <a:pPr algn="just"/>
            <a:r>
              <a:rPr lang="en-US" sz="1350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membedakan</a:t>
            </a:r>
            <a:r>
              <a:rPr lang="en-US" sz="1350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sz="1350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berbagai</a:t>
            </a:r>
            <a:r>
              <a:rPr lang="en-US" sz="1350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sz="1350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macam</a:t>
            </a:r>
            <a:r>
              <a:rPr lang="en-US" sz="1350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sz="1350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jenis</a:t>
            </a:r>
            <a:r>
              <a:rPr lang="en-US" sz="1350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sz="1350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bunyi</a:t>
            </a:r>
            <a:r>
              <a:rPr lang="en-US" sz="1350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</a:p>
          <a:p>
            <a:pPr algn="just"/>
            <a:r>
              <a:rPr lang="en-US" sz="1350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berdasarkan</a:t>
            </a:r>
            <a:r>
              <a:rPr lang="en-US" sz="1350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sz="1350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kualitas</a:t>
            </a:r>
            <a:r>
              <a:rPr lang="en-US" sz="1350" dirty="0">
                <a:solidFill>
                  <a:schemeClr val="bg1"/>
                </a:solidFill>
                <a:latin typeface="Source Sans Pro" panose="020B0503030403020204" pitchFamily="34" charset="0"/>
              </a:rPr>
              <a:t>- </a:t>
            </a:r>
          </a:p>
          <a:p>
            <a:pPr algn="just"/>
            <a:r>
              <a:rPr lang="en-US" sz="1350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kualitasnya</a:t>
            </a:r>
            <a:r>
              <a:rPr lang="en-US" sz="1350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  <a:r>
              <a:rPr lang="en-US" sz="1350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dalam</a:t>
            </a:r>
            <a:r>
              <a:rPr lang="en-US" sz="1350" dirty="0">
                <a:solidFill>
                  <a:schemeClr val="bg1"/>
                </a:solidFill>
                <a:latin typeface="Source Sans Pro" panose="020B0503030403020204" pitchFamily="34" charset="0"/>
              </a:rPr>
              <a:t> </a:t>
            </a:r>
          </a:p>
          <a:p>
            <a:pPr algn="just"/>
            <a:r>
              <a:rPr lang="en-US" sz="1350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istilah</a:t>
            </a:r>
            <a:r>
              <a:rPr lang="en-US" sz="1350" dirty="0">
                <a:solidFill>
                  <a:schemeClr val="bg1"/>
                </a:solidFill>
                <a:latin typeface="Source Sans Pro" panose="020B0503030403020204" pitchFamily="34" charset="0"/>
              </a:rPr>
              <a:t> yang </a:t>
            </a:r>
            <a:r>
              <a:rPr lang="en-US" sz="1350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sederhana</a:t>
            </a:r>
            <a:endParaRPr lang="en-US" sz="1350" dirty="0">
              <a:solidFill>
                <a:schemeClr val="bg1"/>
              </a:solidFill>
              <a:latin typeface="Source Sans Pro" panose="020B0503030403020204" pitchFamily="34" charset="0"/>
            </a:endParaRPr>
          </a:p>
          <a:p>
            <a:pPr algn="just"/>
            <a:endParaRPr lang="en-US" sz="135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051720" y="3573016"/>
            <a:ext cx="1728192" cy="432048"/>
          </a:xfrm>
          <a:prstGeom prst="roundRect">
            <a:avLst/>
          </a:prstGeom>
          <a:solidFill>
            <a:schemeClr val="tx1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Source Sans Pro" panose="020B0503030403020204" pitchFamily="34" charset="0"/>
                <a:cs typeface="Arial Black"/>
              </a:rPr>
              <a:t>MENCIPTAKAN</a:t>
            </a:r>
            <a:endParaRPr lang="en-US" sz="2000" b="1" dirty="0">
              <a:solidFill>
                <a:schemeClr val="bg1"/>
              </a:solidFill>
              <a:latin typeface="Source Sans Pro" panose="020B0503030403020204" pitchFamily="34" charset="0"/>
              <a:cs typeface="Arial Black"/>
            </a:endParaRPr>
          </a:p>
        </p:txBody>
      </p:sp>
      <p:sp>
        <p:nvSpPr>
          <p:cNvPr id="8" name="Rectangular Callout 7"/>
          <p:cNvSpPr/>
          <p:nvPr/>
        </p:nvSpPr>
        <p:spPr>
          <a:xfrm>
            <a:off x="2123728" y="4581128"/>
            <a:ext cx="1656184" cy="1368152"/>
          </a:xfrm>
          <a:prstGeom prst="wedgeRectCallout">
            <a:avLst>
              <a:gd name="adj1" fmla="val -5059"/>
              <a:gd name="adj2" fmla="val -90015"/>
            </a:avLst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just"/>
            <a:r>
              <a:rPr lang="en-US" sz="1350" dirty="0" err="1">
                <a:latin typeface="Source Sans Pro" panose="020B0503030403020204" pitchFamily="34" charset="0"/>
              </a:rPr>
              <a:t>Peserta</a:t>
            </a:r>
            <a:r>
              <a:rPr lang="en-US" sz="1350" dirty="0">
                <a:latin typeface="Source Sans Pro" panose="020B0503030403020204" pitchFamily="34" charset="0"/>
              </a:rPr>
              <a:t> </a:t>
            </a:r>
            <a:r>
              <a:rPr lang="en-US" sz="1350" dirty="0" err="1">
                <a:latin typeface="Source Sans Pro" panose="020B0503030403020204" pitchFamily="34" charset="0"/>
              </a:rPr>
              <a:t>didik</a:t>
            </a:r>
            <a:r>
              <a:rPr lang="en-US" sz="1350" dirty="0">
                <a:latin typeface="Source Sans Pro" panose="020B0503030403020204" pitchFamily="34" charset="0"/>
              </a:rPr>
              <a:t> </a:t>
            </a:r>
          </a:p>
          <a:p>
            <a:pPr algn="just"/>
            <a:r>
              <a:rPr lang="en-US" sz="1350" dirty="0" err="1">
                <a:latin typeface="Source Sans Pro" panose="020B0503030403020204" pitchFamily="34" charset="0"/>
              </a:rPr>
              <a:t>mengenal</a:t>
            </a:r>
            <a:r>
              <a:rPr lang="en-US" sz="1350" dirty="0">
                <a:latin typeface="Source Sans Pro" panose="020B0503030403020204" pitchFamily="34" charset="0"/>
              </a:rPr>
              <a:t> </a:t>
            </a:r>
            <a:r>
              <a:rPr lang="en-US" sz="1350" dirty="0" err="1">
                <a:latin typeface="Source Sans Pro" panose="020B0503030403020204" pitchFamily="34" charset="0"/>
              </a:rPr>
              <a:t>pola</a:t>
            </a:r>
            <a:r>
              <a:rPr lang="en-US" sz="1350" dirty="0">
                <a:latin typeface="Source Sans Pro" panose="020B0503030403020204" pitchFamily="34" charset="0"/>
              </a:rPr>
              <a:t> </a:t>
            </a:r>
          </a:p>
          <a:p>
            <a:pPr algn="just"/>
            <a:r>
              <a:rPr lang="en-US" sz="1350" dirty="0" err="1">
                <a:latin typeface="Source Sans Pro" panose="020B0503030403020204" pitchFamily="34" charset="0"/>
              </a:rPr>
              <a:t>ritme</a:t>
            </a:r>
            <a:r>
              <a:rPr lang="en-US" sz="1350" dirty="0">
                <a:latin typeface="Source Sans Pro" panose="020B0503030403020204" pitchFamily="34" charset="0"/>
              </a:rPr>
              <a:t> </a:t>
            </a:r>
            <a:r>
              <a:rPr lang="en-US" sz="1350" dirty="0" err="1">
                <a:latin typeface="Source Sans Pro" panose="020B0503030403020204" pitchFamily="34" charset="0"/>
              </a:rPr>
              <a:t>sederhana</a:t>
            </a:r>
            <a:r>
              <a:rPr lang="en-US" sz="1350" dirty="0">
                <a:latin typeface="Source Sans Pro" panose="020B0503030403020204" pitchFamily="34" charset="0"/>
              </a:rPr>
              <a:t> </a:t>
            </a:r>
          </a:p>
          <a:p>
            <a:pPr algn="just"/>
            <a:r>
              <a:rPr lang="en-US" sz="1350" dirty="0" err="1">
                <a:latin typeface="Source Sans Pro" panose="020B0503030403020204" pitchFamily="34" charset="0"/>
              </a:rPr>
              <a:t>dengan</a:t>
            </a:r>
            <a:r>
              <a:rPr lang="en-US" sz="1350" dirty="0">
                <a:latin typeface="Source Sans Pro" panose="020B0503030403020204" pitchFamily="34" charset="0"/>
              </a:rPr>
              <a:t> </a:t>
            </a:r>
          </a:p>
          <a:p>
            <a:pPr algn="just"/>
            <a:r>
              <a:rPr lang="en-US" sz="1350" dirty="0" err="1">
                <a:latin typeface="Source Sans Pro" panose="020B0503030403020204" pitchFamily="34" charset="0"/>
              </a:rPr>
              <a:t>menggunakan</a:t>
            </a:r>
            <a:r>
              <a:rPr lang="en-US" sz="1350" dirty="0">
                <a:latin typeface="Source Sans Pro" panose="020B0503030403020204" pitchFamily="34" charset="0"/>
              </a:rPr>
              <a:t> </a:t>
            </a:r>
            <a:r>
              <a:rPr lang="en-US" sz="1350" dirty="0" err="1">
                <a:latin typeface="Source Sans Pro" panose="020B0503030403020204" pitchFamily="34" charset="0"/>
              </a:rPr>
              <a:t>bunyi</a:t>
            </a:r>
            <a:r>
              <a:rPr lang="en-US" sz="1350" dirty="0">
                <a:latin typeface="Source Sans Pro" panose="020B0503030403020204" pitchFamily="34" charset="0"/>
              </a:rPr>
              <a:t> </a:t>
            </a:r>
            <a:r>
              <a:rPr lang="en-US" sz="1350" dirty="0" err="1">
                <a:latin typeface="Source Sans Pro" panose="020B0503030403020204" pitchFamily="34" charset="0"/>
              </a:rPr>
              <a:t>imitasi</a:t>
            </a:r>
            <a:r>
              <a:rPr lang="en-US" sz="1350" dirty="0">
                <a:latin typeface="Source Sans Pro" panose="020B0503030403020204" pitchFamily="34" charset="0"/>
              </a:rPr>
              <a:t> yang </a:t>
            </a:r>
            <a:r>
              <a:rPr lang="en-US" sz="1350" dirty="0" err="1">
                <a:latin typeface="Source Sans Pro" panose="020B0503030403020204" pitchFamily="34" charset="0"/>
              </a:rPr>
              <a:t>dibuat</a:t>
            </a:r>
            <a:r>
              <a:rPr lang="en-US" sz="1350" dirty="0">
                <a:latin typeface="Source Sans Pro" panose="020B0503030403020204" pitchFamily="34" charset="0"/>
              </a:rPr>
              <a:t>. </a:t>
            </a:r>
          </a:p>
          <a:p>
            <a:pPr algn="just"/>
            <a:endParaRPr lang="en-US" sz="135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779913" y="4077072"/>
            <a:ext cx="2016224" cy="432048"/>
          </a:xfrm>
          <a:prstGeom prst="round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Source Sans Pro" panose="020B0503030403020204" pitchFamily="34" charset="0"/>
                <a:cs typeface="Arial Black"/>
              </a:rPr>
              <a:t>MEREFLEKSIKAN</a:t>
            </a:r>
            <a:endParaRPr lang="en-US" sz="2000" b="1" dirty="0">
              <a:solidFill>
                <a:schemeClr val="bg1"/>
              </a:solidFill>
              <a:latin typeface="Source Sans Pro" panose="020B0503030403020204" pitchFamily="34" charset="0"/>
              <a:cs typeface="Arial Black"/>
            </a:endParaRPr>
          </a:p>
        </p:txBody>
      </p:sp>
      <p:sp>
        <p:nvSpPr>
          <p:cNvPr id="10" name="Rectangular Callout 9"/>
          <p:cNvSpPr/>
          <p:nvPr/>
        </p:nvSpPr>
        <p:spPr>
          <a:xfrm>
            <a:off x="3923928" y="4941168"/>
            <a:ext cx="1656184" cy="1584175"/>
          </a:xfrm>
          <a:prstGeom prst="wedgeRectCallout">
            <a:avLst>
              <a:gd name="adj1" fmla="val -24160"/>
              <a:gd name="adj2" fmla="val -73853"/>
            </a:avLst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just"/>
            <a:r>
              <a:rPr lang="en-US" sz="1350" dirty="0" err="1">
                <a:latin typeface="Source Sans Pro" panose="020B0503030403020204" pitchFamily="34" charset="0"/>
              </a:rPr>
              <a:t>Peserta</a:t>
            </a:r>
            <a:r>
              <a:rPr lang="en-US" sz="1350" dirty="0">
                <a:latin typeface="Source Sans Pro" panose="020B0503030403020204" pitchFamily="34" charset="0"/>
              </a:rPr>
              <a:t> </a:t>
            </a:r>
            <a:r>
              <a:rPr lang="en-US" sz="1350" dirty="0" err="1">
                <a:latin typeface="Source Sans Pro" panose="020B0503030403020204" pitchFamily="34" charset="0"/>
              </a:rPr>
              <a:t>didik</a:t>
            </a:r>
            <a:r>
              <a:rPr lang="en-US" sz="1350" dirty="0">
                <a:latin typeface="Source Sans Pro" panose="020B0503030403020204" pitchFamily="34" charset="0"/>
              </a:rPr>
              <a:t> </a:t>
            </a:r>
          </a:p>
          <a:p>
            <a:pPr algn="just"/>
            <a:r>
              <a:rPr lang="en-US" sz="1350" dirty="0" err="1">
                <a:latin typeface="Source Sans Pro" panose="020B0503030403020204" pitchFamily="34" charset="0"/>
              </a:rPr>
              <a:t>mengenal</a:t>
            </a:r>
            <a:r>
              <a:rPr lang="en-US" sz="1350" dirty="0">
                <a:latin typeface="Source Sans Pro" panose="020B0503030403020204" pitchFamily="34" charset="0"/>
              </a:rPr>
              <a:t> </a:t>
            </a:r>
          </a:p>
          <a:p>
            <a:pPr algn="just"/>
            <a:r>
              <a:rPr lang="en-US" sz="1350" dirty="0" err="1">
                <a:latin typeface="Source Sans Pro" panose="020B0503030403020204" pitchFamily="34" charset="0"/>
              </a:rPr>
              <a:t>instrumen</a:t>
            </a:r>
            <a:r>
              <a:rPr lang="en-US" sz="1350" dirty="0">
                <a:latin typeface="Source Sans Pro" panose="020B0503030403020204" pitchFamily="34" charset="0"/>
              </a:rPr>
              <a:t> </a:t>
            </a:r>
            <a:r>
              <a:rPr lang="en-US" sz="1350" dirty="0" err="1">
                <a:latin typeface="Source Sans Pro" panose="020B0503030403020204" pitchFamily="34" charset="0"/>
              </a:rPr>
              <a:t>melodik</a:t>
            </a:r>
            <a:r>
              <a:rPr lang="en-US" sz="1350" dirty="0">
                <a:latin typeface="Source Sans Pro" panose="020B0503030403020204" pitchFamily="34" charset="0"/>
              </a:rPr>
              <a:t> </a:t>
            </a:r>
            <a:r>
              <a:rPr lang="en-US" sz="1350" dirty="0" err="1">
                <a:latin typeface="Source Sans Pro" panose="020B0503030403020204" pitchFamily="34" charset="0"/>
              </a:rPr>
              <a:t>dan</a:t>
            </a:r>
            <a:r>
              <a:rPr lang="en-US" sz="1350" dirty="0">
                <a:latin typeface="Source Sans Pro" panose="020B0503030403020204" pitchFamily="34" charset="0"/>
              </a:rPr>
              <a:t> </a:t>
            </a:r>
            <a:r>
              <a:rPr lang="en-US" sz="1350" dirty="0" err="1">
                <a:latin typeface="Source Sans Pro" panose="020B0503030403020204" pitchFamily="34" charset="0"/>
              </a:rPr>
              <a:t>perkusif</a:t>
            </a:r>
            <a:r>
              <a:rPr lang="en-US" sz="1350" dirty="0">
                <a:latin typeface="Source Sans Pro" panose="020B0503030403020204" pitchFamily="34" charset="0"/>
              </a:rPr>
              <a:t> </a:t>
            </a:r>
          </a:p>
          <a:p>
            <a:pPr algn="just"/>
            <a:r>
              <a:rPr lang="en-US" sz="1350" dirty="0" err="1">
                <a:latin typeface="Source Sans Pro" panose="020B0503030403020204" pitchFamily="34" charset="0"/>
              </a:rPr>
              <a:t>sederhana</a:t>
            </a:r>
            <a:r>
              <a:rPr lang="en-US" sz="1350" dirty="0">
                <a:latin typeface="Source Sans Pro" panose="020B0503030403020204" pitchFamily="34" charset="0"/>
              </a:rPr>
              <a:t> </a:t>
            </a:r>
            <a:r>
              <a:rPr lang="en-US" sz="1350" dirty="0" err="1">
                <a:latin typeface="Source Sans Pro" panose="020B0503030403020204" pitchFamily="34" charset="0"/>
              </a:rPr>
              <a:t>dengan</a:t>
            </a:r>
            <a:r>
              <a:rPr lang="en-US" sz="1350" dirty="0">
                <a:latin typeface="Source Sans Pro" panose="020B0503030403020204" pitchFamily="34" charset="0"/>
              </a:rPr>
              <a:t> </a:t>
            </a:r>
            <a:r>
              <a:rPr lang="en-US" sz="1350" dirty="0" err="1">
                <a:latin typeface="Source Sans Pro" panose="020B0503030403020204" pitchFamily="34" charset="0"/>
              </a:rPr>
              <a:t>menunjukkan</a:t>
            </a:r>
            <a:r>
              <a:rPr lang="en-US" sz="1350" dirty="0">
                <a:latin typeface="Source Sans Pro" panose="020B0503030403020204" pitchFamily="34" charset="0"/>
              </a:rPr>
              <a:t> </a:t>
            </a:r>
          </a:p>
          <a:p>
            <a:pPr algn="just"/>
            <a:r>
              <a:rPr lang="en-US" sz="1350" dirty="0" err="1">
                <a:latin typeface="Source Sans Pro" panose="020B0503030403020204" pitchFamily="34" charset="0"/>
              </a:rPr>
              <a:t>kendali</a:t>
            </a:r>
            <a:r>
              <a:rPr lang="en-US" sz="1350" dirty="0">
                <a:latin typeface="Source Sans Pro" panose="020B0503030403020204" pitchFamily="34" charset="0"/>
              </a:rPr>
              <a:t> yang </a:t>
            </a:r>
            <a:r>
              <a:rPr lang="en-US" sz="1350" dirty="0" err="1">
                <a:latin typeface="Source Sans Pro" panose="020B0503030403020204" pitchFamily="34" charset="0"/>
              </a:rPr>
              <a:t>aman</a:t>
            </a:r>
            <a:r>
              <a:rPr lang="en-US" sz="1350" dirty="0">
                <a:latin typeface="Source Sans Pro" panose="020B0503030403020204" pitchFamily="34" charset="0"/>
              </a:rPr>
              <a:t>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508105" y="3284984"/>
            <a:ext cx="2016224" cy="432048"/>
          </a:xfrm>
          <a:prstGeom prst="roundRect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Source Sans Pro" panose="020B0503030403020204" pitchFamily="34" charset="0"/>
                <a:cs typeface="Arial Black"/>
              </a:rPr>
              <a:t>BERPIKIR DAN 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latin typeface="Source Sans Pro" panose="020B0503030403020204" pitchFamily="34" charset="0"/>
                <a:cs typeface="Arial Black"/>
              </a:rPr>
              <a:t>BEKERJA ARTISTIK</a:t>
            </a:r>
            <a:endParaRPr lang="en-US" sz="2000" b="1" dirty="0">
              <a:solidFill>
                <a:schemeClr val="bg1"/>
              </a:solidFill>
              <a:latin typeface="Source Sans Pro" panose="020B0503030403020204" pitchFamily="34" charset="0"/>
              <a:cs typeface="Arial Black"/>
            </a:endParaRPr>
          </a:p>
        </p:txBody>
      </p:sp>
      <p:sp>
        <p:nvSpPr>
          <p:cNvPr id="12" name="Rectangular Callout 11"/>
          <p:cNvSpPr/>
          <p:nvPr/>
        </p:nvSpPr>
        <p:spPr>
          <a:xfrm>
            <a:off x="5652120" y="4581128"/>
            <a:ext cx="1440160" cy="1440160"/>
          </a:xfrm>
          <a:prstGeom prst="wedgeRectCallout">
            <a:avLst>
              <a:gd name="adj1" fmla="val 9533"/>
              <a:gd name="adj2" fmla="val -107311"/>
            </a:avLst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r>
              <a:rPr lang="en-US" sz="1350" dirty="0" err="1">
                <a:latin typeface="Source Sans Pro" panose="020B0503030403020204" pitchFamily="34" charset="0"/>
              </a:rPr>
              <a:t>Peserta</a:t>
            </a:r>
            <a:r>
              <a:rPr lang="en-US" sz="1350" dirty="0">
                <a:latin typeface="Source Sans Pro" panose="020B0503030403020204" pitchFamily="34" charset="0"/>
              </a:rPr>
              <a:t> </a:t>
            </a:r>
            <a:r>
              <a:rPr lang="en-US" sz="1350" dirty="0" err="1">
                <a:latin typeface="Source Sans Pro" panose="020B0503030403020204" pitchFamily="34" charset="0"/>
              </a:rPr>
              <a:t>didik</a:t>
            </a:r>
            <a:r>
              <a:rPr lang="en-US" sz="1350" dirty="0">
                <a:latin typeface="Source Sans Pro" panose="020B0503030403020204" pitchFamily="34" charset="0"/>
              </a:rPr>
              <a:t> </a:t>
            </a:r>
          </a:p>
          <a:p>
            <a:r>
              <a:rPr lang="en-US" sz="1350" dirty="0" err="1">
                <a:latin typeface="Source Sans Pro" panose="020B0503030403020204" pitchFamily="34" charset="0"/>
              </a:rPr>
              <a:t>menjalani</a:t>
            </a:r>
            <a:r>
              <a:rPr lang="en-US" sz="1350" dirty="0">
                <a:latin typeface="Source Sans Pro" panose="020B0503030403020204" pitchFamily="34" charset="0"/>
              </a:rPr>
              <a:t> </a:t>
            </a:r>
            <a:r>
              <a:rPr lang="en-US" sz="1350" dirty="0" err="1">
                <a:latin typeface="Source Sans Pro" panose="020B0503030403020204" pitchFamily="34" charset="0"/>
              </a:rPr>
              <a:t>rutin</a:t>
            </a:r>
            <a:r>
              <a:rPr lang="en-US" sz="1350" dirty="0">
                <a:latin typeface="Source Sans Pro" panose="020B0503030403020204" pitchFamily="34" charset="0"/>
              </a:rPr>
              <a:t> </a:t>
            </a:r>
          </a:p>
          <a:p>
            <a:r>
              <a:rPr lang="en-US" sz="1350" dirty="0" err="1">
                <a:latin typeface="Source Sans Pro" panose="020B0503030403020204" pitchFamily="34" charset="0"/>
              </a:rPr>
              <a:t>dan</a:t>
            </a:r>
            <a:r>
              <a:rPr lang="en-US" sz="1350" dirty="0">
                <a:latin typeface="Source Sans Pro" panose="020B0503030403020204" pitchFamily="34" charset="0"/>
              </a:rPr>
              <a:t> </a:t>
            </a:r>
            <a:r>
              <a:rPr lang="en-US" sz="1350" dirty="0" err="1">
                <a:latin typeface="Source Sans Pro" panose="020B0503030403020204" pitchFamily="34" charset="0"/>
              </a:rPr>
              <a:t>kebiasaan</a:t>
            </a:r>
            <a:r>
              <a:rPr lang="en-US" sz="1350" dirty="0">
                <a:latin typeface="Source Sans Pro" panose="020B0503030403020204" pitchFamily="34" charset="0"/>
              </a:rPr>
              <a:t> </a:t>
            </a:r>
          </a:p>
          <a:p>
            <a:r>
              <a:rPr lang="en-US" sz="1350" dirty="0" err="1">
                <a:latin typeface="Source Sans Pro" panose="020B0503030403020204" pitchFamily="34" charset="0"/>
              </a:rPr>
              <a:t>baik</a:t>
            </a:r>
            <a:r>
              <a:rPr lang="en-US" sz="1350" dirty="0">
                <a:latin typeface="Source Sans Pro" panose="020B0503030403020204" pitchFamily="34" charset="0"/>
              </a:rPr>
              <a:t> </a:t>
            </a:r>
            <a:r>
              <a:rPr lang="en-US" sz="1350" dirty="0" err="1">
                <a:latin typeface="Source Sans Pro" panose="020B0503030403020204" pitchFamily="34" charset="0"/>
              </a:rPr>
              <a:t>dalam</a:t>
            </a:r>
            <a:r>
              <a:rPr lang="en-US" sz="1350" dirty="0">
                <a:latin typeface="Source Sans Pro" panose="020B0503030403020204" pitchFamily="34" charset="0"/>
              </a:rPr>
              <a:t> </a:t>
            </a:r>
          </a:p>
          <a:p>
            <a:r>
              <a:rPr lang="en-US" sz="1350" dirty="0" err="1">
                <a:latin typeface="Source Sans Pro" panose="020B0503030403020204" pitchFamily="34" charset="0"/>
              </a:rPr>
              <a:t>berkegiatan</a:t>
            </a:r>
            <a:r>
              <a:rPr lang="en-US" sz="1350" dirty="0">
                <a:latin typeface="Source Sans Pro" panose="020B0503030403020204" pitchFamily="34" charset="0"/>
              </a:rPr>
              <a:t> </a:t>
            </a:r>
          </a:p>
          <a:p>
            <a:r>
              <a:rPr lang="en-US" sz="1350" dirty="0" err="1">
                <a:latin typeface="Source Sans Pro" panose="020B0503030403020204" pitchFamily="34" charset="0"/>
              </a:rPr>
              <a:t>musik</a:t>
            </a:r>
            <a:r>
              <a:rPr lang="en-US" sz="1350" dirty="0">
                <a:latin typeface="Source Sans Pro" panose="020B0503030403020204" pitchFamily="34" charset="0"/>
              </a:rPr>
              <a:t> </a:t>
            </a:r>
          </a:p>
          <a:p>
            <a:pPr algn="just"/>
            <a:endParaRPr lang="en-US" sz="1350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7020272" y="4077072"/>
            <a:ext cx="1728192" cy="432048"/>
          </a:xfrm>
          <a:prstGeom prst="roundRect">
            <a:avLst/>
          </a:prstGeom>
          <a:solidFill>
            <a:srgbClr val="80000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Source Sans Pro" panose="020B0503030403020204" pitchFamily="34" charset="0"/>
                <a:cs typeface="Arial Black"/>
              </a:rPr>
              <a:t>BERDAMPAK</a:t>
            </a:r>
            <a:endParaRPr lang="en-US" sz="2000" b="1" dirty="0">
              <a:solidFill>
                <a:schemeClr val="bg1"/>
              </a:solidFill>
              <a:latin typeface="Source Sans Pro" panose="020B0503030403020204" pitchFamily="34" charset="0"/>
              <a:cs typeface="Arial Black"/>
            </a:endParaRPr>
          </a:p>
        </p:txBody>
      </p:sp>
      <p:sp>
        <p:nvSpPr>
          <p:cNvPr id="14" name="Rectangular Callout 13"/>
          <p:cNvSpPr/>
          <p:nvPr/>
        </p:nvSpPr>
        <p:spPr>
          <a:xfrm>
            <a:off x="7164288" y="5085199"/>
            <a:ext cx="1584176" cy="1296129"/>
          </a:xfrm>
          <a:prstGeom prst="wedgeRectCallout">
            <a:avLst>
              <a:gd name="adj1" fmla="val 6113"/>
              <a:gd name="adj2" fmla="val -94389"/>
            </a:avLst>
          </a:prstGeom>
          <a:solidFill>
            <a:srgbClr val="80000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r>
              <a:rPr lang="en-US" sz="1350" dirty="0" err="1">
                <a:latin typeface="Source Sans Pro" panose="020B0503030403020204" pitchFamily="34" charset="0"/>
              </a:rPr>
              <a:t>Peserta</a:t>
            </a:r>
            <a:r>
              <a:rPr lang="en-US" sz="1350" dirty="0">
                <a:latin typeface="Source Sans Pro" panose="020B0503030403020204" pitchFamily="34" charset="0"/>
              </a:rPr>
              <a:t> </a:t>
            </a:r>
            <a:r>
              <a:rPr lang="en-US" sz="1350" dirty="0" err="1">
                <a:latin typeface="Source Sans Pro" panose="020B0503030403020204" pitchFamily="34" charset="0"/>
              </a:rPr>
              <a:t>didik</a:t>
            </a:r>
            <a:r>
              <a:rPr lang="en-US" sz="1350" dirty="0">
                <a:latin typeface="Source Sans Pro" panose="020B0503030403020204" pitchFamily="34" charset="0"/>
              </a:rPr>
              <a:t> </a:t>
            </a:r>
          </a:p>
          <a:p>
            <a:r>
              <a:rPr lang="en-US" sz="1350" dirty="0" err="1">
                <a:latin typeface="Source Sans Pro" panose="020B0503030403020204" pitchFamily="34" charset="0"/>
              </a:rPr>
              <a:t>terlibat</a:t>
            </a:r>
            <a:r>
              <a:rPr lang="en-US" sz="1350" dirty="0">
                <a:latin typeface="Source Sans Pro" panose="020B0503030403020204" pitchFamily="34" charset="0"/>
              </a:rPr>
              <a:t> </a:t>
            </a:r>
            <a:r>
              <a:rPr lang="en-US" sz="1350" dirty="0" err="1">
                <a:latin typeface="Source Sans Pro" panose="020B0503030403020204" pitchFamily="34" charset="0"/>
              </a:rPr>
              <a:t>dan</a:t>
            </a:r>
            <a:r>
              <a:rPr lang="en-US" sz="1350" dirty="0">
                <a:latin typeface="Source Sans Pro" panose="020B0503030403020204" pitchFamily="34" charset="0"/>
              </a:rPr>
              <a:t> </a:t>
            </a:r>
            <a:r>
              <a:rPr lang="en-US" sz="1350" dirty="0" err="1">
                <a:latin typeface="Source Sans Pro" panose="020B0503030403020204" pitchFamily="34" charset="0"/>
              </a:rPr>
              <a:t>aktif</a:t>
            </a:r>
            <a:r>
              <a:rPr lang="en-US" sz="1350" dirty="0">
                <a:latin typeface="Source Sans Pro" panose="020B0503030403020204" pitchFamily="34" charset="0"/>
              </a:rPr>
              <a:t> </a:t>
            </a:r>
          </a:p>
          <a:p>
            <a:r>
              <a:rPr lang="en-US" sz="1350" dirty="0" err="1">
                <a:latin typeface="Source Sans Pro" panose="020B0503030403020204" pitchFamily="34" charset="0"/>
              </a:rPr>
              <a:t>dalam</a:t>
            </a:r>
            <a:r>
              <a:rPr lang="en-US" sz="1350" dirty="0">
                <a:latin typeface="Source Sans Pro" panose="020B0503030403020204" pitchFamily="34" charset="0"/>
              </a:rPr>
              <a:t> </a:t>
            </a:r>
          </a:p>
          <a:p>
            <a:r>
              <a:rPr lang="en-US" sz="1350" dirty="0" err="1">
                <a:latin typeface="Source Sans Pro" panose="020B0503030403020204" pitchFamily="34" charset="0"/>
              </a:rPr>
              <a:t>kegiatan</a:t>
            </a:r>
            <a:r>
              <a:rPr lang="en-US" sz="1350" dirty="0">
                <a:latin typeface="Source Sans Pro" panose="020B0503030403020204" pitchFamily="34" charset="0"/>
              </a:rPr>
              <a:t> </a:t>
            </a:r>
            <a:r>
              <a:rPr lang="en-US" sz="1350" dirty="0" err="1">
                <a:latin typeface="Source Sans Pro" panose="020B0503030403020204" pitchFamily="34" charset="0"/>
              </a:rPr>
              <a:t>bermusik</a:t>
            </a:r>
            <a:r>
              <a:rPr lang="en-US" sz="1350" dirty="0">
                <a:latin typeface="Source Sans Pro" panose="020B0503030403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6854067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Diagonal Corner Rectangle 1"/>
          <p:cNvSpPr/>
          <p:nvPr/>
        </p:nvSpPr>
        <p:spPr>
          <a:xfrm>
            <a:off x="395536" y="116632"/>
            <a:ext cx="8352928" cy="3744416"/>
          </a:xfrm>
          <a:prstGeom prst="round2DiagRect">
            <a:avLst>
              <a:gd name="adj1" fmla="val 50000"/>
              <a:gd name="adj2" fmla="val 0"/>
            </a:avLst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191" tIns="45596" rIns="91191" bIns="45596" rtlCol="0" anchor="ctr"/>
          <a:lstStyle/>
          <a:p>
            <a:pPr algn="just"/>
            <a:endParaRPr lang="en-US" sz="1200" dirty="0">
              <a:latin typeface="Source Sans Pro" panose="020B0503030403020204" pitchFamily="34" charset="0"/>
            </a:endParaRPr>
          </a:p>
          <a:p>
            <a:pPr algn="just"/>
            <a:endParaRPr lang="en-US" sz="1200" dirty="0">
              <a:latin typeface="Source Sans Pro" panose="020B0503030403020204" pitchFamily="34" charset="0"/>
            </a:endParaRPr>
          </a:p>
          <a:p>
            <a:pPr algn="just"/>
            <a:endParaRPr lang="en-US" sz="1200" dirty="0">
              <a:latin typeface="Source Sans Pro" panose="020B0503030403020204" pitchFamily="34" charset="0"/>
            </a:endParaRPr>
          </a:p>
          <a:p>
            <a:pPr algn="just"/>
            <a:endParaRPr lang="en-US" sz="1200" dirty="0">
              <a:latin typeface="Source Sans Pro" panose="020B0503030403020204" pitchFamily="34" charset="0"/>
            </a:endParaRPr>
          </a:p>
          <a:p>
            <a:pPr algn="just"/>
            <a:r>
              <a:rPr lang="en-US" sz="1200" b="1" dirty="0" err="1">
                <a:latin typeface="Source Sans Pro" panose="020B0503030403020204" pitchFamily="34" charset="0"/>
              </a:rPr>
              <a:t>Beriman</a:t>
            </a:r>
            <a:r>
              <a:rPr lang="en-US" sz="1200" b="1" dirty="0">
                <a:latin typeface="Source Sans Pro" panose="020B0503030403020204" pitchFamily="34" charset="0"/>
              </a:rPr>
              <a:t>, </a:t>
            </a:r>
            <a:r>
              <a:rPr lang="en-US" sz="1200" b="1" dirty="0" err="1">
                <a:latin typeface="Source Sans Pro" panose="020B0503030403020204" pitchFamily="34" charset="0"/>
              </a:rPr>
              <a:t>bertakwa</a:t>
            </a:r>
            <a:r>
              <a:rPr lang="en-US" sz="1200" b="1" dirty="0">
                <a:latin typeface="Source Sans Pro" panose="020B0503030403020204" pitchFamily="34" charset="0"/>
              </a:rPr>
              <a:t> </a:t>
            </a:r>
            <a:r>
              <a:rPr lang="en-US" sz="1200" b="1" dirty="0" err="1">
                <a:latin typeface="Source Sans Pro" panose="020B0503030403020204" pitchFamily="34" charset="0"/>
              </a:rPr>
              <a:t>kepada</a:t>
            </a:r>
            <a:r>
              <a:rPr lang="en-US" sz="1200" b="1" dirty="0">
                <a:latin typeface="Source Sans Pro" panose="020B0503030403020204" pitchFamily="34" charset="0"/>
              </a:rPr>
              <a:t> </a:t>
            </a:r>
            <a:r>
              <a:rPr lang="en-US" sz="1200" b="1" dirty="0" err="1">
                <a:latin typeface="Source Sans Pro" panose="020B0503030403020204" pitchFamily="34" charset="0"/>
              </a:rPr>
              <a:t>Tuhan</a:t>
            </a:r>
            <a:r>
              <a:rPr lang="en-US" sz="1200" b="1" dirty="0">
                <a:latin typeface="Source Sans Pro" panose="020B0503030403020204" pitchFamily="34" charset="0"/>
              </a:rPr>
              <a:t> YME </a:t>
            </a:r>
            <a:r>
              <a:rPr lang="en-US" sz="1200" b="1" dirty="0" err="1">
                <a:latin typeface="Source Sans Pro" panose="020B0503030403020204" pitchFamily="34" charset="0"/>
              </a:rPr>
              <a:t>dan</a:t>
            </a:r>
            <a:r>
              <a:rPr lang="en-US" sz="1200" b="1" dirty="0">
                <a:latin typeface="Source Sans Pro" panose="020B0503030403020204" pitchFamily="34" charset="0"/>
              </a:rPr>
              <a:t> </a:t>
            </a:r>
            <a:r>
              <a:rPr lang="en-US" sz="1200" b="1" dirty="0" err="1">
                <a:latin typeface="Source Sans Pro" panose="020B0503030403020204" pitchFamily="34" charset="0"/>
              </a:rPr>
              <a:t>Berakhlak</a:t>
            </a:r>
            <a:r>
              <a:rPr lang="en-US" sz="1200" b="1" dirty="0">
                <a:latin typeface="Source Sans Pro" panose="020B0503030403020204" pitchFamily="34" charset="0"/>
              </a:rPr>
              <a:t> </a:t>
            </a:r>
            <a:r>
              <a:rPr lang="en-US" sz="1200" b="1" dirty="0" err="1">
                <a:latin typeface="Source Sans Pro" panose="020B0503030403020204" pitchFamily="34" charset="0"/>
              </a:rPr>
              <a:t>Mulia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</a:p>
          <a:p>
            <a:pPr algn="just"/>
            <a:r>
              <a:rPr lang="en-US" sz="1200" dirty="0" err="1">
                <a:latin typeface="Source Sans Pro" panose="020B0503030403020204" pitchFamily="34" charset="0"/>
              </a:rPr>
              <a:t>Merawat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Diri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secara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Fisik</a:t>
            </a:r>
            <a:r>
              <a:rPr lang="en-US" sz="1200" dirty="0">
                <a:latin typeface="Source Sans Pro" panose="020B0503030403020204" pitchFamily="34" charset="0"/>
              </a:rPr>
              <a:t>, Mental, dan Spiritual: </a:t>
            </a:r>
            <a:r>
              <a:rPr lang="en-US" sz="1200" dirty="0" err="1">
                <a:latin typeface="Source Sans Pro" panose="020B0503030403020204" pitchFamily="34" charset="0"/>
              </a:rPr>
              <a:t>Mulai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membiasakan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diri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untuk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disiplin</a:t>
            </a:r>
            <a:r>
              <a:rPr lang="en-US" sz="1200" dirty="0">
                <a:latin typeface="Source Sans Pro" panose="020B0503030403020204" pitchFamily="34" charset="0"/>
              </a:rPr>
              <a:t>, </a:t>
            </a:r>
            <a:r>
              <a:rPr lang="en-US" sz="1200" dirty="0" err="1">
                <a:latin typeface="Source Sans Pro" panose="020B0503030403020204" pitchFamily="34" charset="0"/>
              </a:rPr>
              <a:t>rapi</a:t>
            </a:r>
            <a:r>
              <a:rPr lang="en-US" sz="1200" dirty="0">
                <a:latin typeface="Source Sans Pro" panose="020B0503030403020204" pitchFamily="34" charset="0"/>
              </a:rPr>
              <a:t>, </a:t>
            </a:r>
            <a:r>
              <a:rPr lang="en-US" sz="1200" dirty="0" err="1">
                <a:latin typeface="Source Sans Pro" panose="020B0503030403020204" pitchFamily="34" charset="0"/>
              </a:rPr>
              <a:t>membersihkan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</a:p>
          <a:p>
            <a:pPr algn="just"/>
            <a:r>
              <a:rPr lang="en-US" sz="1200" dirty="0">
                <a:latin typeface="Source Sans Pro" panose="020B0503030403020204" pitchFamily="34" charset="0"/>
              </a:rPr>
              <a:t>dan </a:t>
            </a:r>
            <a:r>
              <a:rPr lang="en-US" sz="1200" dirty="0" err="1">
                <a:latin typeface="Source Sans Pro" panose="020B0503030403020204" pitchFamily="34" charset="0"/>
              </a:rPr>
              <a:t>merawat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diri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dalam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semua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aktivitas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kesehariannya</a:t>
            </a:r>
            <a:r>
              <a:rPr lang="en-US" sz="1200" dirty="0">
                <a:latin typeface="Source Sans Pro" panose="020B0503030403020204" pitchFamily="34" charset="0"/>
              </a:rPr>
              <a:t>. </a:t>
            </a:r>
          </a:p>
          <a:p>
            <a:pPr algn="just"/>
            <a:endParaRPr lang="en-US" sz="1200" b="1" dirty="0">
              <a:latin typeface="Source Sans Pro" panose="020B0503030403020204" pitchFamily="34" charset="0"/>
            </a:endParaRPr>
          </a:p>
          <a:p>
            <a:pPr algn="just"/>
            <a:r>
              <a:rPr lang="en-US" sz="1200" b="1" dirty="0" err="1">
                <a:latin typeface="Source Sans Pro" panose="020B0503030403020204" pitchFamily="34" charset="0"/>
              </a:rPr>
              <a:t>Bergotong-royong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</a:p>
          <a:p>
            <a:pPr algn="just"/>
            <a:r>
              <a:rPr lang="en-US" sz="1200" dirty="0" err="1">
                <a:latin typeface="Source Sans Pro" panose="020B0503030403020204" pitchFamily="34" charset="0"/>
              </a:rPr>
              <a:t>Menerima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dan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melaksanakan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tugas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serta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peran</a:t>
            </a:r>
            <a:r>
              <a:rPr lang="en-US" sz="1200" dirty="0">
                <a:latin typeface="Source Sans Pro" panose="020B0503030403020204" pitchFamily="34" charset="0"/>
              </a:rPr>
              <a:t> yang </a:t>
            </a:r>
            <a:r>
              <a:rPr lang="en-US" sz="1200" dirty="0" err="1">
                <a:latin typeface="Source Sans Pro" panose="020B0503030403020204" pitchFamily="34" charset="0"/>
              </a:rPr>
              <a:t>diberikan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kelompok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dalam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sebuah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kegiatan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bersama</a:t>
            </a:r>
            <a:r>
              <a:rPr lang="en-US" sz="1200" dirty="0">
                <a:latin typeface="Source Sans Pro" panose="020B0503030403020204" pitchFamily="34" charset="0"/>
              </a:rPr>
              <a:t>. </a:t>
            </a:r>
          </a:p>
          <a:p>
            <a:pPr algn="just"/>
            <a:endParaRPr lang="en-US" sz="1200" b="1" dirty="0">
              <a:latin typeface="Source Sans Pro" panose="020B0503030403020204" pitchFamily="34" charset="0"/>
            </a:endParaRPr>
          </a:p>
          <a:p>
            <a:pPr algn="just"/>
            <a:r>
              <a:rPr lang="en-US" sz="1200" b="1" dirty="0" err="1">
                <a:latin typeface="Source Sans Pro" panose="020B0503030403020204" pitchFamily="34" charset="0"/>
              </a:rPr>
              <a:t>Mandiri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</a:p>
          <a:p>
            <a:pPr algn="just"/>
            <a:r>
              <a:rPr lang="en-US" sz="1200" dirty="0" err="1">
                <a:latin typeface="Source Sans Pro" panose="020B0503030403020204" pitchFamily="34" charset="0"/>
              </a:rPr>
              <a:t>Berani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mencoba</a:t>
            </a:r>
            <a:r>
              <a:rPr lang="en-US" sz="1200" dirty="0">
                <a:latin typeface="Source Sans Pro" panose="020B0503030403020204" pitchFamily="34" charset="0"/>
              </a:rPr>
              <a:t> dan </a:t>
            </a:r>
            <a:r>
              <a:rPr lang="en-US" sz="1200" dirty="0" err="1">
                <a:latin typeface="Source Sans Pro" panose="020B0503030403020204" pitchFamily="34" charset="0"/>
              </a:rPr>
              <a:t>adaptif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menghadapi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situasi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baru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serta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bertahan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mengerjakan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tugas-tugas</a:t>
            </a:r>
            <a:r>
              <a:rPr lang="en-US" sz="1200" dirty="0">
                <a:latin typeface="Source Sans Pro" panose="020B0503030403020204" pitchFamily="34" charset="0"/>
              </a:rPr>
              <a:t> yang </a:t>
            </a:r>
          </a:p>
          <a:p>
            <a:pPr algn="just"/>
            <a:r>
              <a:rPr lang="en-US" sz="1200" dirty="0" err="1">
                <a:latin typeface="Source Sans Pro" panose="020B0503030403020204" pitchFamily="34" charset="0"/>
              </a:rPr>
              <a:t>disepakati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hingga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tuntas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</a:p>
          <a:p>
            <a:pPr algn="just"/>
            <a:endParaRPr lang="en-US" sz="1200" b="1" dirty="0">
              <a:latin typeface="Source Sans Pro" panose="020B0503030403020204" pitchFamily="34" charset="0"/>
            </a:endParaRPr>
          </a:p>
          <a:p>
            <a:pPr algn="just"/>
            <a:r>
              <a:rPr lang="en-US" sz="1200" b="1" dirty="0" err="1">
                <a:latin typeface="Source Sans Pro" panose="020B0503030403020204" pitchFamily="34" charset="0"/>
              </a:rPr>
              <a:t>Kreatif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</a:p>
          <a:p>
            <a:pPr algn="just"/>
            <a:r>
              <a:rPr lang="en-US" sz="1200" dirty="0" err="1">
                <a:latin typeface="Source Sans Pro" panose="020B0503030403020204" pitchFamily="34" charset="0"/>
              </a:rPr>
              <a:t>Menghasilkan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gagasan</a:t>
            </a:r>
            <a:r>
              <a:rPr lang="en-US" sz="1200" dirty="0">
                <a:latin typeface="Source Sans Pro" panose="020B0503030403020204" pitchFamily="34" charset="0"/>
              </a:rPr>
              <a:t> yang </a:t>
            </a:r>
            <a:r>
              <a:rPr lang="en-US" sz="1200" dirty="0" err="1">
                <a:latin typeface="Source Sans Pro" panose="020B0503030403020204" pitchFamily="34" charset="0"/>
              </a:rPr>
              <a:t>orisinal</a:t>
            </a:r>
            <a:r>
              <a:rPr lang="en-US" sz="1200" dirty="0">
                <a:latin typeface="Source Sans Pro" panose="020B0503030403020204" pitchFamily="34" charset="0"/>
              </a:rPr>
              <a:t>: </a:t>
            </a:r>
            <a:r>
              <a:rPr lang="en-US" sz="1200" dirty="0" err="1">
                <a:latin typeface="Source Sans Pro" panose="020B0503030403020204" pitchFamily="34" charset="0"/>
              </a:rPr>
              <a:t>menggabungkan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beberapa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gagasan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menjadi</a:t>
            </a:r>
            <a:r>
              <a:rPr lang="en-US" sz="1200" dirty="0">
                <a:latin typeface="Source Sans Pro" panose="020B0503030403020204" pitchFamily="34" charset="0"/>
              </a:rPr>
              <a:t> ide </a:t>
            </a:r>
            <a:r>
              <a:rPr lang="en-US" sz="1200" dirty="0" err="1">
                <a:latin typeface="Source Sans Pro" panose="020B0503030403020204" pitchFamily="34" charset="0"/>
              </a:rPr>
              <a:t>atau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gagasan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imajinatif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</a:p>
          <a:p>
            <a:pPr algn="just"/>
            <a:r>
              <a:rPr lang="en-US" sz="1200" dirty="0">
                <a:latin typeface="Source Sans Pro" panose="020B0503030403020204" pitchFamily="34" charset="0"/>
              </a:rPr>
              <a:t>yang </a:t>
            </a:r>
            <a:r>
              <a:rPr lang="en-US" sz="1200" dirty="0" err="1">
                <a:latin typeface="Source Sans Pro" panose="020B0503030403020204" pitchFamily="34" charset="0"/>
              </a:rPr>
              <a:t>bermakna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untuk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mengekspresikan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pikiran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dan</a:t>
            </a:r>
            <a:r>
              <a:rPr lang="en-US" sz="1200" dirty="0">
                <a:latin typeface="Source Sans Pro" panose="020B0503030403020204" pitchFamily="34" charset="0"/>
              </a:rPr>
              <a:t>/</a:t>
            </a:r>
            <a:r>
              <a:rPr lang="en-US" sz="1200" dirty="0" err="1">
                <a:latin typeface="Source Sans Pro" panose="020B0503030403020204" pitchFamily="34" charset="0"/>
              </a:rPr>
              <a:t>atau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perasaannya</a:t>
            </a:r>
            <a:r>
              <a:rPr lang="en-US" sz="1200" dirty="0">
                <a:latin typeface="Source Sans Pro" panose="020B0503030403020204" pitchFamily="34" charset="0"/>
              </a:rPr>
              <a:t>. </a:t>
            </a:r>
          </a:p>
          <a:p>
            <a:pPr algn="just"/>
            <a:endParaRPr lang="en-US" sz="1200" dirty="0">
              <a:latin typeface="Source Sans Pro" panose="020B0503030403020204" pitchFamily="34" charset="0"/>
            </a:endParaRPr>
          </a:p>
        </p:txBody>
      </p:sp>
      <p:sp>
        <p:nvSpPr>
          <p:cNvPr id="28" name="Round Diagonal Corner Rectangle 27"/>
          <p:cNvSpPr/>
          <p:nvPr/>
        </p:nvSpPr>
        <p:spPr>
          <a:xfrm>
            <a:off x="395536" y="4115321"/>
            <a:ext cx="8352928" cy="1662574"/>
          </a:xfrm>
          <a:prstGeom prst="round2DiagRect">
            <a:avLst>
              <a:gd name="adj1" fmla="val 1006"/>
              <a:gd name="adj2" fmla="val 0"/>
            </a:avLst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191" tIns="45596" rIns="91191" bIns="45596" rtlCol="0" anchor="ctr"/>
          <a:lstStyle/>
          <a:p>
            <a:pPr algn="ctr"/>
            <a:r>
              <a:rPr lang="en-US" baseline="30000" dirty="0">
                <a:latin typeface="Source Sans Pro" panose="020B0503030403020204" pitchFamily="34" charset="0"/>
              </a:rPr>
              <a:t> </a:t>
            </a:r>
            <a:endParaRPr lang="en-US" dirty="0">
              <a:latin typeface="Source Sans Pro" panose="020B0503030403020204" pitchFamily="34" charset="0"/>
            </a:endParaRPr>
          </a:p>
          <a:p>
            <a:pPr algn="ctr"/>
            <a:endParaRPr lang="en-US" dirty="0">
              <a:latin typeface="Source Sans Pro" panose="020B0503030403020204" pitchFamily="34" charset="0"/>
            </a:endParaRPr>
          </a:p>
        </p:txBody>
      </p:sp>
      <p:sp>
        <p:nvSpPr>
          <p:cNvPr id="29" name="Round Diagonal Corner Rectangle 28"/>
          <p:cNvSpPr/>
          <p:nvPr/>
        </p:nvSpPr>
        <p:spPr>
          <a:xfrm>
            <a:off x="395536" y="5949280"/>
            <a:ext cx="8352928" cy="720080"/>
          </a:xfrm>
          <a:prstGeom prst="round2DiagRect">
            <a:avLst>
              <a:gd name="adj1" fmla="val 50000"/>
              <a:gd name="adj2" fmla="val 50000"/>
            </a:avLst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191" tIns="45596" rIns="91191" bIns="45596" rtlCol="0" anchor="ctr"/>
          <a:lstStyle/>
          <a:p>
            <a:endParaRPr lang="en-US" sz="1400" dirty="0">
              <a:latin typeface="Source Sans Pro" panose="020B0503030403020204" pitchFamily="34" charset="0"/>
            </a:endParaRPr>
          </a:p>
          <a:p>
            <a:pPr algn="ctr"/>
            <a:r>
              <a:rPr lang="en-US" sz="1200" dirty="0" err="1">
                <a:latin typeface="Source Sans Pro" panose="020B0503030403020204" pitchFamily="34" charset="0"/>
              </a:rPr>
              <a:t>Mengidentifikasi</a:t>
            </a:r>
            <a:r>
              <a:rPr lang="en-US" sz="1200" dirty="0">
                <a:latin typeface="Source Sans Pro" panose="020B0503030403020204" pitchFamily="34" charset="0"/>
              </a:rPr>
              <a:t>, </a:t>
            </a:r>
            <a:r>
              <a:rPr lang="en-US" sz="1200" dirty="0" err="1">
                <a:latin typeface="Source Sans Pro" panose="020B0503030403020204" pitchFamily="34" charset="0"/>
              </a:rPr>
              <a:t>mendengarkan</a:t>
            </a:r>
            <a:r>
              <a:rPr lang="en-US" sz="1200" dirty="0">
                <a:latin typeface="Source Sans Pro" panose="020B0503030403020204" pitchFamily="34" charset="0"/>
              </a:rPr>
              <a:t>, </a:t>
            </a:r>
            <a:r>
              <a:rPr lang="en-US" sz="1200" dirty="0" err="1">
                <a:latin typeface="Source Sans Pro" panose="020B0503030403020204" pitchFamily="34" charset="0"/>
              </a:rPr>
              <a:t>mengimitasi</a:t>
            </a:r>
            <a:r>
              <a:rPr lang="en-US" sz="1200" dirty="0">
                <a:latin typeface="Source Sans Pro" panose="020B0503030403020204" pitchFamily="34" charset="0"/>
              </a:rPr>
              <a:t>/</a:t>
            </a:r>
            <a:r>
              <a:rPr lang="en-US" sz="1200" dirty="0" err="1">
                <a:latin typeface="Source Sans Pro" panose="020B0503030403020204" pitchFamily="34" charset="0"/>
              </a:rPr>
              <a:t>menirukan</a:t>
            </a:r>
            <a:r>
              <a:rPr lang="en-US" sz="1200" dirty="0">
                <a:latin typeface="Source Sans Pro" panose="020B0503030403020204" pitchFamily="34" charset="0"/>
              </a:rPr>
              <a:t>, </a:t>
            </a:r>
            <a:r>
              <a:rPr lang="en-US" sz="1200" dirty="0" err="1">
                <a:latin typeface="Source Sans Pro" panose="020B0503030403020204" pitchFamily="34" charset="0"/>
              </a:rPr>
              <a:t>sumber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bunyi</a:t>
            </a:r>
            <a:r>
              <a:rPr lang="en-US" sz="1200" dirty="0">
                <a:latin typeface="Source Sans Pro" panose="020B0503030403020204" pitchFamily="34" charset="0"/>
              </a:rPr>
              <a:t>, </a:t>
            </a:r>
            <a:r>
              <a:rPr lang="en-US" sz="1200" dirty="0" err="1">
                <a:latin typeface="Source Sans Pro" panose="020B0503030403020204" pitchFamily="34" charset="0"/>
              </a:rPr>
              <a:t>memainkan</a:t>
            </a:r>
            <a:r>
              <a:rPr lang="en-US" sz="1200" dirty="0">
                <a:latin typeface="Source Sans Pro" panose="020B0503030403020204" pitchFamily="34" charset="0"/>
              </a:rPr>
              <a:t>, </a:t>
            </a:r>
            <a:r>
              <a:rPr lang="en-US" sz="1200" dirty="0" err="1">
                <a:latin typeface="Source Sans Pro" panose="020B0503030403020204" pitchFamily="34" charset="0"/>
              </a:rPr>
              <a:t>irama</a:t>
            </a:r>
            <a:r>
              <a:rPr lang="en-US" sz="1200" dirty="0">
                <a:latin typeface="Source Sans Pro" panose="020B0503030403020204" pitchFamily="34" charset="0"/>
              </a:rPr>
              <a:t>, </a:t>
            </a:r>
            <a:r>
              <a:rPr lang="en-US" sz="1200" dirty="0" err="1">
                <a:latin typeface="Source Sans Pro" panose="020B0503030403020204" pitchFamily="34" charset="0"/>
              </a:rPr>
              <a:t>pola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ritmis,ketukan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</a:p>
          <a:p>
            <a:endParaRPr lang="en-US" sz="1400" dirty="0">
              <a:latin typeface="Source Sans Pro" panose="020B0503030403020204" pitchFamily="34" charset="0"/>
            </a:endParaRPr>
          </a:p>
        </p:txBody>
      </p:sp>
      <p:sp>
        <p:nvSpPr>
          <p:cNvPr id="30" name="Round Diagonal Corner Rectangle 29"/>
          <p:cNvSpPr/>
          <p:nvPr/>
        </p:nvSpPr>
        <p:spPr>
          <a:xfrm>
            <a:off x="2195736" y="360040"/>
            <a:ext cx="4752528" cy="476672"/>
          </a:xfrm>
          <a:prstGeom prst="round2DiagRect">
            <a:avLst>
              <a:gd name="adj1" fmla="val 50000"/>
              <a:gd name="adj2" fmla="val 50000"/>
            </a:avLst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ctr"/>
            <a:r>
              <a:rPr lang="en-US" sz="2400" b="1" dirty="0">
                <a:latin typeface="Source Sans Pro" panose="020B0503030403020204" pitchFamily="34" charset="0"/>
                <a:cs typeface="Arial Black"/>
              </a:rPr>
              <a:t>PROFIL PELAJARAN PANCASILA</a:t>
            </a:r>
          </a:p>
        </p:txBody>
      </p:sp>
      <p:pic>
        <p:nvPicPr>
          <p:cNvPr id="3" name="Picture 2" descr="Pancasila.jpe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52125" y1="88811" x2="52125" y2="88811"/>
                        <a14:foregroundMark x1="38810" y1="74825" x2="38810" y2="74825"/>
                        <a14:foregroundMark x1="63173" y1="73427" x2="63173" y2="73427"/>
                        <a14:foregroundMark x1="63456" y1="68531" x2="63456" y2="68531"/>
                        <a14:foregroundMark x1="64589" y1="71329" x2="64589" y2="71329"/>
                        <a14:foregroundMark x1="37677" y1="67832" x2="37677" y2="67832"/>
                        <a14:foregroundMark x1="36261" y1="71329" x2="36261" y2="71329"/>
                        <a14:foregroundMark x1="35411" y1="4196" x2="35411" y2="4196"/>
                        <a14:foregroundMark x1="65439" y1="3497" x2="65439" y2="34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16632"/>
            <a:ext cx="2771800" cy="648072"/>
          </a:xfrm>
          <a:prstGeom prst="rect">
            <a:avLst/>
          </a:prstGeom>
        </p:spPr>
      </p:pic>
      <p:pic>
        <p:nvPicPr>
          <p:cNvPr id="7" name="Picture 6" descr="Pancasila.jpe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52125" y1="88811" x2="52125" y2="88811"/>
                        <a14:foregroundMark x1="38810" y1="74825" x2="38810" y2="74825"/>
                        <a14:foregroundMark x1="63173" y1="73427" x2="63173" y2="73427"/>
                        <a14:foregroundMark x1="63456" y1="68531" x2="63456" y2="68531"/>
                        <a14:foregroundMark x1="64589" y1="71329" x2="64589" y2="71329"/>
                        <a14:foregroundMark x1="37677" y1="67832" x2="37677" y2="67832"/>
                        <a14:foregroundMark x1="36261" y1="71329" x2="36261" y2="71329"/>
                        <a14:foregroundMark x1="35411" y1="4196" x2="35411" y2="4196"/>
                        <a14:foregroundMark x1="65439" y1="3497" x2="65439" y2="34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16632"/>
            <a:ext cx="2771800" cy="648072"/>
          </a:xfrm>
          <a:prstGeom prst="rect">
            <a:avLst/>
          </a:prstGeom>
        </p:spPr>
      </p:pic>
      <p:sp>
        <p:nvSpPr>
          <p:cNvPr id="9" name="Round Diagonal Corner Rectangle 8"/>
          <p:cNvSpPr/>
          <p:nvPr/>
        </p:nvSpPr>
        <p:spPr>
          <a:xfrm>
            <a:off x="2699792" y="3789040"/>
            <a:ext cx="3816424" cy="476672"/>
          </a:xfrm>
          <a:prstGeom prst="round2DiagRect">
            <a:avLst>
              <a:gd name="adj1" fmla="val 50000"/>
              <a:gd name="adj2" fmla="val 50000"/>
            </a:avLst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ctr"/>
            <a:r>
              <a:rPr lang="en-US" b="1" dirty="0">
                <a:latin typeface="Source Sans Pro" panose="020B0503030403020204" pitchFamily="34" charset="0"/>
                <a:cs typeface="Arial Black"/>
              </a:rPr>
              <a:t>TUJUAN PEMBELAJARAN</a:t>
            </a:r>
          </a:p>
        </p:txBody>
      </p:sp>
      <p:sp>
        <p:nvSpPr>
          <p:cNvPr id="10" name="Round Diagonal Corner Rectangle 9"/>
          <p:cNvSpPr/>
          <p:nvPr/>
        </p:nvSpPr>
        <p:spPr>
          <a:xfrm>
            <a:off x="3347864" y="5733256"/>
            <a:ext cx="2448272" cy="404664"/>
          </a:xfrm>
          <a:prstGeom prst="round2DiagRect">
            <a:avLst>
              <a:gd name="adj1" fmla="val 50000"/>
              <a:gd name="adj2" fmla="val 50000"/>
            </a:avLst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ctr"/>
            <a:r>
              <a:rPr lang="en-US" b="1" dirty="0">
                <a:latin typeface="Source Sans Pro" panose="020B0503030403020204" pitchFamily="34" charset="0"/>
                <a:cs typeface="Arial Black"/>
              </a:rPr>
              <a:t>KATA KUNCI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54850" y="4208485"/>
            <a:ext cx="7497062" cy="15694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lIns="91191" tIns="45596" rIns="91191" bIns="45596" rtlCol="0">
            <a:spAutoFit/>
          </a:bodyPr>
          <a:lstStyle/>
          <a:p>
            <a:r>
              <a:rPr lang="en-US" sz="1200" dirty="0">
                <a:latin typeface="Source Sans Pro" panose="020B0503030403020204" pitchFamily="34" charset="0"/>
              </a:rPr>
              <a:t>2.1  </a:t>
            </a:r>
            <a:r>
              <a:rPr lang="en-US" sz="1200" dirty="0" err="1">
                <a:latin typeface="Source Sans Pro" panose="020B0503030403020204" pitchFamily="34" charset="0"/>
              </a:rPr>
              <a:t>Peserta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didik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mengidentifikasi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bunyi</a:t>
            </a:r>
            <a:r>
              <a:rPr lang="en-US" sz="1200" dirty="0">
                <a:latin typeface="Source Sans Pro" panose="020B0503030403020204" pitchFamily="34" charset="0"/>
              </a:rPr>
              <a:t> yang </a:t>
            </a:r>
            <a:r>
              <a:rPr lang="en-US" sz="1200" dirty="0" err="1">
                <a:latin typeface="Source Sans Pro" panose="020B0503030403020204" pitchFamily="34" charset="0"/>
              </a:rPr>
              <a:t>didengar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</a:p>
          <a:p>
            <a:r>
              <a:rPr lang="en-US" sz="1200" dirty="0">
                <a:latin typeface="Source Sans Pro" panose="020B0503030403020204" pitchFamily="34" charset="0"/>
              </a:rPr>
              <a:t>2.2  </a:t>
            </a:r>
            <a:r>
              <a:rPr lang="en-US" sz="1200" dirty="0" err="1">
                <a:latin typeface="Source Sans Pro" panose="020B0503030403020204" pitchFamily="34" charset="0"/>
              </a:rPr>
              <a:t>Peserta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didik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mengimitasi</a:t>
            </a:r>
            <a:r>
              <a:rPr lang="en-US" sz="1200" dirty="0">
                <a:latin typeface="Source Sans Pro" panose="020B0503030403020204" pitchFamily="34" charset="0"/>
              </a:rPr>
              <a:t> (</a:t>
            </a:r>
            <a:r>
              <a:rPr lang="en-US" sz="1200" dirty="0" err="1">
                <a:latin typeface="Source Sans Pro" panose="020B0503030403020204" pitchFamily="34" charset="0"/>
              </a:rPr>
              <a:t>menirukan</a:t>
            </a:r>
            <a:r>
              <a:rPr lang="en-US" sz="1200" dirty="0">
                <a:latin typeface="Source Sans Pro" panose="020B0503030403020204" pitchFamily="34" charset="0"/>
              </a:rPr>
              <a:t>) </a:t>
            </a:r>
            <a:r>
              <a:rPr lang="en-US" sz="1200" dirty="0" err="1">
                <a:latin typeface="Source Sans Pro" panose="020B0503030403020204" pitchFamily="34" charset="0"/>
              </a:rPr>
              <a:t>bunyi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berdasarkan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sumber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bunyi</a:t>
            </a:r>
            <a:r>
              <a:rPr lang="en-US" sz="1200" dirty="0">
                <a:latin typeface="Source Sans Pro" panose="020B0503030403020204" pitchFamily="34" charset="0"/>
              </a:rPr>
              <a:t> yang </a:t>
            </a:r>
            <a:r>
              <a:rPr lang="en-US" sz="1200" dirty="0" err="1">
                <a:latin typeface="Source Sans Pro" panose="020B0503030403020204" pitchFamily="34" charset="0"/>
              </a:rPr>
              <a:t>dihasilkan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oleh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tubuh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</a:p>
          <a:p>
            <a:r>
              <a:rPr lang="en-US" sz="1200" dirty="0">
                <a:latin typeface="Source Sans Pro" panose="020B0503030403020204" pitchFamily="34" charset="0"/>
              </a:rPr>
              <a:t>        </a:t>
            </a:r>
            <a:r>
              <a:rPr lang="en-US" sz="1200" dirty="0" err="1">
                <a:latin typeface="Source Sans Pro" panose="020B0503030403020204" pitchFamily="34" charset="0"/>
              </a:rPr>
              <a:t>manusia</a:t>
            </a:r>
            <a:r>
              <a:rPr lang="en-US" sz="1200" dirty="0">
                <a:latin typeface="Source Sans Pro" panose="020B0503030403020204" pitchFamily="34" charset="0"/>
              </a:rPr>
              <a:t>. </a:t>
            </a:r>
          </a:p>
          <a:p>
            <a:r>
              <a:rPr lang="en-US" sz="1200" dirty="0">
                <a:latin typeface="Source Sans Pro" panose="020B0503030403020204" pitchFamily="34" charset="0"/>
              </a:rPr>
              <a:t>2.3  </a:t>
            </a:r>
            <a:r>
              <a:rPr lang="en-US" sz="1200" dirty="0" err="1">
                <a:latin typeface="Source Sans Pro" panose="020B0503030403020204" pitchFamily="34" charset="0"/>
              </a:rPr>
              <a:t>Peserta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didik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menciptakan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pola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ritme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sederhana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dengan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memanfaatkan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sumber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bunyi</a:t>
            </a:r>
            <a:r>
              <a:rPr lang="en-US" sz="1200" dirty="0">
                <a:latin typeface="Source Sans Pro" panose="020B0503030403020204" pitchFamily="34" charset="0"/>
              </a:rPr>
              <a:t> yang </a:t>
            </a:r>
            <a:r>
              <a:rPr lang="en-US" sz="1200" dirty="0" err="1">
                <a:latin typeface="Source Sans Pro" panose="020B0503030403020204" pitchFamily="34" charset="0"/>
              </a:rPr>
              <a:t>dihasilkan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oleh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</a:p>
          <a:p>
            <a:r>
              <a:rPr lang="en-US" sz="1200" dirty="0">
                <a:latin typeface="Source Sans Pro" panose="020B0503030403020204" pitchFamily="34" charset="0"/>
              </a:rPr>
              <a:t>        </a:t>
            </a:r>
            <a:r>
              <a:rPr lang="en-US" sz="1200" dirty="0" err="1">
                <a:latin typeface="Source Sans Pro" panose="020B0503030403020204" pitchFamily="34" charset="0"/>
              </a:rPr>
              <a:t>tubuh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manusia</a:t>
            </a:r>
            <a:r>
              <a:rPr lang="en-US" sz="1200" dirty="0">
                <a:latin typeface="Source Sans Pro" panose="020B0503030403020204" pitchFamily="34" charset="0"/>
              </a:rPr>
              <a:t>. </a:t>
            </a:r>
          </a:p>
          <a:p>
            <a:r>
              <a:rPr lang="en-US" sz="1200" dirty="0">
                <a:latin typeface="Source Sans Pro" panose="020B0503030403020204" pitchFamily="34" charset="0"/>
              </a:rPr>
              <a:t>2.4  </a:t>
            </a:r>
            <a:r>
              <a:rPr lang="en-US" sz="1200" dirty="0" err="1">
                <a:latin typeface="Source Sans Pro" panose="020B0503030403020204" pitchFamily="34" charset="0"/>
              </a:rPr>
              <a:t>Peserta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didik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mengenal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konsep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irama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ritmis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dengan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menggunakan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ketukan</a:t>
            </a:r>
            <a:r>
              <a:rPr lang="en-US" sz="1200" dirty="0">
                <a:latin typeface="Source Sans Pro" panose="020B0503030403020204" pitchFamily="34" charset="0"/>
              </a:rPr>
              <a:t> nada. </a:t>
            </a:r>
          </a:p>
          <a:p>
            <a:r>
              <a:rPr lang="en-US" sz="1200" dirty="0">
                <a:latin typeface="Source Sans Pro" panose="020B0503030403020204" pitchFamily="34" charset="0"/>
              </a:rPr>
              <a:t>2.5  </a:t>
            </a:r>
            <a:r>
              <a:rPr lang="en-US" sz="1200" dirty="0" err="1">
                <a:latin typeface="Source Sans Pro" panose="020B0503030403020204" pitchFamily="34" charset="0"/>
              </a:rPr>
              <a:t>Peserta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didik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menirukan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bunyi</a:t>
            </a:r>
            <a:r>
              <a:rPr lang="en-US" sz="1200" dirty="0">
                <a:latin typeface="Source Sans Pro" panose="020B0503030403020204" pitchFamily="34" charset="0"/>
              </a:rPr>
              <a:t> yang di </a:t>
            </a:r>
            <a:r>
              <a:rPr lang="en-US" sz="1200" dirty="0" err="1">
                <a:latin typeface="Source Sans Pro" panose="020B0503030403020204" pitchFamily="34" charset="0"/>
              </a:rPr>
              <a:t>dengar</a:t>
            </a:r>
            <a:r>
              <a:rPr lang="en-US" sz="1200" dirty="0">
                <a:latin typeface="Source Sans Pro" panose="020B0503030403020204" pitchFamily="34" charset="0"/>
              </a:rPr>
              <a:t> di </a:t>
            </a:r>
            <a:r>
              <a:rPr lang="en-US" sz="1200" dirty="0" err="1">
                <a:latin typeface="Source Sans Pro" panose="020B0503030403020204" pitchFamily="34" charset="0"/>
              </a:rPr>
              <a:t>lingkungan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sekitarnya</a:t>
            </a:r>
            <a:r>
              <a:rPr lang="en-US" sz="1200" dirty="0">
                <a:latin typeface="Source Sans Pro" panose="020B0503030403020204" pitchFamily="34" charset="0"/>
              </a:rPr>
              <a:t>, </a:t>
            </a:r>
            <a:r>
              <a:rPr lang="en-US" sz="1200" dirty="0" err="1">
                <a:latin typeface="Source Sans Pro" panose="020B0503030403020204" pitchFamily="34" charset="0"/>
              </a:rPr>
              <a:t>contohnya</a:t>
            </a:r>
            <a:r>
              <a:rPr lang="en-US" sz="1200" dirty="0">
                <a:latin typeface="Source Sans Pro" panose="020B0503030403020204" pitchFamily="34" charset="0"/>
              </a:rPr>
              <a:t> : </a:t>
            </a:r>
            <a:r>
              <a:rPr lang="en-US" sz="1200" dirty="0" err="1">
                <a:latin typeface="Source Sans Pro" panose="020B0503030403020204" pitchFamily="34" charset="0"/>
              </a:rPr>
              <a:t>bunyi</a:t>
            </a:r>
            <a:r>
              <a:rPr lang="en-US" sz="1200" dirty="0">
                <a:latin typeface="Source Sans Pro" panose="020B0503030403020204" pitchFamily="34" charset="0"/>
              </a:rPr>
              <a:t> </a:t>
            </a:r>
            <a:r>
              <a:rPr lang="en-US" sz="1200" dirty="0" err="1">
                <a:latin typeface="Source Sans Pro" panose="020B0503030403020204" pitchFamily="34" charset="0"/>
              </a:rPr>
              <a:t>kambing</a:t>
            </a:r>
            <a:r>
              <a:rPr lang="en-US" sz="1200" dirty="0">
                <a:latin typeface="Source Sans Pro" panose="020B0503030403020204" pitchFamily="34" charset="0"/>
              </a:rPr>
              <a:t> , </a:t>
            </a:r>
            <a:r>
              <a:rPr lang="en-US" sz="1200" dirty="0" err="1">
                <a:latin typeface="Source Sans Pro" panose="020B0503030403020204" pitchFamily="34" charset="0"/>
              </a:rPr>
              <a:t>sapi</a:t>
            </a:r>
            <a:r>
              <a:rPr lang="en-US" sz="1200" dirty="0">
                <a:latin typeface="Source Sans Pro" panose="020B0503030403020204" pitchFamily="34" charset="0"/>
              </a:rPr>
              <a:t>, </a:t>
            </a:r>
            <a:r>
              <a:rPr lang="en-US" sz="1200" dirty="0" err="1">
                <a:latin typeface="Source Sans Pro" panose="020B0503030403020204" pitchFamily="34" charset="0"/>
              </a:rPr>
              <a:t>dll</a:t>
            </a:r>
            <a:r>
              <a:rPr lang="en-US" sz="1200" dirty="0">
                <a:latin typeface="Source Sans Pro" panose="020B0503030403020204" pitchFamily="34" charset="0"/>
              </a:rPr>
              <a:t>. </a:t>
            </a:r>
          </a:p>
          <a:p>
            <a:endParaRPr lang="en-US" sz="1200" dirty="0">
              <a:latin typeface="Source Sans Pro" panose="020B0503030403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Diagonal Corner Rectangle 4"/>
          <p:cNvSpPr/>
          <p:nvPr/>
        </p:nvSpPr>
        <p:spPr>
          <a:xfrm>
            <a:off x="395536" y="836712"/>
            <a:ext cx="3528392" cy="914400"/>
          </a:xfrm>
          <a:prstGeom prst="snip2DiagRect">
            <a:avLst>
              <a:gd name="adj1" fmla="val 25997"/>
              <a:gd name="adj2" fmla="val 21811"/>
            </a:avLst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191" tIns="45596" rIns="91191" bIns="45596" rtlCol="0" anchor="ctr"/>
          <a:lstStyle/>
          <a:p>
            <a:r>
              <a:rPr lang="en-US" sz="1600" b="1" dirty="0">
                <a:latin typeface="Source Sans Pro" panose="020B0503030403020204" pitchFamily="34" charset="0"/>
              </a:rPr>
              <a:t>JUMLAH SISWA YANG DISARANKAN</a:t>
            </a:r>
          </a:p>
          <a:p>
            <a:r>
              <a:rPr lang="en-US" sz="1600" b="1" dirty="0">
                <a:latin typeface="Source Sans Pro" panose="020B0503030403020204" pitchFamily="34" charset="0"/>
                <a:ea typeface="Wingdings"/>
                <a:cs typeface="Wingdings"/>
                <a:sym typeface="Wingdings"/>
              </a:rPr>
              <a:t> </a:t>
            </a:r>
            <a:r>
              <a:rPr lang="en-US" sz="1600" b="1" dirty="0">
                <a:latin typeface="Source Sans Pro" panose="020B0503030403020204" pitchFamily="34" charset="0"/>
              </a:rPr>
              <a:t>MAKSIMAL 28 ORANG</a:t>
            </a:r>
          </a:p>
        </p:txBody>
      </p:sp>
      <p:sp>
        <p:nvSpPr>
          <p:cNvPr id="14" name="Snip Diagonal Corner Rectangle 13"/>
          <p:cNvSpPr/>
          <p:nvPr/>
        </p:nvSpPr>
        <p:spPr>
          <a:xfrm>
            <a:off x="395536" y="1938536"/>
            <a:ext cx="3312368" cy="914400"/>
          </a:xfrm>
          <a:prstGeom prst="snip2DiagRect">
            <a:avLst>
              <a:gd name="adj1" fmla="val 25997"/>
              <a:gd name="adj2" fmla="val 21811"/>
            </a:avLst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191" tIns="45596" rIns="91191" bIns="45596" rtlCol="0" anchor="ctr"/>
          <a:lstStyle/>
          <a:p>
            <a:r>
              <a:rPr lang="en-US" sz="1600" b="1" dirty="0">
                <a:latin typeface="Source Sans Pro" panose="020B0503030403020204" pitchFamily="34" charset="0"/>
              </a:rPr>
              <a:t>TARGET PESERTA DIDIK</a:t>
            </a:r>
          </a:p>
          <a:p>
            <a:r>
              <a:rPr lang="en-US" sz="1600" b="1" dirty="0">
                <a:latin typeface="Source Sans Pro" panose="020B0503030403020204" pitchFamily="34" charset="0"/>
                <a:ea typeface="Wingdings"/>
                <a:cs typeface="Wingdings"/>
                <a:sym typeface="Wingdings"/>
              </a:rPr>
              <a:t> </a:t>
            </a:r>
            <a:r>
              <a:rPr lang="en-US" sz="1600" b="1" dirty="0">
                <a:latin typeface="Source Sans Pro" panose="020B0503030403020204" pitchFamily="34" charset="0"/>
                <a:sym typeface="Wingdings"/>
              </a:rPr>
              <a:t>SISWA REGULER</a:t>
            </a:r>
            <a:endParaRPr lang="en-US" sz="1600" b="1" dirty="0">
              <a:latin typeface="Source Sans Pro" panose="020B0503030403020204" pitchFamily="34" charset="0"/>
            </a:endParaRPr>
          </a:p>
        </p:txBody>
      </p:sp>
      <p:sp>
        <p:nvSpPr>
          <p:cNvPr id="15" name="Snip Diagonal Corner Rectangle 14"/>
          <p:cNvSpPr/>
          <p:nvPr/>
        </p:nvSpPr>
        <p:spPr>
          <a:xfrm>
            <a:off x="395536" y="3018656"/>
            <a:ext cx="5832648" cy="914400"/>
          </a:xfrm>
          <a:prstGeom prst="snip2DiagRect">
            <a:avLst>
              <a:gd name="adj1" fmla="val 25997"/>
              <a:gd name="adj2" fmla="val 21811"/>
            </a:avLst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191" tIns="45596" rIns="91191" bIns="45596" rtlCol="0" anchor="ctr"/>
          <a:lstStyle/>
          <a:p>
            <a:r>
              <a:rPr lang="en-US" sz="1600" b="1" dirty="0">
                <a:latin typeface="Source Sans Pro" panose="020B0503030403020204" pitchFamily="34" charset="0"/>
              </a:rPr>
              <a:t>MODEL PEMBELAJARAN</a:t>
            </a:r>
          </a:p>
          <a:p>
            <a:r>
              <a:rPr lang="en-US" sz="1600" b="1" dirty="0">
                <a:latin typeface="Source Sans Pro" panose="020B0503030403020204" pitchFamily="34" charset="0"/>
                <a:ea typeface="Wingdings"/>
                <a:cs typeface="Wingdings"/>
                <a:sym typeface="Wingdings"/>
              </a:rPr>
              <a:t> </a:t>
            </a:r>
            <a:r>
              <a:rPr lang="en-US" sz="1600" b="1" dirty="0">
                <a:latin typeface="Source Sans Pro" panose="020B0503030403020204" pitchFamily="34" charset="0"/>
                <a:sym typeface="Wingdings"/>
              </a:rPr>
              <a:t>TATAP MUKA &amp; JENIS PEMBELAJARAN </a:t>
            </a:r>
            <a:r>
              <a:rPr lang="en-US" sz="1600" b="1" i="1" dirty="0">
                <a:latin typeface="Source Sans Pro" panose="020B0503030403020204" pitchFamily="34" charset="0"/>
                <a:sym typeface="Wingdings"/>
              </a:rPr>
              <a:t>BLENDED</a:t>
            </a:r>
            <a:r>
              <a:rPr lang="en-US" sz="1600" b="1" dirty="0">
                <a:latin typeface="Source Sans Pro" panose="020B0503030403020204" pitchFamily="34" charset="0"/>
                <a:sym typeface="Wingdings"/>
              </a:rPr>
              <a:t> </a:t>
            </a:r>
            <a:r>
              <a:rPr lang="en-US" sz="1600" b="1" i="1" dirty="0">
                <a:latin typeface="Source Sans Pro" panose="020B0503030403020204" pitchFamily="34" charset="0"/>
                <a:sym typeface="Wingdings"/>
              </a:rPr>
              <a:t>LEARNING </a:t>
            </a:r>
            <a:endParaRPr lang="en-US" sz="1600" b="1" dirty="0">
              <a:latin typeface="Source Sans Pro" panose="020B0503030403020204" pitchFamily="34" charset="0"/>
            </a:endParaRPr>
          </a:p>
        </p:txBody>
      </p:sp>
      <p:sp>
        <p:nvSpPr>
          <p:cNvPr id="17" name="Snip Diagonal Corner Rectangle 16"/>
          <p:cNvSpPr/>
          <p:nvPr/>
        </p:nvSpPr>
        <p:spPr>
          <a:xfrm>
            <a:off x="395536" y="4149080"/>
            <a:ext cx="5328592" cy="1008112"/>
          </a:xfrm>
          <a:prstGeom prst="snip2DiagRect">
            <a:avLst>
              <a:gd name="adj1" fmla="val 25997"/>
              <a:gd name="adj2" fmla="val 21811"/>
            </a:avLst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191" tIns="45596" rIns="91191" bIns="45596" rtlCol="0" anchor="ctr"/>
          <a:lstStyle/>
          <a:p>
            <a:r>
              <a:rPr lang="en-US" sz="1600" b="1" dirty="0">
                <a:latin typeface="Source Sans Pro" panose="020B0503030403020204" pitchFamily="34" charset="0"/>
              </a:rPr>
              <a:t>METODE PEMBELAJARAN</a:t>
            </a:r>
          </a:p>
          <a:p>
            <a:r>
              <a:rPr lang="en-US" sz="1600" b="1" dirty="0">
                <a:latin typeface="Source Sans Pro" panose="020B0503030403020204" pitchFamily="34" charset="0"/>
                <a:ea typeface="Wingdings"/>
                <a:cs typeface="Wingdings"/>
                <a:sym typeface="Wingdings"/>
              </a:rPr>
              <a:t> </a:t>
            </a:r>
            <a:r>
              <a:rPr lang="en-US" sz="1600" b="1" dirty="0">
                <a:latin typeface="Source Sans Pro" panose="020B0503030403020204" pitchFamily="34" charset="0"/>
                <a:sym typeface="Wingdings"/>
              </a:rPr>
              <a:t>CERAMAH, DISKUSI, SIMULASI, PERMAINAN.</a:t>
            </a:r>
            <a:endParaRPr lang="en-US" sz="1600" b="1" dirty="0">
              <a:latin typeface="Source Sans Pro" panose="020B0503030403020204" pitchFamily="34" charset="0"/>
            </a:endParaRPr>
          </a:p>
        </p:txBody>
      </p:sp>
      <p:pic>
        <p:nvPicPr>
          <p:cNvPr id="19" name="Picture 18" descr="Unknown.jpeg"/>
          <p:cNvPicPr>
            <a:picLocks noChangeAspect="1"/>
          </p:cNvPicPr>
          <p:nvPr/>
        </p:nvPicPr>
        <p:blipFill>
          <a:blip r:embed="rId2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  <a14:imgEffect>
                      <a14:brightnessContrast bright="13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861048"/>
            <a:ext cx="2664296" cy="2808312"/>
          </a:xfrm>
          <a:prstGeom prst="rect">
            <a:avLst/>
          </a:prstGeom>
        </p:spPr>
      </p:pic>
      <p:sp>
        <p:nvSpPr>
          <p:cNvPr id="22" name="Oval 21"/>
          <p:cNvSpPr/>
          <p:nvPr/>
        </p:nvSpPr>
        <p:spPr>
          <a:xfrm>
            <a:off x="5580112" y="764704"/>
            <a:ext cx="2232247" cy="1008112"/>
          </a:xfrm>
          <a:prstGeom prst="ellipse">
            <a:avLst/>
          </a:prstGeom>
          <a:solidFill>
            <a:srgbClr val="17375E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divot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ctr"/>
            <a:endParaRPr lang="en-US" sz="1300" b="1" dirty="0">
              <a:solidFill>
                <a:schemeClr val="bg1"/>
              </a:solidFill>
              <a:latin typeface="Source Sans Pro" panose="020B0503030403020204" pitchFamily="34" charset="0"/>
            </a:endParaRPr>
          </a:p>
          <a:p>
            <a:pPr algn="ctr"/>
            <a:r>
              <a:rPr lang="en-US" sz="1350" b="1" dirty="0">
                <a:solidFill>
                  <a:schemeClr val="bg1"/>
                </a:solidFill>
                <a:latin typeface="Source Sans Pro" panose="020B0503030403020204" pitchFamily="34" charset="0"/>
              </a:rPr>
              <a:t>KODE PERANGKAT</a:t>
            </a:r>
          </a:p>
          <a:p>
            <a:pPr algn="ctr"/>
            <a:endParaRPr lang="en-US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25" name="Round Diagonal Corner Rectangle 24"/>
          <p:cNvSpPr/>
          <p:nvPr/>
        </p:nvSpPr>
        <p:spPr>
          <a:xfrm>
            <a:off x="5364088" y="1700808"/>
            <a:ext cx="2664296" cy="576064"/>
          </a:xfrm>
          <a:prstGeom prst="round2DiagRect">
            <a:avLst/>
          </a:prstGeom>
          <a:solidFill>
            <a:srgbClr val="17375E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ctr"/>
            <a:r>
              <a:rPr lang="en-US" sz="2400" b="1" dirty="0">
                <a:latin typeface="Source Sans Pro" panose="020B0503030403020204" pitchFamily="34" charset="0"/>
              </a:rPr>
              <a:t>MUS. A. KES. 2.2</a:t>
            </a:r>
          </a:p>
        </p:txBody>
      </p:sp>
    </p:spTree>
    <p:extLst>
      <p:ext uri="{BB962C8B-B14F-4D97-AF65-F5344CB8AC3E}">
        <p14:creationId xmlns:p14="http://schemas.microsoft.com/office/powerpoint/2010/main" val="3368148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C7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lded Corner 11"/>
          <p:cNvSpPr/>
          <p:nvPr/>
        </p:nvSpPr>
        <p:spPr>
          <a:xfrm>
            <a:off x="5436096" y="764704"/>
            <a:ext cx="3600400" cy="2520280"/>
          </a:xfrm>
          <a:prstGeom prst="foldedCorner">
            <a:avLst/>
          </a:prstGeom>
          <a:solidFill>
            <a:srgbClr val="FF00FF"/>
          </a:solidFill>
          <a:scene3d>
            <a:camera prst="orthographicFront"/>
            <a:lightRig rig="threePt" dir="t"/>
          </a:scene3d>
          <a:sp3d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endParaRPr lang="en-US" sz="1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endParaRPr lang="en-US" sz="1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endParaRPr lang="en-US" sz="1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r>
              <a:rPr lang="en-US" sz="1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ALAT DAN BAHAN </a:t>
            </a:r>
          </a:p>
          <a:p>
            <a:endParaRPr lang="en-US" sz="1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• Laptop,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Poyektor</a:t>
            </a:r>
            <a:b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</a:b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•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Kertas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untuk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lembar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kerja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</a:p>
          <a:p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 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siswa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dan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Soal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Evaluasi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</a:p>
          <a:p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•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Untuk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Jenis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Pembelajaran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</a:p>
          <a:p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 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Mengunakan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Aplikasi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</a:p>
          <a:p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 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seperti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: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Whatsapp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/Google </a:t>
            </a:r>
          </a:p>
          <a:p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  Classroom/Zoom Meeting </a:t>
            </a:r>
          </a:p>
          <a:p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</p:txBody>
      </p:sp>
      <p:sp>
        <p:nvSpPr>
          <p:cNvPr id="19" name="Donut 18"/>
          <p:cNvSpPr/>
          <p:nvPr/>
        </p:nvSpPr>
        <p:spPr>
          <a:xfrm>
            <a:off x="5580112" y="4005064"/>
            <a:ext cx="648072" cy="698376"/>
          </a:xfrm>
          <a:prstGeom prst="donut">
            <a:avLst/>
          </a:prstGeom>
          <a:solidFill>
            <a:srgbClr val="0000FF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ctr"/>
            <a:endParaRPr lang="en-US">
              <a:solidFill>
                <a:schemeClr val="tx1"/>
              </a:solidFill>
              <a:latin typeface="Source Sans Pro" panose="020B0503030403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512" y="743000"/>
            <a:ext cx="5112568" cy="3754874"/>
          </a:xfrm>
          <a:prstGeom prst="rect">
            <a:avLst/>
          </a:prstGeom>
          <a:solidFill>
            <a:srgbClr val="CCFFCC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endParaRPr lang="en-US" sz="1700" b="1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pPr algn="just"/>
            <a:r>
              <a:rPr lang="en-US" sz="1700" b="1" dirty="0">
                <a:solidFill>
                  <a:srgbClr val="000000"/>
                </a:solidFill>
                <a:latin typeface="Source Sans Pro" panose="020B0503030403020204" pitchFamily="34" charset="0"/>
              </a:rPr>
              <a:t>SUMBER MATERI PEMBELAJARAN</a:t>
            </a:r>
          </a:p>
          <a:p>
            <a:pPr algn="just"/>
            <a:endParaRPr lang="en-US" sz="1700" b="1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pPr algn="just"/>
            <a:r>
              <a:rPr lang="en-US" sz="1700" b="1" dirty="0">
                <a:solidFill>
                  <a:srgbClr val="000000"/>
                </a:solidFill>
                <a:latin typeface="Source Sans Pro" panose="020B0503030403020204" pitchFamily="34" charset="0"/>
              </a:rPr>
              <a:t>Buku Elecktronik</a:t>
            </a:r>
            <a:endParaRPr lang="en-US" sz="1700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pPr algn="just"/>
            <a:r>
              <a:rPr lang="en-US" sz="1700" dirty="0">
                <a:solidFill>
                  <a:srgbClr val="0000FF"/>
                </a:solidFill>
                <a:latin typeface="Source Sans Pro" panose="020B0503030403020204" pitchFamily="34" charset="0"/>
              </a:rPr>
              <a:t>https://www.bukupaket.com/2016/06/materi-sbk-kelas-2-sdmi-semester-12.html</a:t>
            </a:r>
          </a:p>
          <a:p>
            <a:pPr algn="just"/>
            <a:endParaRPr lang="en-US" sz="1700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pPr algn="just"/>
            <a:r>
              <a:rPr lang="en-US" sz="1700" b="1" dirty="0">
                <a:solidFill>
                  <a:srgbClr val="000000"/>
                </a:solidFill>
                <a:latin typeface="Source Sans Pro" panose="020B0503030403020204" pitchFamily="34" charset="0"/>
              </a:rPr>
              <a:t>Video YouTube :</a:t>
            </a:r>
            <a:endParaRPr lang="en-US" sz="1700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pPr algn="just"/>
            <a:r>
              <a:rPr lang="en-US" sz="1700" dirty="0">
                <a:solidFill>
                  <a:srgbClr val="000000"/>
                </a:solidFill>
                <a:latin typeface="Source Sans Pro" panose="020B0503030403020204" pitchFamily="34" charset="0"/>
              </a:rPr>
              <a:t>1. </a:t>
            </a:r>
            <a:r>
              <a:rPr lang="en-US" sz="1700" dirty="0">
                <a:solidFill>
                  <a:srgbClr val="000000"/>
                </a:solidFill>
                <a:latin typeface="Source Sans Pro" panose="020B0503030403020204" pitchFamily="34" charset="0"/>
                <a:hlinkClick r:id="rId2"/>
              </a:rPr>
              <a:t>https://www.youtube.com/watch?v=lR3zNtbLImQ</a:t>
            </a:r>
            <a:endParaRPr lang="en-US" sz="1700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pPr algn="just"/>
            <a:r>
              <a:rPr lang="en-US" sz="1700" dirty="0">
                <a:solidFill>
                  <a:srgbClr val="000000"/>
                </a:solidFill>
                <a:latin typeface="Source Sans Pro" panose="020B0503030403020204" pitchFamily="34" charset="0"/>
                <a:hlinkClick r:id="rId3"/>
              </a:rPr>
              <a:t>2. https://www.youtube.com/watch?v=V2BCPzbsDEg</a:t>
            </a:r>
            <a:endParaRPr lang="en-US" sz="1700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pPr algn="just"/>
            <a:r>
              <a:rPr lang="en-US" sz="1700" dirty="0">
                <a:solidFill>
                  <a:srgbClr val="000000"/>
                </a:solidFill>
                <a:latin typeface="Source Sans Pro" panose="020B0503030403020204" pitchFamily="34" charset="0"/>
                <a:hlinkClick r:id="rId4"/>
              </a:rPr>
              <a:t>3. https://www.youtube.com/watch?v=hxtzfscCsxM</a:t>
            </a:r>
            <a:endParaRPr lang="en-US" sz="1700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pPr algn="just"/>
            <a:r>
              <a:rPr lang="en-US" sz="1700" dirty="0">
                <a:solidFill>
                  <a:srgbClr val="000000"/>
                </a:solidFill>
                <a:latin typeface="Source Sans Pro" panose="020B0503030403020204" pitchFamily="34" charset="0"/>
                <a:hlinkClick r:id="rId5"/>
              </a:rPr>
              <a:t>4. https://www.youtube.com/watch?v=ppWs8DGZtzg</a:t>
            </a:r>
            <a:endParaRPr lang="en-US" sz="1700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pPr algn="just"/>
            <a:r>
              <a:rPr lang="en-US" sz="1700" dirty="0">
                <a:solidFill>
                  <a:srgbClr val="0000FF"/>
                </a:solidFill>
                <a:latin typeface="Source Sans Pro" panose="020B0503030403020204" pitchFamily="34" charset="0"/>
              </a:rPr>
              <a:t>5</a:t>
            </a:r>
            <a:r>
              <a:rPr lang="en-US" sz="1700" dirty="0">
                <a:solidFill>
                  <a:srgbClr val="000000"/>
                </a:solidFill>
                <a:latin typeface="Source Sans Pro" panose="020B0503030403020204" pitchFamily="34" charset="0"/>
              </a:rPr>
              <a:t>. </a:t>
            </a:r>
            <a:r>
              <a:rPr lang="en-US" sz="1700" dirty="0">
                <a:solidFill>
                  <a:srgbClr val="000000"/>
                </a:solidFill>
                <a:latin typeface="Source Sans Pro" panose="020B0503030403020204" pitchFamily="34" charset="0"/>
                <a:hlinkClick r:id="rId6"/>
              </a:rPr>
              <a:t>https://www.youtube.com/watch?v=Lsa3pxjx_L4</a:t>
            </a:r>
            <a:endParaRPr lang="en-US" sz="1700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pPr algn="just"/>
            <a:endParaRPr lang="en-US" sz="1700" dirty="0">
              <a:solidFill>
                <a:srgbClr val="000000"/>
              </a:solidFill>
              <a:latin typeface="Source Sans Pro" panose="020B0503030403020204" pitchFamily="34" charset="0"/>
            </a:endParaRPr>
          </a:p>
        </p:txBody>
      </p:sp>
      <p:sp>
        <p:nvSpPr>
          <p:cNvPr id="11" name="Donut 10"/>
          <p:cNvSpPr/>
          <p:nvPr/>
        </p:nvSpPr>
        <p:spPr>
          <a:xfrm>
            <a:off x="2267744" y="44624"/>
            <a:ext cx="648072" cy="698376"/>
          </a:xfrm>
          <a:prstGeom prst="donut">
            <a:avLst/>
          </a:prstGeom>
          <a:solidFill>
            <a:srgbClr val="CCFFCC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1191" tIns="45596" rIns="91191" bIns="45596" rtlCol="0" anchor="ctr"/>
          <a:lstStyle/>
          <a:p>
            <a:pPr algn="ctr"/>
            <a:endParaRPr lang="en-US">
              <a:solidFill>
                <a:schemeClr val="tx1"/>
              </a:solidFill>
              <a:latin typeface="Source Sans Pro" panose="020B0503030403020204" pitchFamily="34" charset="0"/>
            </a:endParaRPr>
          </a:p>
        </p:txBody>
      </p:sp>
      <p:sp>
        <p:nvSpPr>
          <p:cNvPr id="13" name="Donut 12"/>
          <p:cNvSpPr/>
          <p:nvPr/>
        </p:nvSpPr>
        <p:spPr>
          <a:xfrm>
            <a:off x="6732240" y="66328"/>
            <a:ext cx="648072" cy="698376"/>
          </a:xfrm>
          <a:prstGeom prst="donut">
            <a:avLst/>
          </a:prstGeom>
          <a:solidFill>
            <a:srgbClr val="FF00FF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pPr algn="ctr"/>
            <a:endParaRPr lang="en-US">
              <a:solidFill>
                <a:schemeClr val="tx1"/>
              </a:solidFill>
              <a:latin typeface="Source Sans Pro" panose="020B0503030403020204" pitchFamily="34" charset="0"/>
            </a:endParaRPr>
          </a:p>
        </p:txBody>
      </p:sp>
      <p:sp>
        <p:nvSpPr>
          <p:cNvPr id="14" name="Folded Corner 13"/>
          <p:cNvSpPr/>
          <p:nvPr/>
        </p:nvSpPr>
        <p:spPr>
          <a:xfrm>
            <a:off x="4644008" y="4653114"/>
            <a:ext cx="2808312" cy="1800222"/>
          </a:xfrm>
          <a:prstGeom prst="foldedCorner">
            <a:avLst/>
          </a:prstGeom>
          <a:solidFill>
            <a:srgbClr val="0000FF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91191" tIns="45596" rIns="91191" bIns="45596" rtlCol="0" anchor="ctr"/>
          <a:lstStyle/>
          <a:p>
            <a:endParaRPr lang="en-US" sz="1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endParaRPr lang="en-US" sz="1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r>
              <a:rPr lang="en-US" sz="1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PERKIRAAN BIAYA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</a:p>
          <a:p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  <a:p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Fotocopy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LKS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dan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Soal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</a:t>
            </a:r>
          </a:p>
          <a:p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Evaluasi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@Rp.250 x 28 </a:t>
            </a:r>
          </a:p>
          <a:p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siswa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 x 2 = </a:t>
            </a:r>
            <a:r>
              <a:rPr 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Rp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ource Sans Pro" panose="020B0503030403020204" pitchFamily="34" charset="0"/>
              </a:rPr>
              <a:t>. 14.000 </a:t>
            </a:r>
          </a:p>
          <a:p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ource Sans Pro" panose="020B0503030403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Calibri"/>
        <a:ea typeface="맑은 고딕"/>
        <a:cs typeface=""/>
      </a:majorFont>
      <a:minorFont>
        <a:latin typeface="Calibri Light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Calibri"/>
        <a:ea typeface="맑은 고딕"/>
        <a:cs typeface=""/>
      </a:majorFont>
      <a:minorFont>
        <a:latin typeface="Calibri Light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13610</TotalTime>
  <Words>5284</Words>
  <Application>Microsoft Office PowerPoint</Application>
  <PresentationFormat>On-screen Show (4:3)</PresentationFormat>
  <Paragraphs>1135</Paragraphs>
  <Slides>48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48</vt:i4>
      </vt:variant>
    </vt:vector>
  </HeadingPairs>
  <TitlesOfParts>
    <vt:vector size="61" baseType="lpstr">
      <vt:lpstr>Calibri Light</vt:lpstr>
      <vt:lpstr>Arial Black</vt:lpstr>
      <vt:lpstr>Source Sans Pro</vt:lpstr>
      <vt:lpstr>Noto Sans</vt:lpstr>
      <vt:lpstr>Calibri</vt:lpstr>
      <vt:lpstr>굴림체</vt:lpstr>
      <vt:lpstr>Wingdings</vt:lpstr>
      <vt:lpstr>Arial</vt:lpstr>
      <vt:lpstr>Lato</vt:lpstr>
      <vt:lpstr>맑은 고딕</vt:lpstr>
      <vt:lpstr>1_Office 테마</vt:lpstr>
      <vt:lpstr>3_Office 테마</vt:lpstr>
      <vt:lpstr>Office Theme</vt:lpstr>
      <vt:lpstr>IMITASI BUNYI  PADA TUBUH MANUSIA  DAN ALAM SEKITAR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LEMBAR KERJA SISWA (PERTEMUAN 1)</vt:lpstr>
      <vt:lpstr>SOAL EVALUASI (PERTEMUAN 1)</vt:lpstr>
      <vt:lpstr>KRITERIA PENILAIAN (PERTEMUAN 1)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LEMBAR KERJA SISWA (PERTEMUAN 2)</vt:lpstr>
      <vt:lpstr>KERITERIA PENILAIAN (PERTEMUAN 2)</vt:lpstr>
      <vt:lpstr>PowerPoint Presentation</vt:lpstr>
      <vt:lpstr>PowerPoint Presentation</vt:lpstr>
      <vt:lpstr>PowerPoint Presentation</vt:lpstr>
      <vt:lpstr>PowerPoint Presentation</vt:lpstr>
      <vt:lpstr>LEMBAR KERJA SISWA (PERTEMUAN 3)</vt:lpstr>
      <vt:lpstr>LEMBAR KERJA SISWA (PERTEMUAN 3)</vt:lpstr>
      <vt:lpstr>KERITERIA PENILAIAN (PERTEMUAN 3)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KERITERIA PENILAIAN (PERTEMUAN 4)</vt:lpstr>
      <vt:lpstr>PowerPoint Presentation</vt:lpstr>
      <vt:lpstr>PowerPoint Presentation</vt:lpstr>
      <vt:lpstr>PowerPoint Presentation</vt:lpstr>
      <vt:lpstr>Materi Ajar Pertemuan 5</vt:lpstr>
      <vt:lpstr>KERITERIA PENILAIAN (PERTEMUAN 5)</vt:lpstr>
      <vt:lpstr>PowerPoint Presentation</vt:lpstr>
      <vt:lpstr>PowerPoint Presentation</vt:lpstr>
      <vt:lpstr>PowerPoint Presentation</vt:lpstr>
      <vt:lpstr>PowerPoint Presentation</vt:lpstr>
    </vt:vector>
  </TitlesOfParts>
  <Manager>Slide Members</Manager>
  <Company>YESFORM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Members</dc:title>
  <dc:subject>Powerpoint Templates , Diagram, Chart, Google slides, Keynote</dc:subject>
  <dc:creator>Slide Members by HS.SEO</dc:creator>
  <cp:keywords>SlideMembers, ppt, PPT Templates, Presentation, Diagram, Chart, Yesform, Google slides, Keynote, Free Slides</cp:keywords>
  <dc:description>The copyright of this document is at Slide Members. Unauthorized copying may result in legal sanctions.</dc:description>
  <cp:lastModifiedBy>Anisa Maharani Dania</cp:lastModifiedBy>
  <cp:revision>326</cp:revision>
  <cp:lastPrinted>2020-12-17T23:36:14Z</cp:lastPrinted>
  <dcterms:created xsi:type="dcterms:W3CDTF">2010-02-01T08:03:16Z</dcterms:created>
  <dcterms:modified xsi:type="dcterms:W3CDTF">2021-06-19T16:50:32Z</dcterms:modified>
  <cp:category>www.slidemembers.com</cp:category>
</cp:coreProperties>
</file>