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131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492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901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189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865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19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52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197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37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179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6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4342-7648-4237-A86B-4BEBC486CB4D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3C42-410D-499F-A5E5-278A99C6DC4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043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DCD424-88C5-48D0-8464-B5CFBDD29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571" y="1839952"/>
            <a:ext cx="5794876" cy="42297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75703" y="2451820"/>
            <a:ext cx="2692335" cy="609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000000"/>
                </a:solidFill>
                <a:latin typeface="More Sugar"/>
              </a:rPr>
              <a:t>My Family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99792" y="3219073"/>
            <a:ext cx="234647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Describe</a:t>
            </a:r>
          </a:p>
          <a:p>
            <a:pPr algn="ctr">
              <a:lnSpc>
                <a:spcPts val="354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your family!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3614" r="20384" b="76338"/>
          <a:stretch/>
        </p:blipFill>
        <p:spPr>
          <a:xfrm>
            <a:off x="515815" y="465104"/>
            <a:ext cx="5791200" cy="13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466454"/>
            <a:ext cx="4099337" cy="29921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40243" y="3793978"/>
            <a:ext cx="4521180" cy="33000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87995" y="2103944"/>
            <a:ext cx="3575983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Who's she? Who's she?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Who is she?</a:t>
            </a:r>
          </a:p>
          <a:p>
            <a:pPr algn="ctr">
              <a:lnSpc>
                <a:spcPts val="1969"/>
              </a:lnSpc>
            </a:pPr>
            <a:endParaRPr lang="en-US" sz="2400" dirty="0">
              <a:solidFill>
                <a:srgbClr val="000000"/>
              </a:solidFill>
              <a:latin typeface="More Sugar Thin"/>
            </a:endParaRP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She's my mother,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she's my mom.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44720" y="4824736"/>
            <a:ext cx="175152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Who's she?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Who's she?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0773" y="4401543"/>
            <a:ext cx="226488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endParaRPr sz="2000" dirty="0"/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Who is she?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She's my mom.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3" r="20384" b="20439"/>
          <a:stretch/>
        </p:blipFill>
        <p:spPr>
          <a:xfrm>
            <a:off x="0" y="465104"/>
            <a:ext cx="7280031" cy="1374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583" r="5583"/>
          <a:stretch>
            <a:fillRect/>
          </a:stretch>
        </p:blipFill>
        <p:spPr>
          <a:xfrm>
            <a:off x="4664536" y="1666167"/>
            <a:ext cx="3552185" cy="29187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4536" y="3041015"/>
            <a:ext cx="4814940" cy="250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Hello. This is my family.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This is my father.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This is my mother.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I have one sister and one brother.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This is </a:t>
            </a:r>
            <a:r>
              <a:rPr lang="en-US" sz="2400" dirty="0" err="1">
                <a:solidFill>
                  <a:srgbClr val="000000"/>
                </a:solidFill>
                <a:latin typeface="More Sugar Thin"/>
              </a:rPr>
              <a:t>Aswar</a:t>
            </a:r>
            <a:r>
              <a:rPr lang="en-US" sz="2400" dirty="0">
                <a:solidFill>
                  <a:srgbClr val="000000"/>
                </a:solidFill>
                <a:latin typeface="More Sugar Thin"/>
              </a:rPr>
              <a:t>. He is my brother.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This is my sister. She is Laila.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0" r="20384" b="3002"/>
          <a:stretch/>
        </p:blipFill>
        <p:spPr>
          <a:xfrm>
            <a:off x="0" y="465104"/>
            <a:ext cx="7280031" cy="1374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98641" y="2138800"/>
            <a:ext cx="4029322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One, two, three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Who do you see?</a:t>
            </a:r>
          </a:p>
          <a:p>
            <a:pPr algn="ctr"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I see my mom looking at </a:t>
            </a:r>
            <a:r>
              <a:rPr lang="en-US" sz="2400" dirty="0" smtClean="0">
                <a:solidFill>
                  <a:srgbClr val="000000"/>
                </a:solidFill>
                <a:latin typeface="More Sugar Thin"/>
              </a:rPr>
              <a:t>me.</a:t>
            </a:r>
            <a:endParaRPr lang="en-US" sz="2400" dirty="0">
              <a:solidFill>
                <a:srgbClr val="000000"/>
              </a:solidFill>
              <a:latin typeface="More Sugar Thi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96256" y="4291109"/>
            <a:ext cx="3931559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One, two, three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Who do you see?</a:t>
            </a:r>
          </a:p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I see my sister looking at </a:t>
            </a:r>
            <a:r>
              <a:rPr lang="en-US" sz="2343" dirty="0" smtClean="0">
                <a:solidFill>
                  <a:srgbClr val="000000"/>
                </a:solidFill>
                <a:latin typeface="More Sugar Thin"/>
              </a:rPr>
              <a:t>me.</a:t>
            </a:r>
            <a:endParaRPr lang="en-US" sz="2343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5583" r="5583"/>
          <a:stretch>
            <a:fillRect/>
          </a:stretch>
        </p:blipFill>
        <p:spPr>
          <a:xfrm>
            <a:off x="1352367" y="3610040"/>
            <a:ext cx="2943889" cy="2418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5583" r="5583"/>
          <a:stretch>
            <a:fillRect/>
          </a:stretch>
        </p:blipFill>
        <p:spPr>
          <a:xfrm>
            <a:off x="4927963" y="1633171"/>
            <a:ext cx="2943889" cy="2418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9" r="20384" b="59073"/>
          <a:stretch/>
        </p:blipFill>
        <p:spPr>
          <a:xfrm>
            <a:off x="0" y="465104"/>
            <a:ext cx="7280031" cy="1374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117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More Sugar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Tania Saraswati Saraswati</cp:lastModifiedBy>
  <cp:revision>4</cp:revision>
  <dcterms:created xsi:type="dcterms:W3CDTF">2022-05-30T16:04:39Z</dcterms:created>
  <dcterms:modified xsi:type="dcterms:W3CDTF">2022-06-04T03:18:16Z</dcterms:modified>
</cp:coreProperties>
</file>