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8" r:id="rId2"/>
    <p:sldId id="324" r:id="rId3"/>
    <p:sldId id="327" r:id="rId4"/>
    <p:sldId id="385" r:id="rId5"/>
    <p:sldId id="388" r:id="rId6"/>
    <p:sldId id="389" r:id="rId7"/>
    <p:sldId id="391" r:id="rId8"/>
    <p:sldId id="390" r:id="rId9"/>
    <p:sldId id="39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C2C"/>
    <a:srgbClr val="EAD432"/>
    <a:srgbClr val="1D41D5"/>
    <a:srgbClr val="C9C011"/>
    <a:srgbClr val="BFD10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-72"/>
      </p:cViewPr>
      <p:guideLst>
        <p:guide orient="horz" pos="16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urn:microsoft.com/office/officeart/2005/8/layout/vList5" loCatId="list" qsTypeId="urn:microsoft.com/office/officeart/2005/8/quickstyle/simple1#2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5F840-87F6-4E94-A585-A8A2ADFDC8E7}" type="presOf" srcId="{2E15931E-1654-4B73-89B2-8E333D9C42E0}" destId="{D5935282-3C7C-4F88-A1AE-C27DB859151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urn:microsoft.com/office/officeart/2005/8/layout/vList5" loCatId="list" qsTypeId="urn:microsoft.com/office/officeart/2005/8/quickstyle/simple1#2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06D4A86-D594-49CA-A295-2421DEF1CAA3}" type="presOf" srcId="{2E15931E-1654-4B73-89B2-8E333D9C42E0}" destId="{D5935282-3C7C-4F88-A1AE-C27DB859151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urn:microsoft.com/office/officeart/2005/8/layout/vList5" loCatId="list" qsTypeId="urn:microsoft.com/office/officeart/2005/8/quickstyle/simple1#2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14E09CA-253B-48DC-9633-6B52517C2384}" type="presOf" srcId="{2E15931E-1654-4B73-89B2-8E333D9C42E0}" destId="{D5935282-3C7C-4F88-A1AE-C27DB859151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8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2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88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3.xml"/><Relationship Id="rId5" Type="http://schemas.openxmlformats.org/officeDocument/2006/relationships/image" Target="../media/image2.png"/><Relationship Id="rId10" Type="http://schemas.microsoft.com/office/2007/relationships/diagramDrawing" Target="../diagrams/drawing3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>
            <a:fillRect/>
          </a:stretch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/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C9C011"/>
                </a:solidFill>
                <a:cs typeface="Arial" panose="020B0604020202020204" pitchFamily="34" charset="0"/>
              </a:rPr>
              <a:t>Bahasa</a:t>
            </a:r>
            <a:r>
              <a:rPr lang="en-US" b="1" dirty="0" smtClean="0">
                <a:solidFill>
                  <a:srgbClr val="C9C011"/>
                </a:solidFill>
                <a:cs typeface="Arial" panose="020B0604020202020204" pitchFamily="34" charset="0"/>
              </a:rPr>
              <a:t> Indonesia</a:t>
            </a:r>
            <a:endParaRPr lang="id-ID" b="1" dirty="0">
              <a:solidFill>
                <a:srgbClr val="C9C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/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585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92999"/>
            <a:ext cx="2377967" cy="31585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3600000">
            <a:off x="3118103" y="1740269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90" y="742950"/>
            <a:ext cx="4526677" cy="5143500"/>
          </a:xfrm>
          <a:prstGeom prst="flowChartInputOutpu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/>
          <p:nvPr/>
        </p:nvGrpSpPr>
        <p:grpSpPr bwMode="auto">
          <a:xfrm>
            <a:off x="304800" y="139064"/>
            <a:ext cx="4626963" cy="1613218"/>
            <a:chOff x="457199" y="-126500"/>
            <a:chExt cx="4626765" cy="1612672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199" y="287698"/>
              <a:ext cx="4626765" cy="119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n w="0"/>
                  <a:latin typeface="+mj-lt"/>
                  <a:cs typeface="Arial" panose="020B0604020202020204" pitchFamily="34" charset="0"/>
                </a:rPr>
                <a:t>AKU DAN </a:t>
              </a:r>
            </a:p>
            <a:p>
              <a:r>
                <a:rPr lang="en-US" sz="3600" b="1" dirty="0" smtClean="0">
                  <a:ln w="0"/>
                  <a:latin typeface="+mj-lt"/>
                  <a:cs typeface="Arial" panose="020B0604020202020204" pitchFamily="34" charset="0"/>
                </a:rPr>
                <a:t>TEMAN BARU</a:t>
              </a: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48992" cy="52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BAB 5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7161" y="1733550"/>
            <a:ext cx="3957639" cy="2585323"/>
            <a:chOff x="157161" y="1733550"/>
            <a:chExt cx="3957639" cy="2585323"/>
          </a:xfrm>
        </p:grpSpPr>
        <p:sp>
          <p:nvSpPr>
            <p:cNvPr id="4" name="Rectangle 3"/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5705" y="2287548"/>
              <a:ext cx="3949095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mengidentifikasi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pengguna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tanda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titik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pada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akhir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kalimat</a:t>
              </a:r>
              <a:r>
                <a:rPr lang="en-US" altLang="id-ID" sz="14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menuliskan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tanda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titik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pada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akhir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kalimat</a:t>
              </a:r>
              <a:r>
                <a:rPr lang="en-US" altLang="id-ID" sz="14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mengidentifikasi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penggunaan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ungkapan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i="1" dirty="0" err="1" smtClean="0">
                  <a:latin typeface="+mj-lt"/>
                </a:rPr>
                <a:t>permisi</a:t>
              </a:r>
              <a:r>
                <a:rPr lang="en-US" altLang="id-ID" sz="1400" i="1" dirty="0" smtClean="0">
                  <a:latin typeface="+mj-lt"/>
                </a:rPr>
                <a:t>, </a:t>
              </a:r>
              <a:r>
                <a:rPr lang="en-US" altLang="id-ID" sz="1400" i="1" dirty="0" err="1" smtClean="0">
                  <a:latin typeface="+mj-lt"/>
                </a:rPr>
                <a:t>tolong</a:t>
              </a:r>
              <a:r>
                <a:rPr lang="en-US" altLang="id-ID" sz="1400" i="1" dirty="0" smtClean="0">
                  <a:latin typeface="+mj-lt"/>
                </a:rPr>
                <a:t>, </a:t>
              </a:r>
              <a:r>
                <a:rPr lang="en-US" altLang="id-ID" sz="1400" i="1" dirty="0" err="1" smtClean="0">
                  <a:latin typeface="+mj-lt"/>
                </a:rPr>
                <a:t>maaf</a:t>
              </a:r>
              <a:r>
                <a:rPr lang="en-US" altLang="id-ID" sz="1400" i="1" dirty="0" smtClean="0">
                  <a:latin typeface="+mj-lt"/>
                </a:rPr>
                <a:t>, </a:t>
              </a:r>
              <a:r>
                <a:rPr lang="en-US" altLang="id-ID" sz="1400" dirty="0" err="1" smtClean="0">
                  <a:latin typeface="+mj-lt"/>
                </a:rPr>
                <a:t>dan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i="1" dirty="0" err="1" smtClean="0">
                  <a:latin typeface="+mj-lt"/>
                </a:rPr>
                <a:t>terima</a:t>
              </a:r>
              <a:r>
                <a:rPr lang="en-US" altLang="id-ID" sz="1400" i="1" dirty="0" smtClean="0">
                  <a:latin typeface="+mj-lt"/>
                </a:rPr>
                <a:t> </a:t>
              </a:r>
              <a:r>
                <a:rPr lang="en-US" altLang="id-ID" sz="1400" i="1" dirty="0" err="1" smtClean="0">
                  <a:latin typeface="+mj-lt"/>
                </a:rPr>
                <a:t>kasih</a:t>
              </a:r>
              <a:r>
                <a:rPr lang="en-US" altLang="id-ID" sz="14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menyebutkan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ungkapan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i="1" dirty="0" err="1" smtClean="0">
                  <a:latin typeface="+mj-lt"/>
                </a:rPr>
                <a:t>permisi</a:t>
              </a:r>
              <a:r>
                <a:rPr lang="en-US" altLang="id-ID" sz="1400" i="1" dirty="0" smtClean="0">
                  <a:latin typeface="+mj-lt"/>
                </a:rPr>
                <a:t>, </a:t>
              </a:r>
              <a:r>
                <a:rPr lang="en-US" altLang="id-ID" sz="1400" i="1" dirty="0" err="1" smtClean="0">
                  <a:latin typeface="+mj-lt"/>
                </a:rPr>
                <a:t>tolong</a:t>
              </a:r>
              <a:r>
                <a:rPr lang="en-US" altLang="id-ID" sz="1400" i="1" dirty="0" smtClean="0">
                  <a:latin typeface="+mj-lt"/>
                </a:rPr>
                <a:t>, </a:t>
              </a:r>
              <a:r>
                <a:rPr lang="en-US" altLang="id-ID" sz="1400" i="1" dirty="0" err="1" smtClean="0">
                  <a:latin typeface="+mj-lt"/>
                </a:rPr>
                <a:t>maaf</a:t>
              </a:r>
              <a:r>
                <a:rPr lang="en-US" altLang="id-ID" sz="1400" i="1" dirty="0" smtClean="0">
                  <a:latin typeface="+mj-lt"/>
                </a:rPr>
                <a:t>, </a:t>
              </a:r>
              <a:r>
                <a:rPr lang="en-US" altLang="id-ID" sz="1400" dirty="0" err="1" smtClean="0">
                  <a:latin typeface="+mj-lt"/>
                </a:rPr>
                <a:t>dan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i="1" dirty="0" err="1" smtClean="0">
                  <a:latin typeface="+mj-lt"/>
                </a:rPr>
                <a:t>terima</a:t>
              </a:r>
              <a:r>
                <a:rPr lang="en-US" altLang="id-ID" sz="1400" i="1" dirty="0" smtClean="0">
                  <a:latin typeface="+mj-lt"/>
                </a:rPr>
                <a:t> </a:t>
              </a:r>
              <a:r>
                <a:rPr lang="en-US" altLang="id-ID" sz="1400" i="1" dirty="0" err="1" smtClean="0">
                  <a:latin typeface="+mj-lt"/>
                </a:rPr>
                <a:t>kasih</a:t>
              </a:r>
              <a:r>
                <a:rPr lang="en-US" altLang="id-ID" sz="14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menggunakan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ungkapan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i="1" dirty="0" err="1" smtClean="0">
                  <a:latin typeface="+mj-lt"/>
                </a:rPr>
                <a:t>permisi</a:t>
              </a:r>
              <a:r>
                <a:rPr lang="en-US" altLang="id-ID" sz="1400" i="1" dirty="0" smtClean="0">
                  <a:latin typeface="+mj-lt"/>
                </a:rPr>
                <a:t>, </a:t>
              </a:r>
              <a:r>
                <a:rPr lang="en-US" altLang="id-ID" sz="1400" i="1" dirty="0" err="1" smtClean="0">
                  <a:latin typeface="+mj-lt"/>
                </a:rPr>
                <a:t>tolong</a:t>
              </a:r>
              <a:r>
                <a:rPr lang="en-US" altLang="id-ID" sz="1400" i="1" dirty="0" smtClean="0">
                  <a:latin typeface="+mj-lt"/>
                </a:rPr>
                <a:t>, </a:t>
              </a:r>
              <a:r>
                <a:rPr lang="en-US" altLang="id-ID" sz="1400" i="1" dirty="0" err="1" smtClean="0">
                  <a:latin typeface="+mj-lt"/>
                </a:rPr>
                <a:t>maaf</a:t>
              </a:r>
              <a:r>
                <a:rPr lang="en-US" altLang="id-ID" sz="1400" i="1" dirty="0" smtClean="0">
                  <a:latin typeface="+mj-lt"/>
                </a:rPr>
                <a:t>, </a:t>
              </a:r>
              <a:r>
                <a:rPr lang="en-US" altLang="id-ID" sz="1400" dirty="0" err="1" smtClean="0">
                  <a:latin typeface="+mj-lt"/>
                </a:rPr>
                <a:t>dan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i="1" dirty="0" err="1" smtClean="0">
                  <a:latin typeface="+mj-lt"/>
                </a:rPr>
                <a:t>terima</a:t>
              </a:r>
              <a:r>
                <a:rPr lang="en-US" altLang="id-ID" sz="1400" i="1" dirty="0" smtClean="0">
                  <a:latin typeface="+mj-lt"/>
                </a:rPr>
                <a:t> </a:t>
              </a:r>
              <a:r>
                <a:rPr lang="en-US" altLang="id-ID" sz="1400" i="1" dirty="0" err="1" smtClean="0">
                  <a:latin typeface="+mj-lt"/>
                </a:rPr>
                <a:t>kasih</a:t>
              </a:r>
              <a:r>
                <a:rPr lang="en-US" altLang="id-ID" sz="1400" dirty="0" smtClean="0">
                  <a:latin typeface="+mj-lt"/>
                </a:rPr>
                <a:t>.</a:t>
              </a:r>
              <a:endParaRPr lang="en-US" altLang="id-ID" sz="1400" dirty="0">
                <a:latin typeface="+mj-lt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2013"/>
            <a:ext cx="7010400" cy="5880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6312" y="226641"/>
            <a:ext cx="608012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10000"/>
              </a:lnSpc>
              <a:buSzPct val="100000"/>
              <a:buFont typeface="+mj-lt"/>
              <a:buAutoNum type="alphaUcPeriod"/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Tanda Titik pada Akhir Kalimat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316962" y="918045"/>
            <a:ext cx="528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Tanda</a:t>
            </a:r>
            <a:r>
              <a:rPr lang="en-US" sz="2200" dirty="0"/>
              <a:t> </a:t>
            </a:r>
            <a:r>
              <a:rPr lang="en-US" sz="2200" dirty="0" err="1"/>
              <a:t>titik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akhir</a:t>
            </a:r>
            <a:r>
              <a:rPr lang="en-US" sz="2200" dirty="0"/>
              <a:t> </a:t>
            </a:r>
            <a:r>
              <a:rPr lang="en-US" sz="2200" dirty="0" err="1"/>
              <a:t>kalimat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Tanda</a:t>
            </a:r>
            <a:r>
              <a:rPr lang="en-US" sz="2200" dirty="0" smtClean="0"/>
              <a:t> </a:t>
            </a:r>
            <a:r>
              <a:rPr lang="en-US" sz="2200" dirty="0" err="1" smtClean="0"/>
              <a:t>titik</a:t>
            </a:r>
            <a:r>
              <a:rPr lang="en-US" sz="2200" dirty="0" smtClean="0"/>
              <a:t> </a:t>
            </a:r>
            <a:r>
              <a:rPr lang="en-US" sz="2200" dirty="0" err="1" smtClean="0"/>
              <a:t>dilambangkan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tanda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(.)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1627833" y="2205467"/>
            <a:ext cx="454184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sym typeface="+mn-ea"/>
              </a:rPr>
              <a:t>Cici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punya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teman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baru</a:t>
            </a:r>
            <a:r>
              <a:rPr lang="en-US" sz="3200" dirty="0">
                <a:solidFill>
                  <a:schemeClr val="bg1"/>
                </a:solidFill>
                <a:sym typeface="+mn-ea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sym typeface="+mn-ea"/>
              </a:rPr>
              <a:t>Namanya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Citra</a:t>
            </a:r>
            <a:r>
              <a:rPr lang="en-US" sz="3200" dirty="0">
                <a:solidFill>
                  <a:schemeClr val="bg1"/>
                </a:solidFill>
                <a:sym typeface="+mn-ea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sym typeface="+mn-ea"/>
              </a:rPr>
              <a:t>Mereka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bermain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bersama</a:t>
            </a:r>
            <a:r>
              <a:rPr lang="en-US" sz="3200" dirty="0">
                <a:solidFill>
                  <a:schemeClr val="bg1"/>
                </a:solidFill>
                <a:sym typeface="+mn-ea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477000" y="1150647"/>
            <a:ext cx="2052000" cy="3599998"/>
            <a:chOff x="5522086" y="455336"/>
            <a:chExt cx="2322234" cy="4128779"/>
          </a:xfrm>
        </p:grpSpPr>
        <p:sp>
          <p:nvSpPr>
            <p:cNvPr id="12" name="Oval 11"/>
            <p:cNvSpPr/>
            <p:nvPr/>
          </p:nvSpPr>
          <p:spPr>
            <a:xfrm>
              <a:off x="6058468" y="4019550"/>
              <a:ext cx="1785852" cy="5645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altLang="id-ID">
                <a:solidFill>
                  <a:srgbClr val="FFFFFF"/>
                </a:solidFill>
              </a:endParaRPr>
            </a:p>
          </p:txBody>
        </p:sp>
        <p:pic>
          <p:nvPicPr>
            <p:cNvPr id="13" name="Picture 12" descr="C:\Users\P1846\Desktop\4.14 ibu guru berkat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24" r="27933"/>
            <a:stretch>
              <a:fillRect/>
            </a:stretch>
          </p:blipFill>
          <p:spPr bwMode="auto">
            <a:xfrm>
              <a:off x="5522086" y="455336"/>
              <a:ext cx="2139955" cy="3925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989;p34"/>
          <p:cNvGrpSpPr/>
          <p:nvPr/>
        </p:nvGrpSpPr>
        <p:grpSpPr>
          <a:xfrm>
            <a:off x="2819400" y="2369737"/>
            <a:ext cx="3200400" cy="1192613"/>
            <a:chOff x="4319250" y="3137000"/>
            <a:chExt cx="885825" cy="524125"/>
          </a:xfrm>
        </p:grpSpPr>
        <p:sp>
          <p:nvSpPr>
            <p:cNvPr id="42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" y="53816"/>
            <a:ext cx="6730365" cy="1173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3715" y="148590"/>
            <a:ext cx="626808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10000"/>
              </a:lnSpc>
              <a:buSzPct val="100000"/>
              <a:buFont typeface="+mj-lt"/>
              <a:buAutoNum type="alphaUcPeriod" startAt="2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Ungkapan </a:t>
            </a:r>
            <a:r>
              <a:rPr lang="en-US" sz="28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Permisi, Tolong, Maaf, 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dan </a:t>
            </a:r>
            <a:r>
              <a:rPr lang="en-US" sz="28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97339" y="2495699"/>
            <a:ext cx="231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Terdapat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empat</a:t>
            </a:r>
            <a:r>
              <a:rPr lang="en-US" sz="2400" b="1" dirty="0" smtClean="0"/>
              <a:t> kata </a:t>
            </a:r>
            <a:r>
              <a:rPr lang="en-US" sz="2400" b="1" dirty="0" err="1" smtClean="0"/>
              <a:t>ajaib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457201" y="1833505"/>
            <a:ext cx="2274726" cy="715295"/>
            <a:chOff x="641988" y="1358818"/>
            <a:chExt cx="2274726" cy="715295"/>
          </a:xfrm>
        </p:grpSpPr>
        <p:grpSp>
          <p:nvGrpSpPr>
            <p:cNvPr id="54" name="Google Shape;1426;p43"/>
            <p:cNvGrpSpPr/>
            <p:nvPr/>
          </p:nvGrpSpPr>
          <p:grpSpPr>
            <a:xfrm rot="977123">
              <a:off x="941112" y="1358818"/>
              <a:ext cx="1684038" cy="715295"/>
              <a:chOff x="4247502" y="2210503"/>
              <a:chExt cx="800750" cy="161668"/>
            </a:xfrm>
          </p:grpSpPr>
          <p:sp>
            <p:nvSpPr>
              <p:cNvPr id="57" name="Google Shape;1427;p43"/>
              <p:cNvSpPr/>
              <p:nvPr/>
            </p:nvSpPr>
            <p:spPr>
              <a:xfrm>
                <a:off x="4277132" y="2210503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alpha val="172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i="1"/>
              </a:p>
            </p:txBody>
          </p:sp>
          <p:sp>
            <p:nvSpPr>
              <p:cNvPr id="58" name="Google Shape;1428;p43"/>
              <p:cNvSpPr/>
              <p:nvPr/>
            </p:nvSpPr>
            <p:spPr>
              <a:xfrm>
                <a:off x="4247502" y="2216596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alpha val="172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i="1"/>
              </a:p>
            </p:txBody>
          </p:sp>
        </p:grpSp>
        <p:sp>
          <p:nvSpPr>
            <p:cNvPr id="55" name="Google Shape;1429;p43"/>
            <p:cNvSpPr txBox="1"/>
            <p:nvPr/>
          </p:nvSpPr>
          <p:spPr>
            <a:xfrm>
              <a:off x="641988" y="1440885"/>
              <a:ext cx="2274726" cy="4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i="1" dirty="0" smtClean="0">
                  <a:latin typeface="Arial" panose="020B0604020202020204" pitchFamily="34" charset="0"/>
                  <a:ea typeface="Itim"/>
                  <a:cs typeface="Arial" panose="020B0604020202020204" pitchFamily="34" charset="0"/>
                  <a:sym typeface="Itim"/>
                </a:rPr>
                <a:t>Permisi</a:t>
              </a:r>
              <a:endParaRPr sz="2000" b="1" i="1" dirty="0">
                <a:solidFill>
                  <a:schemeClr val="tx1"/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2355" y="3257846"/>
            <a:ext cx="1840597" cy="585366"/>
            <a:chOff x="1069529" y="2909295"/>
            <a:chExt cx="1840597" cy="585366"/>
          </a:xfrm>
        </p:grpSpPr>
        <p:grpSp>
          <p:nvGrpSpPr>
            <p:cNvPr id="62" name="Google Shape;1431;p43"/>
            <p:cNvGrpSpPr/>
            <p:nvPr/>
          </p:nvGrpSpPr>
          <p:grpSpPr>
            <a:xfrm rot="977123">
              <a:off x="1215678" y="2909295"/>
              <a:ext cx="1601946" cy="585366"/>
              <a:chOff x="4280044" y="2106935"/>
              <a:chExt cx="800750" cy="176025"/>
            </a:xfrm>
          </p:grpSpPr>
          <p:sp>
            <p:nvSpPr>
              <p:cNvPr id="65" name="Google Shape;1432;p43"/>
              <p:cNvSpPr/>
              <p:nvPr/>
            </p:nvSpPr>
            <p:spPr>
              <a:xfrm>
                <a:off x="4286469" y="210693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rgbClr val="00B050">
                  <a:alpha val="1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i="1"/>
              </a:p>
            </p:txBody>
          </p:sp>
          <p:sp>
            <p:nvSpPr>
              <p:cNvPr id="66" name="Google Shape;1433;p43"/>
              <p:cNvSpPr/>
              <p:nvPr/>
            </p:nvSpPr>
            <p:spPr>
              <a:xfrm>
                <a:off x="4280044" y="212738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rgbClr val="00B050">
                  <a:alpha val="1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i="1"/>
              </a:p>
            </p:txBody>
          </p:sp>
        </p:grpSp>
        <p:sp>
          <p:nvSpPr>
            <p:cNvPr id="63" name="Google Shape;1434;p43"/>
            <p:cNvSpPr txBox="1"/>
            <p:nvPr/>
          </p:nvSpPr>
          <p:spPr>
            <a:xfrm>
              <a:off x="1069529" y="2931396"/>
              <a:ext cx="1840597" cy="4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i="1" dirty="0" smtClean="0">
                  <a:solidFill>
                    <a:schemeClr val="tx1"/>
                  </a:solidFill>
                  <a:latin typeface="Arial" panose="020B0604020202020204" pitchFamily="34" charset="0"/>
                  <a:ea typeface="Itim"/>
                  <a:cs typeface="Arial" panose="020B0604020202020204" pitchFamily="34" charset="0"/>
                  <a:sym typeface="Itim"/>
                </a:rPr>
                <a:t>Tolong</a:t>
              </a:r>
              <a:endParaRPr sz="2000" b="1" i="1" dirty="0">
                <a:solidFill>
                  <a:schemeClr val="tx1"/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318935" y="1911604"/>
            <a:ext cx="1865256" cy="578438"/>
            <a:chOff x="6012463" y="1970124"/>
            <a:chExt cx="1865256" cy="578438"/>
          </a:xfrm>
        </p:grpSpPr>
        <p:grpSp>
          <p:nvGrpSpPr>
            <p:cNvPr id="68" name="Google Shape;1416;p43"/>
            <p:cNvGrpSpPr/>
            <p:nvPr/>
          </p:nvGrpSpPr>
          <p:grpSpPr>
            <a:xfrm rot="21080043" flipH="1">
              <a:off x="6130673" y="1970124"/>
              <a:ext cx="1734549" cy="578438"/>
              <a:chOff x="4370716" y="2323215"/>
              <a:chExt cx="801459" cy="162844"/>
            </a:xfrm>
          </p:grpSpPr>
          <p:sp>
            <p:nvSpPr>
              <p:cNvPr id="71" name="Google Shape;1417;p43"/>
              <p:cNvSpPr/>
              <p:nvPr/>
            </p:nvSpPr>
            <p:spPr>
              <a:xfrm>
                <a:off x="4370716" y="232321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chemeClr val="accent6">
                  <a:alpha val="172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i="1"/>
              </a:p>
            </p:txBody>
          </p:sp>
          <p:sp>
            <p:nvSpPr>
              <p:cNvPr id="72" name="Google Shape;1418;p43"/>
              <p:cNvSpPr/>
              <p:nvPr/>
            </p:nvSpPr>
            <p:spPr>
              <a:xfrm>
                <a:off x="4371425" y="2330484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chemeClr val="accent6">
                  <a:alpha val="172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i="1"/>
              </a:p>
            </p:txBody>
          </p:sp>
        </p:grpSp>
        <p:sp>
          <p:nvSpPr>
            <p:cNvPr id="69" name="Google Shape;1419;p43"/>
            <p:cNvSpPr txBox="1"/>
            <p:nvPr/>
          </p:nvSpPr>
          <p:spPr>
            <a:xfrm>
              <a:off x="6012463" y="1978365"/>
              <a:ext cx="1865256" cy="4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1" dirty="0" smtClean="0">
                  <a:latin typeface="Arial" panose="020B0604020202020204" pitchFamily="34" charset="0"/>
                  <a:ea typeface="Itim"/>
                  <a:cs typeface="Arial" panose="020B0604020202020204" pitchFamily="34" charset="0"/>
                  <a:sym typeface="Itim"/>
                </a:rPr>
                <a:t>M</a:t>
              </a:r>
              <a:r>
                <a:rPr lang="en" sz="2000" b="1" i="1" dirty="0" smtClean="0">
                  <a:latin typeface="Arial" panose="020B0604020202020204" pitchFamily="34" charset="0"/>
                  <a:ea typeface="Itim"/>
                  <a:cs typeface="Arial" panose="020B0604020202020204" pitchFamily="34" charset="0"/>
                  <a:sym typeface="Itim"/>
                </a:rPr>
                <a:t>aaf </a:t>
              </a:r>
              <a:endParaRPr sz="2000" b="1" i="1" dirty="0">
                <a:solidFill>
                  <a:schemeClr val="tx1"/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572547" y="3327477"/>
            <a:ext cx="1885796" cy="578438"/>
            <a:chOff x="6130673" y="1970124"/>
            <a:chExt cx="1885796" cy="578438"/>
          </a:xfrm>
        </p:grpSpPr>
        <p:grpSp>
          <p:nvGrpSpPr>
            <p:cNvPr id="78" name="Google Shape;1416;p43"/>
            <p:cNvGrpSpPr/>
            <p:nvPr/>
          </p:nvGrpSpPr>
          <p:grpSpPr>
            <a:xfrm rot="21080043" flipH="1">
              <a:off x="6130673" y="1970124"/>
              <a:ext cx="1734549" cy="578438"/>
              <a:chOff x="4370716" y="2323215"/>
              <a:chExt cx="801459" cy="162844"/>
            </a:xfrm>
          </p:grpSpPr>
          <p:sp>
            <p:nvSpPr>
              <p:cNvPr id="80" name="Google Shape;1417;p43"/>
              <p:cNvSpPr/>
              <p:nvPr/>
            </p:nvSpPr>
            <p:spPr>
              <a:xfrm>
                <a:off x="4370716" y="232321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72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i="1"/>
              </a:p>
            </p:txBody>
          </p:sp>
          <p:sp>
            <p:nvSpPr>
              <p:cNvPr id="81" name="Google Shape;1418;p43"/>
              <p:cNvSpPr/>
              <p:nvPr/>
            </p:nvSpPr>
            <p:spPr>
              <a:xfrm>
                <a:off x="4371425" y="2330484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72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i="1"/>
              </a:p>
            </p:txBody>
          </p:sp>
        </p:grpSp>
        <p:sp>
          <p:nvSpPr>
            <p:cNvPr id="79" name="Google Shape;1419;p43"/>
            <p:cNvSpPr txBox="1"/>
            <p:nvPr/>
          </p:nvSpPr>
          <p:spPr>
            <a:xfrm>
              <a:off x="6151213" y="1993008"/>
              <a:ext cx="1865256" cy="4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i="1" dirty="0" smtClean="0">
                  <a:solidFill>
                    <a:schemeClr val="tx1"/>
                  </a:solidFill>
                  <a:latin typeface="Arial" panose="020B0604020202020204" pitchFamily="34" charset="0"/>
                  <a:ea typeface="Itim"/>
                  <a:cs typeface="Arial" panose="020B0604020202020204" pitchFamily="34" charset="0"/>
                  <a:sym typeface="Itim"/>
                </a:rPr>
                <a:t>Terima kasih</a:t>
              </a:r>
              <a:endParaRPr sz="2000" b="1" i="1" dirty="0">
                <a:solidFill>
                  <a:schemeClr val="tx1"/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endParaRPr>
            </a:p>
          </p:txBody>
        </p:sp>
      </p:grpSp>
      <p:sp>
        <p:nvSpPr>
          <p:cNvPr id="82" name="Google Shape;706;p32"/>
          <p:cNvSpPr/>
          <p:nvPr/>
        </p:nvSpPr>
        <p:spPr>
          <a:xfrm rot="14623915" flipH="1">
            <a:off x="5848607" y="1710693"/>
            <a:ext cx="299059" cy="752325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rgbClr val="741B47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706;p32"/>
          <p:cNvSpPr/>
          <p:nvPr/>
        </p:nvSpPr>
        <p:spPr>
          <a:xfrm rot="3290055" flipH="1">
            <a:off x="2759506" y="3446375"/>
            <a:ext cx="299059" cy="752325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rgbClr val="741B47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706;p32"/>
          <p:cNvSpPr/>
          <p:nvPr/>
        </p:nvSpPr>
        <p:spPr>
          <a:xfrm rot="7634868">
            <a:off x="2710832" y="1755875"/>
            <a:ext cx="299059" cy="752325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rgbClr val="741B47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706;p32"/>
          <p:cNvSpPr/>
          <p:nvPr/>
        </p:nvSpPr>
        <p:spPr>
          <a:xfrm rot="18309945">
            <a:off x="5770876" y="3350972"/>
            <a:ext cx="299059" cy="752325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rgbClr val="741B47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9313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9" grpId="0"/>
      <p:bldP spid="82" grpId="0" animBg="1"/>
      <p:bldP spid="83" grpId="0" animBg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24" y="1357735"/>
            <a:ext cx="3718802" cy="313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/>
        </p:nvGraphicFramePr>
        <p:xfrm>
          <a:off x="1941195" y="3867150"/>
          <a:ext cx="6270625" cy="66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258600" y="742950"/>
            <a:ext cx="2703800" cy="3076072"/>
            <a:chOff x="341540" y="1085477"/>
            <a:chExt cx="2673436" cy="3735744"/>
          </a:xfrm>
        </p:grpSpPr>
        <p:grpSp>
          <p:nvGrpSpPr>
            <p:cNvPr id="26" name="Google Shape;2235;p53"/>
            <p:cNvGrpSpPr/>
            <p:nvPr/>
          </p:nvGrpSpPr>
          <p:grpSpPr>
            <a:xfrm>
              <a:off x="477145" y="1085477"/>
              <a:ext cx="2537831" cy="3735744"/>
              <a:chOff x="1282190" y="1486412"/>
              <a:chExt cx="1838815" cy="2706777"/>
            </a:xfrm>
          </p:grpSpPr>
          <p:grpSp>
            <p:nvGrpSpPr>
              <p:cNvPr id="30" name="Google Shape;2236;p53"/>
              <p:cNvGrpSpPr/>
              <p:nvPr/>
            </p:nvGrpSpPr>
            <p:grpSpPr>
              <a:xfrm>
                <a:off x="1282190" y="1776851"/>
                <a:ext cx="1838815" cy="2416338"/>
                <a:chOff x="3109075" y="715403"/>
                <a:chExt cx="1313439" cy="1136566"/>
              </a:xfrm>
            </p:grpSpPr>
            <p:sp>
              <p:nvSpPr>
                <p:cNvPr id="34" name="Google Shape;2237;p53"/>
                <p:cNvSpPr/>
                <p:nvPr/>
              </p:nvSpPr>
              <p:spPr>
                <a:xfrm>
                  <a:off x="3116665" y="722234"/>
                  <a:ext cx="1305849" cy="112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12" h="29646" extrusionOk="0">
                      <a:moveTo>
                        <a:pt x="26988" y="0"/>
                      </a:moveTo>
                      <a:cubicBezTo>
                        <a:pt x="18118" y="0"/>
                        <a:pt x="9252" y="106"/>
                        <a:pt x="402" y="146"/>
                      </a:cubicBezTo>
                      <a:cubicBezTo>
                        <a:pt x="101" y="4908"/>
                        <a:pt x="1" y="9720"/>
                        <a:pt x="1" y="14507"/>
                      </a:cubicBezTo>
                      <a:cubicBezTo>
                        <a:pt x="1" y="17289"/>
                        <a:pt x="51" y="20071"/>
                        <a:pt x="126" y="22828"/>
                      </a:cubicBezTo>
                      <a:cubicBezTo>
                        <a:pt x="151" y="24106"/>
                        <a:pt x="51" y="25535"/>
                        <a:pt x="326" y="26788"/>
                      </a:cubicBezTo>
                      <a:cubicBezTo>
                        <a:pt x="652" y="28342"/>
                        <a:pt x="2031" y="29570"/>
                        <a:pt x="3635" y="29645"/>
                      </a:cubicBezTo>
                      <a:lnTo>
                        <a:pt x="3835" y="29645"/>
                      </a:lnTo>
                      <a:cubicBezTo>
                        <a:pt x="3885" y="29595"/>
                        <a:pt x="3936" y="29520"/>
                        <a:pt x="4036" y="29520"/>
                      </a:cubicBezTo>
                      <a:cubicBezTo>
                        <a:pt x="8161" y="29188"/>
                        <a:pt x="12323" y="29075"/>
                        <a:pt x="16491" y="29075"/>
                      </a:cubicBezTo>
                      <a:cubicBezTo>
                        <a:pt x="21438" y="29075"/>
                        <a:pt x="26393" y="29233"/>
                        <a:pt x="31304" y="29369"/>
                      </a:cubicBezTo>
                      <a:cubicBezTo>
                        <a:pt x="31329" y="29369"/>
                        <a:pt x="31354" y="29395"/>
                        <a:pt x="31354" y="29395"/>
                      </a:cubicBezTo>
                      <a:cubicBezTo>
                        <a:pt x="34412" y="28116"/>
                        <a:pt x="33560" y="23154"/>
                        <a:pt x="33535" y="20422"/>
                      </a:cubicBezTo>
                      <a:cubicBezTo>
                        <a:pt x="33510" y="17916"/>
                        <a:pt x="33510" y="15409"/>
                        <a:pt x="33485" y="12928"/>
                      </a:cubicBezTo>
                      <a:cubicBezTo>
                        <a:pt x="33434" y="8617"/>
                        <a:pt x="33384" y="4332"/>
                        <a:pt x="33384" y="21"/>
                      </a:cubicBezTo>
                      <a:cubicBezTo>
                        <a:pt x="31252" y="6"/>
                        <a:pt x="29120" y="0"/>
                        <a:pt x="2698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5" name="Google Shape;2238;p53"/>
                <p:cNvSpPr/>
                <p:nvPr/>
              </p:nvSpPr>
              <p:spPr>
                <a:xfrm>
                  <a:off x="3109075" y="715403"/>
                  <a:ext cx="1294427" cy="113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11" h="29951" extrusionOk="0">
                      <a:moveTo>
                        <a:pt x="33386" y="402"/>
                      </a:moveTo>
                      <a:lnTo>
                        <a:pt x="33559" y="20602"/>
                      </a:lnTo>
                      <a:cubicBezTo>
                        <a:pt x="33584" y="22256"/>
                        <a:pt x="33785" y="23885"/>
                        <a:pt x="33634" y="25489"/>
                      </a:cubicBezTo>
                      <a:cubicBezTo>
                        <a:pt x="33584" y="26291"/>
                        <a:pt x="33434" y="27093"/>
                        <a:pt x="33108" y="27795"/>
                      </a:cubicBezTo>
                      <a:cubicBezTo>
                        <a:pt x="32782" y="28522"/>
                        <a:pt x="32231" y="29123"/>
                        <a:pt x="31504" y="29399"/>
                      </a:cubicBezTo>
                      <a:lnTo>
                        <a:pt x="31454" y="29399"/>
                      </a:lnTo>
                      <a:lnTo>
                        <a:pt x="31354" y="29374"/>
                      </a:lnTo>
                      <a:lnTo>
                        <a:pt x="30702" y="29374"/>
                      </a:lnTo>
                      <a:lnTo>
                        <a:pt x="29850" y="29349"/>
                      </a:lnTo>
                      <a:lnTo>
                        <a:pt x="28121" y="29274"/>
                      </a:lnTo>
                      <a:lnTo>
                        <a:pt x="24662" y="29199"/>
                      </a:lnTo>
                      <a:cubicBezTo>
                        <a:pt x="22381" y="29148"/>
                        <a:pt x="20075" y="29098"/>
                        <a:pt x="17770" y="29098"/>
                      </a:cubicBezTo>
                      <a:cubicBezTo>
                        <a:pt x="17225" y="29092"/>
                        <a:pt x="16681" y="29089"/>
                        <a:pt x="16137" y="29089"/>
                      </a:cubicBezTo>
                      <a:cubicBezTo>
                        <a:pt x="14377" y="29089"/>
                        <a:pt x="12620" y="29122"/>
                        <a:pt x="10877" y="29199"/>
                      </a:cubicBezTo>
                      <a:lnTo>
                        <a:pt x="7419" y="29374"/>
                      </a:lnTo>
                      <a:lnTo>
                        <a:pt x="5689" y="29474"/>
                      </a:lnTo>
                      <a:lnTo>
                        <a:pt x="4837" y="29549"/>
                      </a:lnTo>
                      <a:lnTo>
                        <a:pt x="4411" y="29575"/>
                      </a:lnTo>
                      <a:cubicBezTo>
                        <a:pt x="4336" y="29575"/>
                        <a:pt x="4286" y="29575"/>
                        <a:pt x="4186" y="29600"/>
                      </a:cubicBezTo>
                      <a:cubicBezTo>
                        <a:pt x="4093" y="29600"/>
                        <a:pt x="4028" y="29655"/>
                        <a:pt x="3980" y="29724"/>
                      </a:cubicBezTo>
                      <a:lnTo>
                        <a:pt x="3980" y="29724"/>
                      </a:lnTo>
                      <a:cubicBezTo>
                        <a:pt x="3357" y="29708"/>
                        <a:pt x="2759" y="29511"/>
                        <a:pt x="2231" y="29199"/>
                      </a:cubicBezTo>
                      <a:cubicBezTo>
                        <a:pt x="1704" y="28848"/>
                        <a:pt x="1253" y="28372"/>
                        <a:pt x="953" y="27820"/>
                      </a:cubicBezTo>
                      <a:cubicBezTo>
                        <a:pt x="652" y="27244"/>
                        <a:pt x="552" y="26617"/>
                        <a:pt x="501" y="25965"/>
                      </a:cubicBezTo>
                      <a:cubicBezTo>
                        <a:pt x="451" y="25314"/>
                        <a:pt x="476" y="24662"/>
                        <a:pt x="476" y="24011"/>
                      </a:cubicBezTo>
                      <a:cubicBezTo>
                        <a:pt x="476" y="21354"/>
                        <a:pt x="426" y="18747"/>
                        <a:pt x="376" y="16091"/>
                      </a:cubicBezTo>
                      <a:cubicBezTo>
                        <a:pt x="351" y="13484"/>
                        <a:pt x="376" y="10853"/>
                        <a:pt x="451" y="8221"/>
                      </a:cubicBezTo>
                      <a:cubicBezTo>
                        <a:pt x="500" y="5648"/>
                        <a:pt x="621" y="3074"/>
                        <a:pt x="767" y="501"/>
                      </a:cubicBezTo>
                      <a:lnTo>
                        <a:pt x="767" y="501"/>
                      </a:lnTo>
                      <a:lnTo>
                        <a:pt x="33386" y="402"/>
                      </a:lnTo>
                      <a:close/>
                      <a:moveTo>
                        <a:pt x="33584" y="0"/>
                      </a:moveTo>
                      <a:lnTo>
                        <a:pt x="602" y="126"/>
                      </a:lnTo>
                      <a:lnTo>
                        <a:pt x="426" y="151"/>
                      </a:lnTo>
                      <a:lnTo>
                        <a:pt x="401" y="301"/>
                      </a:lnTo>
                      <a:cubicBezTo>
                        <a:pt x="251" y="2933"/>
                        <a:pt x="151" y="5564"/>
                        <a:pt x="100" y="8196"/>
                      </a:cubicBezTo>
                      <a:cubicBezTo>
                        <a:pt x="50" y="10828"/>
                        <a:pt x="0" y="13484"/>
                        <a:pt x="50" y="16116"/>
                      </a:cubicBezTo>
                      <a:lnTo>
                        <a:pt x="176" y="24011"/>
                      </a:lnTo>
                      <a:cubicBezTo>
                        <a:pt x="176" y="24662"/>
                        <a:pt x="176" y="25314"/>
                        <a:pt x="226" y="25991"/>
                      </a:cubicBezTo>
                      <a:cubicBezTo>
                        <a:pt x="301" y="26642"/>
                        <a:pt x="401" y="27319"/>
                        <a:pt x="727" y="27945"/>
                      </a:cubicBezTo>
                      <a:cubicBezTo>
                        <a:pt x="1053" y="28547"/>
                        <a:pt x="1529" y="29048"/>
                        <a:pt x="2105" y="29399"/>
                      </a:cubicBezTo>
                      <a:cubicBezTo>
                        <a:pt x="2682" y="29775"/>
                        <a:pt x="3384" y="29950"/>
                        <a:pt x="4035" y="29950"/>
                      </a:cubicBezTo>
                      <a:lnTo>
                        <a:pt x="4136" y="29950"/>
                      </a:lnTo>
                      <a:lnTo>
                        <a:pt x="4161" y="29875"/>
                      </a:lnTo>
                      <a:cubicBezTo>
                        <a:pt x="4161" y="29850"/>
                        <a:pt x="4186" y="29825"/>
                        <a:pt x="4236" y="29825"/>
                      </a:cubicBezTo>
                      <a:lnTo>
                        <a:pt x="4436" y="29800"/>
                      </a:lnTo>
                      <a:lnTo>
                        <a:pt x="4862" y="29775"/>
                      </a:lnTo>
                      <a:lnTo>
                        <a:pt x="5714" y="29700"/>
                      </a:lnTo>
                      <a:lnTo>
                        <a:pt x="7444" y="29600"/>
                      </a:lnTo>
                      <a:cubicBezTo>
                        <a:pt x="8572" y="29524"/>
                        <a:pt x="9725" y="29499"/>
                        <a:pt x="10877" y="29474"/>
                      </a:cubicBezTo>
                      <a:cubicBezTo>
                        <a:pt x="13183" y="29449"/>
                        <a:pt x="15464" y="29424"/>
                        <a:pt x="17770" y="29424"/>
                      </a:cubicBezTo>
                      <a:cubicBezTo>
                        <a:pt x="20075" y="29449"/>
                        <a:pt x="22356" y="29474"/>
                        <a:pt x="24662" y="29549"/>
                      </a:cubicBezTo>
                      <a:lnTo>
                        <a:pt x="31529" y="29725"/>
                      </a:lnTo>
                      <a:lnTo>
                        <a:pt x="31629" y="29725"/>
                      </a:lnTo>
                      <a:cubicBezTo>
                        <a:pt x="32431" y="29399"/>
                        <a:pt x="33058" y="28722"/>
                        <a:pt x="33409" y="27945"/>
                      </a:cubicBezTo>
                      <a:cubicBezTo>
                        <a:pt x="33760" y="27168"/>
                        <a:pt x="33910" y="26341"/>
                        <a:pt x="33985" y="25514"/>
                      </a:cubicBezTo>
                      <a:cubicBezTo>
                        <a:pt x="34111" y="23860"/>
                        <a:pt x="33910" y="22231"/>
                        <a:pt x="33885" y="20602"/>
                      </a:cubicBezTo>
                      <a:lnTo>
                        <a:pt x="33760" y="201"/>
                      </a:lnTo>
                      <a:lnTo>
                        <a:pt x="33760" y="0"/>
                      </a:lnTo>
                      <a:close/>
                    </a:path>
                  </a:pathLst>
                </a:custGeom>
                <a:solidFill>
                  <a:srgbClr val="1E5155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2239;p53"/>
              <p:cNvGrpSpPr/>
              <p:nvPr/>
            </p:nvGrpSpPr>
            <p:grpSpPr>
              <a:xfrm>
                <a:off x="1303598" y="1486412"/>
                <a:ext cx="1776231" cy="362376"/>
                <a:chOff x="3124292" y="481000"/>
                <a:chExt cx="1268737" cy="258840"/>
              </a:xfrm>
            </p:grpSpPr>
            <p:sp>
              <p:nvSpPr>
                <p:cNvPr id="32" name="Google Shape;2240;p53"/>
                <p:cNvSpPr/>
                <p:nvPr/>
              </p:nvSpPr>
              <p:spPr>
                <a:xfrm>
                  <a:off x="3131882" y="487679"/>
                  <a:ext cx="1254506" cy="245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9" h="6481" extrusionOk="0">
                      <a:moveTo>
                        <a:pt x="5062" y="1"/>
                      </a:moveTo>
                      <a:cubicBezTo>
                        <a:pt x="3698" y="1"/>
                        <a:pt x="2334" y="120"/>
                        <a:pt x="1329" y="1164"/>
                      </a:cubicBezTo>
                      <a:cubicBezTo>
                        <a:pt x="477" y="2067"/>
                        <a:pt x="251" y="3119"/>
                        <a:pt x="1" y="4272"/>
                      </a:cubicBezTo>
                      <a:cubicBezTo>
                        <a:pt x="51" y="4322"/>
                        <a:pt x="101" y="4372"/>
                        <a:pt x="101" y="4473"/>
                      </a:cubicBezTo>
                      <a:cubicBezTo>
                        <a:pt x="51" y="4949"/>
                        <a:pt x="26" y="5826"/>
                        <a:pt x="1" y="6327"/>
                      </a:cubicBezTo>
                      <a:cubicBezTo>
                        <a:pt x="5595" y="6404"/>
                        <a:pt x="11234" y="6481"/>
                        <a:pt x="16867" y="6481"/>
                      </a:cubicBezTo>
                      <a:cubicBezTo>
                        <a:pt x="22262" y="6481"/>
                        <a:pt x="27649" y="6410"/>
                        <a:pt x="32983" y="6202"/>
                      </a:cubicBezTo>
                      <a:cubicBezTo>
                        <a:pt x="32958" y="5550"/>
                        <a:pt x="32958" y="4272"/>
                        <a:pt x="32958" y="3620"/>
                      </a:cubicBezTo>
                      <a:cubicBezTo>
                        <a:pt x="32958" y="3520"/>
                        <a:pt x="32983" y="3445"/>
                        <a:pt x="33059" y="3395"/>
                      </a:cubicBezTo>
                      <a:cubicBezTo>
                        <a:pt x="33041" y="466"/>
                        <a:pt x="29686" y="41"/>
                        <a:pt x="26728" y="41"/>
                      </a:cubicBezTo>
                      <a:cubicBezTo>
                        <a:pt x="25517" y="41"/>
                        <a:pt x="24372" y="112"/>
                        <a:pt x="23551" y="112"/>
                      </a:cubicBezTo>
                      <a:cubicBezTo>
                        <a:pt x="23511" y="112"/>
                        <a:pt x="23472" y="112"/>
                        <a:pt x="23434" y="112"/>
                      </a:cubicBezTo>
                      <a:cubicBezTo>
                        <a:pt x="20652" y="112"/>
                        <a:pt x="17870" y="87"/>
                        <a:pt x="15088" y="62"/>
                      </a:cubicBezTo>
                      <a:cubicBezTo>
                        <a:pt x="12131" y="62"/>
                        <a:pt x="9199" y="36"/>
                        <a:pt x="6266" y="11"/>
                      </a:cubicBezTo>
                      <a:cubicBezTo>
                        <a:pt x="5871" y="11"/>
                        <a:pt x="5467" y="1"/>
                        <a:pt x="5062" y="1"/>
                      </a:cubicBezTo>
                      <a:close/>
                    </a:path>
                  </a:pathLst>
                </a:custGeom>
                <a:solidFill>
                  <a:srgbClr val="E6B729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" name="Google Shape;2241;p53"/>
                <p:cNvSpPr/>
                <p:nvPr/>
              </p:nvSpPr>
              <p:spPr>
                <a:xfrm>
                  <a:off x="3124292" y="481000"/>
                  <a:ext cx="1268737" cy="25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34" h="6821" extrusionOk="0">
                      <a:moveTo>
                        <a:pt x="4787" y="363"/>
                      </a:moveTo>
                      <a:cubicBezTo>
                        <a:pt x="5539" y="363"/>
                        <a:pt x="6341" y="388"/>
                        <a:pt x="7093" y="388"/>
                      </a:cubicBezTo>
                      <a:lnTo>
                        <a:pt x="16391" y="463"/>
                      </a:lnTo>
                      <a:lnTo>
                        <a:pt x="21028" y="488"/>
                      </a:lnTo>
                      <a:cubicBezTo>
                        <a:pt x="21649" y="488"/>
                        <a:pt x="22271" y="492"/>
                        <a:pt x="22893" y="492"/>
                      </a:cubicBezTo>
                      <a:cubicBezTo>
                        <a:pt x="23825" y="492"/>
                        <a:pt x="24757" y="483"/>
                        <a:pt x="25690" y="438"/>
                      </a:cubicBezTo>
                      <a:cubicBezTo>
                        <a:pt x="26183" y="422"/>
                        <a:pt x="26679" y="408"/>
                        <a:pt x="27174" y="408"/>
                      </a:cubicBezTo>
                      <a:cubicBezTo>
                        <a:pt x="28214" y="408"/>
                        <a:pt x="29250" y="468"/>
                        <a:pt x="30251" y="689"/>
                      </a:cubicBezTo>
                      <a:cubicBezTo>
                        <a:pt x="31003" y="864"/>
                        <a:pt x="31705" y="1140"/>
                        <a:pt x="32256" y="1616"/>
                      </a:cubicBezTo>
                      <a:cubicBezTo>
                        <a:pt x="32791" y="2102"/>
                        <a:pt x="33066" y="2800"/>
                        <a:pt x="33082" y="3504"/>
                      </a:cubicBezTo>
                      <a:lnTo>
                        <a:pt x="33082" y="3504"/>
                      </a:lnTo>
                      <a:cubicBezTo>
                        <a:pt x="33016" y="3593"/>
                        <a:pt x="32983" y="3695"/>
                        <a:pt x="32983" y="3796"/>
                      </a:cubicBezTo>
                      <a:lnTo>
                        <a:pt x="33006" y="6233"/>
                      </a:lnTo>
                      <a:lnTo>
                        <a:pt x="33006" y="6233"/>
                      </a:lnTo>
                      <a:cubicBezTo>
                        <a:pt x="30324" y="6330"/>
                        <a:pt x="27618" y="6379"/>
                        <a:pt x="24913" y="6428"/>
                      </a:cubicBezTo>
                      <a:lnTo>
                        <a:pt x="20802" y="6478"/>
                      </a:lnTo>
                      <a:cubicBezTo>
                        <a:pt x="19424" y="6478"/>
                        <a:pt x="18045" y="6478"/>
                        <a:pt x="16692" y="6528"/>
                      </a:cubicBezTo>
                      <a:cubicBezTo>
                        <a:pt x="16233" y="6537"/>
                        <a:pt x="15773" y="6539"/>
                        <a:pt x="15314" y="6539"/>
                      </a:cubicBezTo>
                      <a:cubicBezTo>
                        <a:pt x="14395" y="6539"/>
                        <a:pt x="13476" y="6528"/>
                        <a:pt x="12557" y="6528"/>
                      </a:cubicBezTo>
                      <a:lnTo>
                        <a:pt x="8446" y="6453"/>
                      </a:lnTo>
                      <a:lnTo>
                        <a:pt x="364" y="6330"/>
                      </a:lnTo>
                      <a:lnTo>
                        <a:pt x="364" y="6330"/>
                      </a:lnTo>
                      <a:lnTo>
                        <a:pt x="426" y="5476"/>
                      </a:lnTo>
                      <a:lnTo>
                        <a:pt x="451" y="4949"/>
                      </a:lnTo>
                      <a:lnTo>
                        <a:pt x="476" y="4674"/>
                      </a:lnTo>
                      <a:cubicBezTo>
                        <a:pt x="476" y="4649"/>
                        <a:pt x="476" y="4548"/>
                        <a:pt x="451" y="4473"/>
                      </a:cubicBezTo>
                      <a:cubicBezTo>
                        <a:pt x="438" y="4435"/>
                        <a:pt x="419" y="4402"/>
                        <a:pt x="396" y="4374"/>
                      </a:cubicBezTo>
                      <a:lnTo>
                        <a:pt x="396" y="4374"/>
                      </a:lnTo>
                      <a:cubicBezTo>
                        <a:pt x="542" y="3655"/>
                        <a:pt x="717" y="2941"/>
                        <a:pt x="1053" y="2318"/>
                      </a:cubicBezTo>
                      <a:cubicBezTo>
                        <a:pt x="1404" y="1666"/>
                        <a:pt x="1930" y="1115"/>
                        <a:pt x="2607" y="789"/>
                      </a:cubicBezTo>
                      <a:cubicBezTo>
                        <a:pt x="3258" y="488"/>
                        <a:pt x="4035" y="388"/>
                        <a:pt x="4787" y="363"/>
                      </a:cubicBezTo>
                      <a:close/>
                      <a:moveTo>
                        <a:pt x="5564" y="1"/>
                      </a:moveTo>
                      <a:cubicBezTo>
                        <a:pt x="5305" y="1"/>
                        <a:pt x="5046" y="4"/>
                        <a:pt x="4787" y="12"/>
                      </a:cubicBezTo>
                      <a:cubicBezTo>
                        <a:pt x="4010" y="37"/>
                        <a:pt x="3183" y="112"/>
                        <a:pt x="2456" y="463"/>
                      </a:cubicBezTo>
                      <a:cubicBezTo>
                        <a:pt x="1704" y="814"/>
                        <a:pt x="1128" y="1441"/>
                        <a:pt x="727" y="2142"/>
                      </a:cubicBezTo>
                      <a:cubicBezTo>
                        <a:pt x="351" y="2869"/>
                        <a:pt x="201" y="3646"/>
                        <a:pt x="25" y="4398"/>
                      </a:cubicBezTo>
                      <a:lnTo>
                        <a:pt x="25" y="4473"/>
                      </a:lnTo>
                      <a:lnTo>
                        <a:pt x="100" y="4573"/>
                      </a:lnTo>
                      <a:cubicBezTo>
                        <a:pt x="125" y="4598"/>
                        <a:pt x="125" y="4598"/>
                        <a:pt x="125" y="4649"/>
                      </a:cubicBezTo>
                      <a:lnTo>
                        <a:pt x="100" y="4924"/>
                      </a:lnTo>
                      <a:lnTo>
                        <a:pt x="75" y="5451"/>
                      </a:lnTo>
                      <a:lnTo>
                        <a:pt x="25" y="6478"/>
                      </a:lnTo>
                      <a:lnTo>
                        <a:pt x="0" y="6654"/>
                      </a:lnTo>
                      <a:lnTo>
                        <a:pt x="176" y="6679"/>
                      </a:lnTo>
                      <a:cubicBezTo>
                        <a:pt x="2933" y="6704"/>
                        <a:pt x="5689" y="6729"/>
                        <a:pt x="8446" y="6754"/>
                      </a:cubicBezTo>
                      <a:lnTo>
                        <a:pt x="12557" y="6754"/>
                      </a:lnTo>
                      <a:cubicBezTo>
                        <a:pt x="13246" y="6754"/>
                        <a:pt x="13935" y="6748"/>
                        <a:pt x="14624" y="6748"/>
                      </a:cubicBezTo>
                      <a:cubicBezTo>
                        <a:pt x="15314" y="6748"/>
                        <a:pt x="16003" y="6754"/>
                        <a:pt x="16692" y="6779"/>
                      </a:cubicBezTo>
                      <a:cubicBezTo>
                        <a:pt x="17485" y="6808"/>
                        <a:pt x="18286" y="6820"/>
                        <a:pt x="19091" y="6820"/>
                      </a:cubicBezTo>
                      <a:cubicBezTo>
                        <a:pt x="19660" y="6820"/>
                        <a:pt x="20231" y="6814"/>
                        <a:pt x="20802" y="6804"/>
                      </a:cubicBezTo>
                      <a:lnTo>
                        <a:pt x="24938" y="6779"/>
                      </a:lnTo>
                      <a:cubicBezTo>
                        <a:pt x="27670" y="6729"/>
                        <a:pt x="30426" y="6654"/>
                        <a:pt x="33183" y="6553"/>
                      </a:cubicBezTo>
                      <a:lnTo>
                        <a:pt x="33334" y="6553"/>
                      </a:lnTo>
                      <a:lnTo>
                        <a:pt x="33334" y="6378"/>
                      </a:lnTo>
                      <a:lnTo>
                        <a:pt x="33309" y="3796"/>
                      </a:lnTo>
                      <a:cubicBezTo>
                        <a:pt x="33309" y="3746"/>
                        <a:pt x="33334" y="3721"/>
                        <a:pt x="33359" y="3696"/>
                      </a:cubicBezTo>
                      <a:lnTo>
                        <a:pt x="33409" y="3646"/>
                      </a:lnTo>
                      <a:lnTo>
                        <a:pt x="33409" y="3571"/>
                      </a:lnTo>
                      <a:cubicBezTo>
                        <a:pt x="33434" y="2769"/>
                        <a:pt x="33108" y="1917"/>
                        <a:pt x="32482" y="1365"/>
                      </a:cubicBezTo>
                      <a:cubicBezTo>
                        <a:pt x="31880" y="814"/>
                        <a:pt x="31103" y="538"/>
                        <a:pt x="30326" y="363"/>
                      </a:cubicBezTo>
                      <a:cubicBezTo>
                        <a:pt x="29217" y="108"/>
                        <a:pt x="28081" y="38"/>
                        <a:pt x="26947" y="38"/>
                      </a:cubicBezTo>
                      <a:cubicBezTo>
                        <a:pt x="26519" y="38"/>
                        <a:pt x="26091" y="48"/>
                        <a:pt x="25664" y="62"/>
                      </a:cubicBezTo>
                      <a:cubicBezTo>
                        <a:pt x="24999" y="94"/>
                        <a:pt x="24337" y="104"/>
                        <a:pt x="23676" y="104"/>
                      </a:cubicBezTo>
                      <a:cubicBezTo>
                        <a:pt x="22796" y="104"/>
                        <a:pt x="21916" y="87"/>
                        <a:pt x="21028" y="87"/>
                      </a:cubicBezTo>
                      <a:lnTo>
                        <a:pt x="16391" y="37"/>
                      </a:lnTo>
                      <a:lnTo>
                        <a:pt x="7118" y="12"/>
                      </a:lnTo>
                      <a:cubicBezTo>
                        <a:pt x="6600" y="12"/>
                        <a:pt x="6082" y="1"/>
                        <a:pt x="5564" y="1"/>
                      </a:cubicBezTo>
                      <a:close/>
                    </a:path>
                  </a:pathLst>
                </a:custGeom>
                <a:solidFill>
                  <a:srgbClr val="1E5155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8" name="Google Shape;2257;p53"/>
            <p:cNvSpPr txBox="1"/>
            <p:nvPr/>
          </p:nvSpPr>
          <p:spPr>
            <a:xfrm>
              <a:off x="779524" y="1092570"/>
              <a:ext cx="2072271" cy="41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760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Kata </a:t>
              </a:r>
              <a:r>
                <a:rPr kumimoji="0" lang="en-GB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Permisi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Itim" panose="00000500000000000000"/>
                <a:cs typeface="Arial" panose="020B0604020202020204" pitchFamily="34" charset="0"/>
                <a:sym typeface="Itim" panose="0000050000000000000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1540" y="1268421"/>
              <a:ext cx="431513" cy="423069"/>
            </a:xfrm>
            <a:prstGeom prst="ellipse">
              <a:avLst/>
            </a:prstGeom>
            <a:solidFill>
              <a:sysClr val="window" lastClr="FFFFFF"/>
            </a:solidFill>
            <a:ln w="57150" cap="rnd" cmpd="sng" algn="ctr">
              <a:solidFill>
                <a:srgbClr val="E6B729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lt1"/>
                  </a:solidFill>
                </a:defRPr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9E5E9B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40459" y="1210593"/>
            <a:ext cx="23569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Kata </a:t>
            </a:r>
            <a:r>
              <a:rPr lang="en-US" sz="2000" i="1" dirty="0" err="1" smtClean="0"/>
              <a:t>permisi</a:t>
            </a:r>
            <a:r>
              <a:rPr lang="en-US" sz="2000" dirty="0" smtClean="0"/>
              <a:t> </a:t>
            </a:r>
            <a:r>
              <a:rPr lang="en-US" sz="2000" dirty="0" err="1" smtClean="0"/>
              <a:t>diucapkan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ingin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bertanya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melewati</a:t>
            </a:r>
            <a:r>
              <a:rPr lang="en-US" sz="2000" dirty="0" smtClean="0">
                <a:solidFill>
                  <a:srgbClr val="C00000"/>
                </a:solidFill>
              </a:rPr>
              <a:t> orang lain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191225" y="217003"/>
            <a:ext cx="3047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Ayo, </a:t>
            </a:r>
            <a:r>
              <a:rPr lang="en-US" sz="2000" dirty="0" err="1" smtClean="0"/>
              <a:t>peragakan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percakapan</a:t>
            </a:r>
            <a:r>
              <a:rPr lang="en-US" sz="2000" dirty="0" smtClean="0"/>
              <a:t> di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Oval Callout 6"/>
          <p:cNvSpPr/>
          <p:nvPr/>
        </p:nvSpPr>
        <p:spPr>
          <a:xfrm>
            <a:off x="7534899" y="818974"/>
            <a:ext cx="1457126" cy="671583"/>
          </a:xfrm>
          <a:prstGeom prst="wedgeEllipseCallout">
            <a:avLst>
              <a:gd name="adj1" fmla="val -24880"/>
              <a:gd name="adj2" fmla="val 711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Ya</a:t>
            </a:r>
            <a:r>
              <a:rPr lang="en-US" sz="2000" dirty="0" smtClean="0"/>
              <a:t>, </a:t>
            </a:r>
            <a:r>
              <a:rPr lang="en-US" sz="2000" dirty="0" err="1" smtClean="0"/>
              <a:t>silakan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4912188" y="1055079"/>
            <a:ext cx="1921656" cy="1238493"/>
          </a:xfrm>
          <a:prstGeom prst="wedgeEllipseCallout">
            <a:avLst>
              <a:gd name="adj1" fmla="val -22406"/>
              <a:gd name="adj2" fmla="val 669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Permisi</a:t>
            </a:r>
            <a:r>
              <a:rPr lang="en-US" sz="2000" dirty="0" smtClean="0"/>
              <a:t>, Pak, 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mau</a:t>
            </a:r>
            <a:r>
              <a:rPr lang="en-US" sz="2000" dirty="0" smtClean="0"/>
              <a:t> </a:t>
            </a:r>
            <a:r>
              <a:rPr lang="en-US" sz="2000" dirty="0" err="1" smtClean="0"/>
              <a:t>lewat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2044" y="2773574"/>
            <a:ext cx="235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Contoh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 smtClean="0"/>
              <a:t>Permisi</a:t>
            </a:r>
            <a:r>
              <a:rPr lang="en-US" dirty="0"/>
              <a:t>, Bu,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bertanya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0682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9" y="1154766"/>
            <a:ext cx="4922253" cy="367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7673" y="742950"/>
            <a:ext cx="2703800" cy="3076072"/>
            <a:chOff x="341540" y="1085477"/>
            <a:chExt cx="2673436" cy="3735744"/>
          </a:xfrm>
        </p:grpSpPr>
        <p:grpSp>
          <p:nvGrpSpPr>
            <p:cNvPr id="26" name="Google Shape;2235;p53"/>
            <p:cNvGrpSpPr/>
            <p:nvPr/>
          </p:nvGrpSpPr>
          <p:grpSpPr>
            <a:xfrm>
              <a:off x="477145" y="1085477"/>
              <a:ext cx="2537831" cy="3735744"/>
              <a:chOff x="1282190" y="1486412"/>
              <a:chExt cx="1838815" cy="2706777"/>
            </a:xfrm>
          </p:grpSpPr>
          <p:grpSp>
            <p:nvGrpSpPr>
              <p:cNvPr id="30" name="Google Shape;2236;p53"/>
              <p:cNvGrpSpPr/>
              <p:nvPr/>
            </p:nvGrpSpPr>
            <p:grpSpPr>
              <a:xfrm>
                <a:off x="1282190" y="1776851"/>
                <a:ext cx="1838815" cy="2416338"/>
                <a:chOff x="3109075" y="715403"/>
                <a:chExt cx="1313439" cy="1136566"/>
              </a:xfrm>
            </p:grpSpPr>
            <p:sp>
              <p:nvSpPr>
                <p:cNvPr id="34" name="Google Shape;2237;p53"/>
                <p:cNvSpPr/>
                <p:nvPr/>
              </p:nvSpPr>
              <p:spPr>
                <a:xfrm>
                  <a:off x="3116665" y="722234"/>
                  <a:ext cx="1305849" cy="112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12" h="29646" extrusionOk="0">
                      <a:moveTo>
                        <a:pt x="26988" y="0"/>
                      </a:moveTo>
                      <a:cubicBezTo>
                        <a:pt x="18118" y="0"/>
                        <a:pt x="9252" y="106"/>
                        <a:pt x="402" y="146"/>
                      </a:cubicBezTo>
                      <a:cubicBezTo>
                        <a:pt x="101" y="4908"/>
                        <a:pt x="1" y="9720"/>
                        <a:pt x="1" y="14507"/>
                      </a:cubicBezTo>
                      <a:cubicBezTo>
                        <a:pt x="1" y="17289"/>
                        <a:pt x="51" y="20071"/>
                        <a:pt x="126" y="22828"/>
                      </a:cubicBezTo>
                      <a:cubicBezTo>
                        <a:pt x="151" y="24106"/>
                        <a:pt x="51" y="25535"/>
                        <a:pt x="326" y="26788"/>
                      </a:cubicBezTo>
                      <a:cubicBezTo>
                        <a:pt x="652" y="28342"/>
                        <a:pt x="2031" y="29570"/>
                        <a:pt x="3635" y="29645"/>
                      </a:cubicBezTo>
                      <a:lnTo>
                        <a:pt x="3835" y="29645"/>
                      </a:lnTo>
                      <a:cubicBezTo>
                        <a:pt x="3885" y="29595"/>
                        <a:pt x="3936" y="29520"/>
                        <a:pt x="4036" y="29520"/>
                      </a:cubicBezTo>
                      <a:cubicBezTo>
                        <a:pt x="8161" y="29188"/>
                        <a:pt x="12323" y="29075"/>
                        <a:pt x="16491" y="29075"/>
                      </a:cubicBezTo>
                      <a:cubicBezTo>
                        <a:pt x="21438" y="29075"/>
                        <a:pt x="26393" y="29233"/>
                        <a:pt x="31304" y="29369"/>
                      </a:cubicBezTo>
                      <a:cubicBezTo>
                        <a:pt x="31329" y="29369"/>
                        <a:pt x="31354" y="29395"/>
                        <a:pt x="31354" y="29395"/>
                      </a:cubicBezTo>
                      <a:cubicBezTo>
                        <a:pt x="34412" y="28116"/>
                        <a:pt x="33560" y="23154"/>
                        <a:pt x="33535" y="20422"/>
                      </a:cubicBezTo>
                      <a:cubicBezTo>
                        <a:pt x="33510" y="17916"/>
                        <a:pt x="33510" y="15409"/>
                        <a:pt x="33485" y="12928"/>
                      </a:cubicBezTo>
                      <a:cubicBezTo>
                        <a:pt x="33434" y="8617"/>
                        <a:pt x="33384" y="4332"/>
                        <a:pt x="33384" y="21"/>
                      </a:cubicBezTo>
                      <a:cubicBezTo>
                        <a:pt x="31252" y="6"/>
                        <a:pt x="29120" y="0"/>
                        <a:pt x="2698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5" name="Google Shape;2238;p53"/>
                <p:cNvSpPr/>
                <p:nvPr/>
              </p:nvSpPr>
              <p:spPr>
                <a:xfrm>
                  <a:off x="3109075" y="715403"/>
                  <a:ext cx="1294427" cy="113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11" h="29951" extrusionOk="0">
                      <a:moveTo>
                        <a:pt x="33386" y="402"/>
                      </a:moveTo>
                      <a:lnTo>
                        <a:pt x="33559" y="20602"/>
                      </a:lnTo>
                      <a:cubicBezTo>
                        <a:pt x="33584" y="22256"/>
                        <a:pt x="33785" y="23885"/>
                        <a:pt x="33634" y="25489"/>
                      </a:cubicBezTo>
                      <a:cubicBezTo>
                        <a:pt x="33584" y="26291"/>
                        <a:pt x="33434" y="27093"/>
                        <a:pt x="33108" y="27795"/>
                      </a:cubicBezTo>
                      <a:cubicBezTo>
                        <a:pt x="32782" y="28522"/>
                        <a:pt x="32231" y="29123"/>
                        <a:pt x="31504" y="29399"/>
                      </a:cubicBezTo>
                      <a:lnTo>
                        <a:pt x="31454" y="29399"/>
                      </a:lnTo>
                      <a:lnTo>
                        <a:pt x="31354" y="29374"/>
                      </a:lnTo>
                      <a:lnTo>
                        <a:pt x="30702" y="29374"/>
                      </a:lnTo>
                      <a:lnTo>
                        <a:pt x="29850" y="29349"/>
                      </a:lnTo>
                      <a:lnTo>
                        <a:pt x="28121" y="29274"/>
                      </a:lnTo>
                      <a:lnTo>
                        <a:pt x="24662" y="29199"/>
                      </a:lnTo>
                      <a:cubicBezTo>
                        <a:pt x="22381" y="29148"/>
                        <a:pt x="20075" y="29098"/>
                        <a:pt x="17770" y="29098"/>
                      </a:cubicBezTo>
                      <a:cubicBezTo>
                        <a:pt x="17225" y="29092"/>
                        <a:pt x="16681" y="29089"/>
                        <a:pt x="16137" y="29089"/>
                      </a:cubicBezTo>
                      <a:cubicBezTo>
                        <a:pt x="14377" y="29089"/>
                        <a:pt x="12620" y="29122"/>
                        <a:pt x="10877" y="29199"/>
                      </a:cubicBezTo>
                      <a:lnTo>
                        <a:pt x="7419" y="29374"/>
                      </a:lnTo>
                      <a:lnTo>
                        <a:pt x="5689" y="29474"/>
                      </a:lnTo>
                      <a:lnTo>
                        <a:pt x="4837" y="29549"/>
                      </a:lnTo>
                      <a:lnTo>
                        <a:pt x="4411" y="29575"/>
                      </a:lnTo>
                      <a:cubicBezTo>
                        <a:pt x="4336" y="29575"/>
                        <a:pt x="4286" y="29575"/>
                        <a:pt x="4186" y="29600"/>
                      </a:cubicBezTo>
                      <a:cubicBezTo>
                        <a:pt x="4093" y="29600"/>
                        <a:pt x="4028" y="29655"/>
                        <a:pt x="3980" y="29724"/>
                      </a:cubicBezTo>
                      <a:lnTo>
                        <a:pt x="3980" y="29724"/>
                      </a:lnTo>
                      <a:cubicBezTo>
                        <a:pt x="3357" y="29708"/>
                        <a:pt x="2759" y="29511"/>
                        <a:pt x="2231" y="29199"/>
                      </a:cubicBezTo>
                      <a:cubicBezTo>
                        <a:pt x="1704" y="28848"/>
                        <a:pt x="1253" y="28372"/>
                        <a:pt x="953" y="27820"/>
                      </a:cubicBezTo>
                      <a:cubicBezTo>
                        <a:pt x="652" y="27244"/>
                        <a:pt x="552" y="26617"/>
                        <a:pt x="501" y="25965"/>
                      </a:cubicBezTo>
                      <a:cubicBezTo>
                        <a:pt x="451" y="25314"/>
                        <a:pt x="476" y="24662"/>
                        <a:pt x="476" y="24011"/>
                      </a:cubicBezTo>
                      <a:cubicBezTo>
                        <a:pt x="476" y="21354"/>
                        <a:pt x="426" y="18747"/>
                        <a:pt x="376" y="16091"/>
                      </a:cubicBezTo>
                      <a:cubicBezTo>
                        <a:pt x="351" y="13484"/>
                        <a:pt x="376" y="10853"/>
                        <a:pt x="451" y="8221"/>
                      </a:cubicBezTo>
                      <a:cubicBezTo>
                        <a:pt x="500" y="5648"/>
                        <a:pt x="621" y="3074"/>
                        <a:pt x="767" y="501"/>
                      </a:cubicBezTo>
                      <a:lnTo>
                        <a:pt x="767" y="501"/>
                      </a:lnTo>
                      <a:lnTo>
                        <a:pt x="33386" y="402"/>
                      </a:lnTo>
                      <a:close/>
                      <a:moveTo>
                        <a:pt x="33584" y="0"/>
                      </a:moveTo>
                      <a:lnTo>
                        <a:pt x="602" y="126"/>
                      </a:lnTo>
                      <a:lnTo>
                        <a:pt x="426" y="151"/>
                      </a:lnTo>
                      <a:lnTo>
                        <a:pt x="401" y="301"/>
                      </a:lnTo>
                      <a:cubicBezTo>
                        <a:pt x="251" y="2933"/>
                        <a:pt x="151" y="5564"/>
                        <a:pt x="100" y="8196"/>
                      </a:cubicBezTo>
                      <a:cubicBezTo>
                        <a:pt x="50" y="10828"/>
                        <a:pt x="0" y="13484"/>
                        <a:pt x="50" y="16116"/>
                      </a:cubicBezTo>
                      <a:lnTo>
                        <a:pt x="176" y="24011"/>
                      </a:lnTo>
                      <a:cubicBezTo>
                        <a:pt x="176" y="24662"/>
                        <a:pt x="176" y="25314"/>
                        <a:pt x="226" y="25991"/>
                      </a:cubicBezTo>
                      <a:cubicBezTo>
                        <a:pt x="301" y="26642"/>
                        <a:pt x="401" y="27319"/>
                        <a:pt x="727" y="27945"/>
                      </a:cubicBezTo>
                      <a:cubicBezTo>
                        <a:pt x="1053" y="28547"/>
                        <a:pt x="1529" y="29048"/>
                        <a:pt x="2105" y="29399"/>
                      </a:cubicBezTo>
                      <a:cubicBezTo>
                        <a:pt x="2682" y="29775"/>
                        <a:pt x="3384" y="29950"/>
                        <a:pt x="4035" y="29950"/>
                      </a:cubicBezTo>
                      <a:lnTo>
                        <a:pt x="4136" y="29950"/>
                      </a:lnTo>
                      <a:lnTo>
                        <a:pt x="4161" y="29875"/>
                      </a:lnTo>
                      <a:cubicBezTo>
                        <a:pt x="4161" y="29850"/>
                        <a:pt x="4186" y="29825"/>
                        <a:pt x="4236" y="29825"/>
                      </a:cubicBezTo>
                      <a:lnTo>
                        <a:pt x="4436" y="29800"/>
                      </a:lnTo>
                      <a:lnTo>
                        <a:pt x="4862" y="29775"/>
                      </a:lnTo>
                      <a:lnTo>
                        <a:pt x="5714" y="29700"/>
                      </a:lnTo>
                      <a:lnTo>
                        <a:pt x="7444" y="29600"/>
                      </a:lnTo>
                      <a:cubicBezTo>
                        <a:pt x="8572" y="29524"/>
                        <a:pt x="9725" y="29499"/>
                        <a:pt x="10877" y="29474"/>
                      </a:cubicBezTo>
                      <a:cubicBezTo>
                        <a:pt x="13183" y="29449"/>
                        <a:pt x="15464" y="29424"/>
                        <a:pt x="17770" y="29424"/>
                      </a:cubicBezTo>
                      <a:cubicBezTo>
                        <a:pt x="20075" y="29449"/>
                        <a:pt x="22356" y="29474"/>
                        <a:pt x="24662" y="29549"/>
                      </a:cubicBezTo>
                      <a:lnTo>
                        <a:pt x="31529" y="29725"/>
                      </a:lnTo>
                      <a:lnTo>
                        <a:pt x="31629" y="29725"/>
                      </a:lnTo>
                      <a:cubicBezTo>
                        <a:pt x="32431" y="29399"/>
                        <a:pt x="33058" y="28722"/>
                        <a:pt x="33409" y="27945"/>
                      </a:cubicBezTo>
                      <a:cubicBezTo>
                        <a:pt x="33760" y="27168"/>
                        <a:pt x="33910" y="26341"/>
                        <a:pt x="33985" y="25514"/>
                      </a:cubicBezTo>
                      <a:cubicBezTo>
                        <a:pt x="34111" y="23860"/>
                        <a:pt x="33910" y="22231"/>
                        <a:pt x="33885" y="20602"/>
                      </a:cubicBezTo>
                      <a:lnTo>
                        <a:pt x="33760" y="201"/>
                      </a:lnTo>
                      <a:lnTo>
                        <a:pt x="33760" y="0"/>
                      </a:lnTo>
                      <a:close/>
                    </a:path>
                  </a:pathLst>
                </a:custGeom>
                <a:solidFill>
                  <a:srgbClr val="1E5155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2239;p53"/>
              <p:cNvGrpSpPr/>
              <p:nvPr/>
            </p:nvGrpSpPr>
            <p:grpSpPr>
              <a:xfrm>
                <a:off x="1303598" y="1486412"/>
                <a:ext cx="1776231" cy="362376"/>
                <a:chOff x="3124292" y="481000"/>
                <a:chExt cx="1268737" cy="258840"/>
              </a:xfrm>
            </p:grpSpPr>
            <p:sp>
              <p:nvSpPr>
                <p:cNvPr id="32" name="Google Shape;2240;p53"/>
                <p:cNvSpPr/>
                <p:nvPr/>
              </p:nvSpPr>
              <p:spPr>
                <a:xfrm>
                  <a:off x="3131882" y="487679"/>
                  <a:ext cx="1254506" cy="245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9" h="6481" extrusionOk="0">
                      <a:moveTo>
                        <a:pt x="5062" y="1"/>
                      </a:moveTo>
                      <a:cubicBezTo>
                        <a:pt x="3698" y="1"/>
                        <a:pt x="2334" y="120"/>
                        <a:pt x="1329" y="1164"/>
                      </a:cubicBezTo>
                      <a:cubicBezTo>
                        <a:pt x="477" y="2067"/>
                        <a:pt x="251" y="3119"/>
                        <a:pt x="1" y="4272"/>
                      </a:cubicBezTo>
                      <a:cubicBezTo>
                        <a:pt x="51" y="4322"/>
                        <a:pt x="101" y="4372"/>
                        <a:pt x="101" y="4473"/>
                      </a:cubicBezTo>
                      <a:cubicBezTo>
                        <a:pt x="51" y="4949"/>
                        <a:pt x="26" y="5826"/>
                        <a:pt x="1" y="6327"/>
                      </a:cubicBezTo>
                      <a:cubicBezTo>
                        <a:pt x="5595" y="6404"/>
                        <a:pt x="11234" y="6481"/>
                        <a:pt x="16867" y="6481"/>
                      </a:cubicBezTo>
                      <a:cubicBezTo>
                        <a:pt x="22262" y="6481"/>
                        <a:pt x="27649" y="6410"/>
                        <a:pt x="32983" y="6202"/>
                      </a:cubicBezTo>
                      <a:cubicBezTo>
                        <a:pt x="32958" y="5550"/>
                        <a:pt x="32958" y="4272"/>
                        <a:pt x="32958" y="3620"/>
                      </a:cubicBezTo>
                      <a:cubicBezTo>
                        <a:pt x="32958" y="3520"/>
                        <a:pt x="32983" y="3445"/>
                        <a:pt x="33059" y="3395"/>
                      </a:cubicBezTo>
                      <a:cubicBezTo>
                        <a:pt x="33041" y="466"/>
                        <a:pt x="29686" y="41"/>
                        <a:pt x="26728" y="41"/>
                      </a:cubicBezTo>
                      <a:cubicBezTo>
                        <a:pt x="25517" y="41"/>
                        <a:pt x="24372" y="112"/>
                        <a:pt x="23551" y="112"/>
                      </a:cubicBezTo>
                      <a:cubicBezTo>
                        <a:pt x="23511" y="112"/>
                        <a:pt x="23472" y="112"/>
                        <a:pt x="23434" y="112"/>
                      </a:cubicBezTo>
                      <a:cubicBezTo>
                        <a:pt x="20652" y="112"/>
                        <a:pt x="17870" y="87"/>
                        <a:pt x="15088" y="62"/>
                      </a:cubicBezTo>
                      <a:cubicBezTo>
                        <a:pt x="12131" y="62"/>
                        <a:pt x="9199" y="36"/>
                        <a:pt x="6266" y="11"/>
                      </a:cubicBezTo>
                      <a:cubicBezTo>
                        <a:pt x="5871" y="11"/>
                        <a:pt x="5467" y="1"/>
                        <a:pt x="5062" y="1"/>
                      </a:cubicBezTo>
                      <a:close/>
                    </a:path>
                  </a:pathLst>
                </a:custGeom>
                <a:solidFill>
                  <a:srgbClr val="E6B729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" name="Google Shape;2241;p53"/>
                <p:cNvSpPr/>
                <p:nvPr/>
              </p:nvSpPr>
              <p:spPr>
                <a:xfrm>
                  <a:off x="3124292" y="481000"/>
                  <a:ext cx="1268737" cy="25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34" h="6821" extrusionOk="0">
                      <a:moveTo>
                        <a:pt x="4787" y="363"/>
                      </a:moveTo>
                      <a:cubicBezTo>
                        <a:pt x="5539" y="363"/>
                        <a:pt x="6341" y="388"/>
                        <a:pt x="7093" y="388"/>
                      </a:cubicBezTo>
                      <a:lnTo>
                        <a:pt x="16391" y="463"/>
                      </a:lnTo>
                      <a:lnTo>
                        <a:pt x="21028" y="488"/>
                      </a:lnTo>
                      <a:cubicBezTo>
                        <a:pt x="21649" y="488"/>
                        <a:pt x="22271" y="492"/>
                        <a:pt x="22893" y="492"/>
                      </a:cubicBezTo>
                      <a:cubicBezTo>
                        <a:pt x="23825" y="492"/>
                        <a:pt x="24757" y="483"/>
                        <a:pt x="25690" y="438"/>
                      </a:cubicBezTo>
                      <a:cubicBezTo>
                        <a:pt x="26183" y="422"/>
                        <a:pt x="26679" y="408"/>
                        <a:pt x="27174" y="408"/>
                      </a:cubicBezTo>
                      <a:cubicBezTo>
                        <a:pt x="28214" y="408"/>
                        <a:pt x="29250" y="468"/>
                        <a:pt x="30251" y="689"/>
                      </a:cubicBezTo>
                      <a:cubicBezTo>
                        <a:pt x="31003" y="864"/>
                        <a:pt x="31705" y="1140"/>
                        <a:pt x="32256" y="1616"/>
                      </a:cubicBezTo>
                      <a:cubicBezTo>
                        <a:pt x="32791" y="2102"/>
                        <a:pt x="33066" y="2800"/>
                        <a:pt x="33082" y="3504"/>
                      </a:cubicBezTo>
                      <a:lnTo>
                        <a:pt x="33082" y="3504"/>
                      </a:lnTo>
                      <a:cubicBezTo>
                        <a:pt x="33016" y="3593"/>
                        <a:pt x="32983" y="3695"/>
                        <a:pt x="32983" y="3796"/>
                      </a:cubicBezTo>
                      <a:lnTo>
                        <a:pt x="33006" y="6233"/>
                      </a:lnTo>
                      <a:lnTo>
                        <a:pt x="33006" y="6233"/>
                      </a:lnTo>
                      <a:cubicBezTo>
                        <a:pt x="30324" y="6330"/>
                        <a:pt x="27618" y="6379"/>
                        <a:pt x="24913" y="6428"/>
                      </a:cubicBezTo>
                      <a:lnTo>
                        <a:pt x="20802" y="6478"/>
                      </a:lnTo>
                      <a:cubicBezTo>
                        <a:pt x="19424" y="6478"/>
                        <a:pt x="18045" y="6478"/>
                        <a:pt x="16692" y="6528"/>
                      </a:cubicBezTo>
                      <a:cubicBezTo>
                        <a:pt x="16233" y="6537"/>
                        <a:pt x="15773" y="6539"/>
                        <a:pt x="15314" y="6539"/>
                      </a:cubicBezTo>
                      <a:cubicBezTo>
                        <a:pt x="14395" y="6539"/>
                        <a:pt x="13476" y="6528"/>
                        <a:pt x="12557" y="6528"/>
                      </a:cubicBezTo>
                      <a:lnTo>
                        <a:pt x="8446" y="6453"/>
                      </a:lnTo>
                      <a:lnTo>
                        <a:pt x="364" y="6330"/>
                      </a:lnTo>
                      <a:lnTo>
                        <a:pt x="364" y="6330"/>
                      </a:lnTo>
                      <a:lnTo>
                        <a:pt x="426" y="5476"/>
                      </a:lnTo>
                      <a:lnTo>
                        <a:pt x="451" y="4949"/>
                      </a:lnTo>
                      <a:lnTo>
                        <a:pt x="476" y="4674"/>
                      </a:lnTo>
                      <a:cubicBezTo>
                        <a:pt x="476" y="4649"/>
                        <a:pt x="476" y="4548"/>
                        <a:pt x="451" y="4473"/>
                      </a:cubicBezTo>
                      <a:cubicBezTo>
                        <a:pt x="438" y="4435"/>
                        <a:pt x="419" y="4402"/>
                        <a:pt x="396" y="4374"/>
                      </a:cubicBezTo>
                      <a:lnTo>
                        <a:pt x="396" y="4374"/>
                      </a:lnTo>
                      <a:cubicBezTo>
                        <a:pt x="542" y="3655"/>
                        <a:pt x="717" y="2941"/>
                        <a:pt x="1053" y="2318"/>
                      </a:cubicBezTo>
                      <a:cubicBezTo>
                        <a:pt x="1404" y="1666"/>
                        <a:pt x="1930" y="1115"/>
                        <a:pt x="2607" y="789"/>
                      </a:cubicBezTo>
                      <a:cubicBezTo>
                        <a:pt x="3258" y="488"/>
                        <a:pt x="4035" y="388"/>
                        <a:pt x="4787" y="363"/>
                      </a:cubicBezTo>
                      <a:close/>
                      <a:moveTo>
                        <a:pt x="5564" y="1"/>
                      </a:moveTo>
                      <a:cubicBezTo>
                        <a:pt x="5305" y="1"/>
                        <a:pt x="5046" y="4"/>
                        <a:pt x="4787" y="12"/>
                      </a:cubicBezTo>
                      <a:cubicBezTo>
                        <a:pt x="4010" y="37"/>
                        <a:pt x="3183" y="112"/>
                        <a:pt x="2456" y="463"/>
                      </a:cubicBezTo>
                      <a:cubicBezTo>
                        <a:pt x="1704" y="814"/>
                        <a:pt x="1128" y="1441"/>
                        <a:pt x="727" y="2142"/>
                      </a:cubicBezTo>
                      <a:cubicBezTo>
                        <a:pt x="351" y="2869"/>
                        <a:pt x="201" y="3646"/>
                        <a:pt x="25" y="4398"/>
                      </a:cubicBezTo>
                      <a:lnTo>
                        <a:pt x="25" y="4473"/>
                      </a:lnTo>
                      <a:lnTo>
                        <a:pt x="100" y="4573"/>
                      </a:lnTo>
                      <a:cubicBezTo>
                        <a:pt x="125" y="4598"/>
                        <a:pt x="125" y="4598"/>
                        <a:pt x="125" y="4649"/>
                      </a:cubicBezTo>
                      <a:lnTo>
                        <a:pt x="100" y="4924"/>
                      </a:lnTo>
                      <a:lnTo>
                        <a:pt x="75" y="5451"/>
                      </a:lnTo>
                      <a:lnTo>
                        <a:pt x="25" y="6478"/>
                      </a:lnTo>
                      <a:lnTo>
                        <a:pt x="0" y="6654"/>
                      </a:lnTo>
                      <a:lnTo>
                        <a:pt x="176" y="6679"/>
                      </a:lnTo>
                      <a:cubicBezTo>
                        <a:pt x="2933" y="6704"/>
                        <a:pt x="5689" y="6729"/>
                        <a:pt x="8446" y="6754"/>
                      </a:cubicBezTo>
                      <a:lnTo>
                        <a:pt x="12557" y="6754"/>
                      </a:lnTo>
                      <a:cubicBezTo>
                        <a:pt x="13246" y="6754"/>
                        <a:pt x="13935" y="6748"/>
                        <a:pt x="14624" y="6748"/>
                      </a:cubicBezTo>
                      <a:cubicBezTo>
                        <a:pt x="15314" y="6748"/>
                        <a:pt x="16003" y="6754"/>
                        <a:pt x="16692" y="6779"/>
                      </a:cubicBezTo>
                      <a:cubicBezTo>
                        <a:pt x="17485" y="6808"/>
                        <a:pt x="18286" y="6820"/>
                        <a:pt x="19091" y="6820"/>
                      </a:cubicBezTo>
                      <a:cubicBezTo>
                        <a:pt x="19660" y="6820"/>
                        <a:pt x="20231" y="6814"/>
                        <a:pt x="20802" y="6804"/>
                      </a:cubicBezTo>
                      <a:lnTo>
                        <a:pt x="24938" y="6779"/>
                      </a:lnTo>
                      <a:cubicBezTo>
                        <a:pt x="27670" y="6729"/>
                        <a:pt x="30426" y="6654"/>
                        <a:pt x="33183" y="6553"/>
                      </a:cubicBezTo>
                      <a:lnTo>
                        <a:pt x="33334" y="6553"/>
                      </a:lnTo>
                      <a:lnTo>
                        <a:pt x="33334" y="6378"/>
                      </a:lnTo>
                      <a:lnTo>
                        <a:pt x="33309" y="3796"/>
                      </a:lnTo>
                      <a:cubicBezTo>
                        <a:pt x="33309" y="3746"/>
                        <a:pt x="33334" y="3721"/>
                        <a:pt x="33359" y="3696"/>
                      </a:cubicBezTo>
                      <a:lnTo>
                        <a:pt x="33409" y="3646"/>
                      </a:lnTo>
                      <a:lnTo>
                        <a:pt x="33409" y="3571"/>
                      </a:lnTo>
                      <a:cubicBezTo>
                        <a:pt x="33434" y="2769"/>
                        <a:pt x="33108" y="1917"/>
                        <a:pt x="32482" y="1365"/>
                      </a:cubicBezTo>
                      <a:cubicBezTo>
                        <a:pt x="31880" y="814"/>
                        <a:pt x="31103" y="538"/>
                        <a:pt x="30326" y="363"/>
                      </a:cubicBezTo>
                      <a:cubicBezTo>
                        <a:pt x="29217" y="108"/>
                        <a:pt x="28081" y="38"/>
                        <a:pt x="26947" y="38"/>
                      </a:cubicBezTo>
                      <a:cubicBezTo>
                        <a:pt x="26519" y="38"/>
                        <a:pt x="26091" y="48"/>
                        <a:pt x="25664" y="62"/>
                      </a:cubicBezTo>
                      <a:cubicBezTo>
                        <a:pt x="24999" y="94"/>
                        <a:pt x="24337" y="104"/>
                        <a:pt x="23676" y="104"/>
                      </a:cubicBezTo>
                      <a:cubicBezTo>
                        <a:pt x="22796" y="104"/>
                        <a:pt x="21916" y="87"/>
                        <a:pt x="21028" y="87"/>
                      </a:cubicBezTo>
                      <a:lnTo>
                        <a:pt x="16391" y="37"/>
                      </a:lnTo>
                      <a:lnTo>
                        <a:pt x="7118" y="12"/>
                      </a:lnTo>
                      <a:cubicBezTo>
                        <a:pt x="6600" y="12"/>
                        <a:pt x="6082" y="1"/>
                        <a:pt x="5564" y="1"/>
                      </a:cubicBezTo>
                      <a:close/>
                    </a:path>
                  </a:pathLst>
                </a:custGeom>
                <a:solidFill>
                  <a:srgbClr val="1E5155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8" name="Google Shape;2257;p53"/>
            <p:cNvSpPr txBox="1"/>
            <p:nvPr/>
          </p:nvSpPr>
          <p:spPr>
            <a:xfrm>
              <a:off x="779524" y="1092570"/>
              <a:ext cx="2072271" cy="41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760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Kata </a:t>
              </a:r>
              <a:r>
                <a:rPr kumimoji="0" lang="en-GB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Tolong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Itim" panose="00000500000000000000"/>
                <a:cs typeface="Arial" panose="020B0604020202020204" pitchFamily="34" charset="0"/>
                <a:sym typeface="Itim" panose="0000050000000000000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1540" y="1268421"/>
              <a:ext cx="431513" cy="423069"/>
            </a:xfrm>
            <a:prstGeom prst="ellipse">
              <a:avLst/>
            </a:prstGeom>
            <a:solidFill>
              <a:sysClr val="window" lastClr="FFFFFF"/>
            </a:solidFill>
            <a:ln w="57150" cap="rnd" cmpd="sng" algn="ctr">
              <a:solidFill>
                <a:srgbClr val="E6B729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lt1"/>
                  </a:solidFill>
                </a:defRPr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lang="en-US" sz="2800" b="1" kern="0" dirty="0">
                  <a:solidFill>
                    <a:srgbClr val="9E5E9B">
                      <a:lumMod val="75000"/>
                    </a:srgbClr>
                  </a:solidFill>
                  <a:latin typeface="Calibri" panose="020F0502020204030204" charset="0"/>
                  <a:cs typeface="Calibri" panose="020F0502020204030204" charset="0"/>
                </a:rPr>
                <a:t>2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E5E9B">
                    <a:lumMod val="7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9532" y="1210593"/>
            <a:ext cx="2356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Kata </a:t>
            </a:r>
            <a:r>
              <a:rPr lang="en-US" sz="2000" i="1" dirty="0" err="1" smtClean="0"/>
              <a:t>tolong</a:t>
            </a:r>
            <a:r>
              <a:rPr lang="en-US" sz="2000" dirty="0" smtClean="0"/>
              <a:t> </a:t>
            </a:r>
            <a:r>
              <a:rPr lang="en-US" sz="2000" dirty="0" err="1" smtClean="0"/>
              <a:t>diucapkan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meminta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bantuan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68231" y="321707"/>
            <a:ext cx="312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Ayo, </a:t>
            </a:r>
            <a:r>
              <a:rPr lang="en-US" sz="2000" dirty="0" err="1" smtClean="0"/>
              <a:t>peragakan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percakapan</a:t>
            </a:r>
            <a:r>
              <a:rPr lang="en-US" sz="2000" dirty="0" smtClean="0"/>
              <a:t> di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Oval Callout 6"/>
          <p:cNvSpPr/>
          <p:nvPr/>
        </p:nvSpPr>
        <p:spPr>
          <a:xfrm>
            <a:off x="6475225" y="1029593"/>
            <a:ext cx="1832349" cy="1097327"/>
          </a:xfrm>
          <a:prstGeom prst="wedgeEllipseCallout">
            <a:avLst>
              <a:gd name="adj1" fmla="val 33228"/>
              <a:gd name="adj2" fmla="val 607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Baik</a:t>
            </a:r>
            <a:r>
              <a:rPr lang="en-US" sz="2000" dirty="0" smtClean="0"/>
              <a:t>, Ayah </a:t>
            </a:r>
            <a:r>
              <a:rPr lang="en-US" sz="2000" dirty="0" err="1" smtClean="0"/>
              <a:t>ambilkan</a:t>
            </a:r>
            <a:r>
              <a:rPr lang="en-US" sz="2000" dirty="0" smtClean="0"/>
              <a:t>, </a:t>
            </a:r>
            <a:r>
              <a:rPr lang="en-US" sz="2000" dirty="0" err="1" smtClean="0"/>
              <a:t>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2971466" y="2126920"/>
            <a:ext cx="2364321" cy="1460852"/>
          </a:xfrm>
          <a:prstGeom prst="wedgeEllipseCallout">
            <a:avLst>
              <a:gd name="adj1" fmla="val 40597"/>
              <a:gd name="adj2" fmla="val 543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Tolong</a:t>
            </a:r>
            <a:r>
              <a:rPr lang="en-US" sz="2000" dirty="0" smtClean="0"/>
              <a:t> </a:t>
            </a:r>
            <a:r>
              <a:rPr lang="en-US" sz="2000" dirty="0" err="1" smtClean="0"/>
              <a:t>ambilkan</a:t>
            </a:r>
            <a:r>
              <a:rPr lang="en-US" sz="2000" dirty="0" smtClean="0"/>
              <a:t> </a:t>
            </a:r>
            <a:r>
              <a:rPr lang="en-US" sz="2000" dirty="0" err="1" smtClean="0"/>
              <a:t>layangan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Ayah.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117" y="2609545"/>
            <a:ext cx="235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Contoh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 err="1" smtClean="0"/>
              <a:t>Tolong</a:t>
            </a:r>
            <a:r>
              <a:rPr lang="en-US" sz="2000" dirty="0" smtClean="0"/>
              <a:t> </a:t>
            </a:r>
            <a:r>
              <a:rPr lang="en-US" sz="2000" dirty="0" err="1" smtClean="0"/>
              <a:t>ambilkan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Cici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4811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9" y="1446618"/>
            <a:ext cx="4765758" cy="3563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977864" y="895350"/>
            <a:ext cx="3077287" cy="3726955"/>
            <a:chOff x="341540" y="1085477"/>
            <a:chExt cx="2673436" cy="3735744"/>
          </a:xfrm>
        </p:grpSpPr>
        <p:grpSp>
          <p:nvGrpSpPr>
            <p:cNvPr id="26" name="Google Shape;2235;p53"/>
            <p:cNvGrpSpPr/>
            <p:nvPr/>
          </p:nvGrpSpPr>
          <p:grpSpPr>
            <a:xfrm>
              <a:off x="477145" y="1085477"/>
              <a:ext cx="2537831" cy="3735744"/>
              <a:chOff x="1282190" y="1486412"/>
              <a:chExt cx="1838815" cy="2706777"/>
            </a:xfrm>
          </p:grpSpPr>
          <p:grpSp>
            <p:nvGrpSpPr>
              <p:cNvPr id="30" name="Google Shape;2236;p53"/>
              <p:cNvGrpSpPr/>
              <p:nvPr/>
            </p:nvGrpSpPr>
            <p:grpSpPr>
              <a:xfrm>
                <a:off x="1282190" y="1776851"/>
                <a:ext cx="1838815" cy="2416338"/>
                <a:chOff x="3109075" y="715403"/>
                <a:chExt cx="1313439" cy="1136566"/>
              </a:xfrm>
            </p:grpSpPr>
            <p:sp>
              <p:nvSpPr>
                <p:cNvPr id="34" name="Google Shape;2237;p53"/>
                <p:cNvSpPr/>
                <p:nvPr/>
              </p:nvSpPr>
              <p:spPr>
                <a:xfrm>
                  <a:off x="3116665" y="722234"/>
                  <a:ext cx="1305849" cy="112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12" h="29646" extrusionOk="0">
                      <a:moveTo>
                        <a:pt x="26988" y="0"/>
                      </a:moveTo>
                      <a:cubicBezTo>
                        <a:pt x="18118" y="0"/>
                        <a:pt x="9252" y="106"/>
                        <a:pt x="402" y="146"/>
                      </a:cubicBezTo>
                      <a:cubicBezTo>
                        <a:pt x="101" y="4908"/>
                        <a:pt x="1" y="9720"/>
                        <a:pt x="1" y="14507"/>
                      </a:cubicBezTo>
                      <a:cubicBezTo>
                        <a:pt x="1" y="17289"/>
                        <a:pt x="51" y="20071"/>
                        <a:pt x="126" y="22828"/>
                      </a:cubicBezTo>
                      <a:cubicBezTo>
                        <a:pt x="151" y="24106"/>
                        <a:pt x="51" y="25535"/>
                        <a:pt x="326" y="26788"/>
                      </a:cubicBezTo>
                      <a:cubicBezTo>
                        <a:pt x="652" y="28342"/>
                        <a:pt x="2031" y="29570"/>
                        <a:pt x="3635" y="29645"/>
                      </a:cubicBezTo>
                      <a:lnTo>
                        <a:pt x="3835" y="29645"/>
                      </a:lnTo>
                      <a:cubicBezTo>
                        <a:pt x="3885" y="29595"/>
                        <a:pt x="3936" y="29520"/>
                        <a:pt x="4036" y="29520"/>
                      </a:cubicBezTo>
                      <a:cubicBezTo>
                        <a:pt x="8161" y="29188"/>
                        <a:pt x="12323" y="29075"/>
                        <a:pt x="16491" y="29075"/>
                      </a:cubicBezTo>
                      <a:cubicBezTo>
                        <a:pt x="21438" y="29075"/>
                        <a:pt x="26393" y="29233"/>
                        <a:pt x="31304" y="29369"/>
                      </a:cubicBezTo>
                      <a:cubicBezTo>
                        <a:pt x="31329" y="29369"/>
                        <a:pt x="31354" y="29395"/>
                        <a:pt x="31354" y="29395"/>
                      </a:cubicBezTo>
                      <a:cubicBezTo>
                        <a:pt x="34412" y="28116"/>
                        <a:pt x="33560" y="23154"/>
                        <a:pt x="33535" y="20422"/>
                      </a:cubicBezTo>
                      <a:cubicBezTo>
                        <a:pt x="33510" y="17916"/>
                        <a:pt x="33510" y="15409"/>
                        <a:pt x="33485" y="12928"/>
                      </a:cubicBezTo>
                      <a:cubicBezTo>
                        <a:pt x="33434" y="8617"/>
                        <a:pt x="33384" y="4332"/>
                        <a:pt x="33384" y="21"/>
                      </a:cubicBezTo>
                      <a:cubicBezTo>
                        <a:pt x="31252" y="6"/>
                        <a:pt x="29120" y="0"/>
                        <a:pt x="2698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5" name="Google Shape;2238;p53"/>
                <p:cNvSpPr/>
                <p:nvPr/>
              </p:nvSpPr>
              <p:spPr>
                <a:xfrm>
                  <a:off x="3109075" y="715403"/>
                  <a:ext cx="1294427" cy="113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11" h="29951" extrusionOk="0">
                      <a:moveTo>
                        <a:pt x="33386" y="402"/>
                      </a:moveTo>
                      <a:lnTo>
                        <a:pt x="33559" y="20602"/>
                      </a:lnTo>
                      <a:cubicBezTo>
                        <a:pt x="33584" y="22256"/>
                        <a:pt x="33785" y="23885"/>
                        <a:pt x="33634" y="25489"/>
                      </a:cubicBezTo>
                      <a:cubicBezTo>
                        <a:pt x="33584" y="26291"/>
                        <a:pt x="33434" y="27093"/>
                        <a:pt x="33108" y="27795"/>
                      </a:cubicBezTo>
                      <a:cubicBezTo>
                        <a:pt x="32782" y="28522"/>
                        <a:pt x="32231" y="29123"/>
                        <a:pt x="31504" y="29399"/>
                      </a:cubicBezTo>
                      <a:lnTo>
                        <a:pt x="31454" y="29399"/>
                      </a:lnTo>
                      <a:lnTo>
                        <a:pt x="31354" y="29374"/>
                      </a:lnTo>
                      <a:lnTo>
                        <a:pt x="30702" y="29374"/>
                      </a:lnTo>
                      <a:lnTo>
                        <a:pt x="29850" y="29349"/>
                      </a:lnTo>
                      <a:lnTo>
                        <a:pt x="28121" y="29274"/>
                      </a:lnTo>
                      <a:lnTo>
                        <a:pt x="24662" y="29199"/>
                      </a:lnTo>
                      <a:cubicBezTo>
                        <a:pt x="22381" y="29148"/>
                        <a:pt x="20075" y="29098"/>
                        <a:pt x="17770" y="29098"/>
                      </a:cubicBezTo>
                      <a:cubicBezTo>
                        <a:pt x="17225" y="29092"/>
                        <a:pt x="16681" y="29089"/>
                        <a:pt x="16137" y="29089"/>
                      </a:cubicBezTo>
                      <a:cubicBezTo>
                        <a:pt x="14377" y="29089"/>
                        <a:pt x="12620" y="29122"/>
                        <a:pt x="10877" y="29199"/>
                      </a:cubicBezTo>
                      <a:lnTo>
                        <a:pt x="7419" y="29374"/>
                      </a:lnTo>
                      <a:lnTo>
                        <a:pt x="5689" y="29474"/>
                      </a:lnTo>
                      <a:lnTo>
                        <a:pt x="4837" y="29549"/>
                      </a:lnTo>
                      <a:lnTo>
                        <a:pt x="4411" y="29575"/>
                      </a:lnTo>
                      <a:cubicBezTo>
                        <a:pt x="4336" y="29575"/>
                        <a:pt x="4286" y="29575"/>
                        <a:pt x="4186" y="29600"/>
                      </a:cubicBezTo>
                      <a:cubicBezTo>
                        <a:pt x="4093" y="29600"/>
                        <a:pt x="4028" y="29655"/>
                        <a:pt x="3980" y="29724"/>
                      </a:cubicBezTo>
                      <a:lnTo>
                        <a:pt x="3980" y="29724"/>
                      </a:lnTo>
                      <a:cubicBezTo>
                        <a:pt x="3357" y="29708"/>
                        <a:pt x="2759" y="29511"/>
                        <a:pt x="2231" y="29199"/>
                      </a:cubicBezTo>
                      <a:cubicBezTo>
                        <a:pt x="1704" y="28848"/>
                        <a:pt x="1253" y="28372"/>
                        <a:pt x="953" y="27820"/>
                      </a:cubicBezTo>
                      <a:cubicBezTo>
                        <a:pt x="652" y="27244"/>
                        <a:pt x="552" y="26617"/>
                        <a:pt x="501" y="25965"/>
                      </a:cubicBezTo>
                      <a:cubicBezTo>
                        <a:pt x="451" y="25314"/>
                        <a:pt x="476" y="24662"/>
                        <a:pt x="476" y="24011"/>
                      </a:cubicBezTo>
                      <a:cubicBezTo>
                        <a:pt x="476" y="21354"/>
                        <a:pt x="426" y="18747"/>
                        <a:pt x="376" y="16091"/>
                      </a:cubicBezTo>
                      <a:cubicBezTo>
                        <a:pt x="351" y="13484"/>
                        <a:pt x="376" y="10853"/>
                        <a:pt x="451" y="8221"/>
                      </a:cubicBezTo>
                      <a:cubicBezTo>
                        <a:pt x="500" y="5648"/>
                        <a:pt x="621" y="3074"/>
                        <a:pt x="767" y="501"/>
                      </a:cubicBezTo>
                      <a:lnTo>
                        <a:pt x="767" y="501"/>
                      </a:lnTo>
                      <a:lnTo>
                        <a:pt x="33386" y="402"/>
                      </a:lnTo>
                      <a:close/>
                      <a:moveTo>
                        <a:pt x="33584" y="0"/>
                      </a:moveTo>
                      <a:lnTo>
                        <a:pt x="602" y="126"/>
                      </a:lnTo>
                      <a:lnTo>
                        <a:pt x="426" y="151"/>
                      </a:lnTo>
                      <a:lnTo>
                        <a:pt x="401" y="301"/>
                      </a:lnTo>
                      <a:cubicBezTo>
                        <a:pt x="251" y="2933"/>
                        <a:pt x="151" y="5564"/>
                        <a:pt x="100" y="8196"/>
                      </a:cubicBezTo>
                      <a:cubicBezTo>
                        <a:pt x="50" y="10828"/>
                        <a:pt x="0" y="13484"/>
                        <a:pt x="50" y="16116"/>
                      </a:cubicBezTo>
                      <a:lnTo>
                        <a:pt x="176" y="24011"/>
                      </a:lnTo>
                      <a:cubicBezTo>
                        <a:pt x="176" y="24662"/>
                        <a:pt x="176" y="25314"/>
                        <a:pt x="226" y="25991"/>
                      </a:cubicBezTo>
                      <a:cubicBezTo>
                        <a:pt x="301" y="26642"/>
                        <a:pt x="401" y="27319"/>
                        <a:pt x="727" y="27945"/>
                      </a:cubicBezTo>
                      <a:cubicBezTo>
                        <a:pt x="1053" y="28547"/>
                        <a:pt x="1529" y="29048"/>
                        <a:pt x="2105" y="29399"/>
                      </a:cubicBezTo>
                      <a:cubicBezTo>
                        <a:pt x="2682" y="29775"/>
                        <a:pt x="3384" y="29950"/>
                        <a:pt x="4035" y="29950"/>
                      </a:cubicBezTo>
                      <a:lnTo>
                        <a:pt x="4136" y="29950"/>
                      </a:lnTo>
                      <a:lnTo>
                        <a:pt x="4161" y="29875"/>
                      </a:lnTo>
                      <a:cubicBezTo>
                        <a:pt x="4161" y="29850"/>
                        <a:pt x="4186" y="29825"/>
                        <a:pt x="4236" y="29825"/>
                      </a:cubicBezTo>
                      <a:lnTo>
                        <a:pt x="4436" y="29800"/>
                      </a:lnTo>
                      <a:lnTo>
                        <a:pt x="4862" y="29775"/>
                      </a:lnTo>
                      <a:lnTo>
                        <a:pt x="5714" y="29700"/>
                      </a:lnTo>
                      <a:lnTo>
                        <a:pt x="7444" y="29600"/>
                      </a:lnTo>
                      <a:cubicBezTo>
                        <a:pt x="8572" y="29524"/>
                        <a:pt x="9725" y="29499"/>
                        <a:pt x="10877" y="29474"/>
                      </a:cubicBezTo>
                      <a:cubicBezTo>
                        <a:pt x="13183" y="29449"/>
                        <a:pt x="15464" y="29424"/>
                        <a:pt x="17770" y="29424"/>
                      </a:cubicBezTo>
                      <a:cubicBezTo>
                        <a:pt x="20075" y="29449"/>
                        <a:pt x="22356" y="29474"/>
                        <a:pt x="24662" y="29549"/>
                      </a:cubicBezTo>
                      <a:lnTo>
                        <a:pt x="31529" y="29725"/>
                      </a:lnTo>
                      <a:lnTo>
                        <a:pt x="31629" y="29725"/>
                      </a:lnTo>
                      <a:cubicBezTo>
                        <a:pt x="32431" y="29399"/>
                        <a:pt x="33058" y="28722"/>
                        <a:pt x="33409" y="27945"/>
                      </a:cubicBezTo>
                      <a:cubicBezTo>
                        <a:pt x="33760" y="27168"/>
                        <a:pt x="33910" y="26341"/>
                        <a:pt x="33985" y="25514"/>
                      </a:cubicBezTo>
                      <a:cubicBezTo>
                        <a:pt x="34111" y="23860"/>
                        <a:pt x="33910" y="22231"/>
                        <a:pt x="33885" y="20602"/>
                      </a:cubicBezTo>
                      <a:lnTo>
                        <a:pt x="33760" y="201"/>
                      </a:lnTo>
                      <a:lnTo>
                        <a:pt x="33760" y="0"/>
                      </a:lnTo>
                      <a:close/>
                    </a:path>
                  </a:pathLst>
                </a:custGeom>
                <a:solidFill>
                  <a:srgbClr val="1E5155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2239;p53"/>
              <p:cNvGrpSpPr/>
              <p:nvPr/>
            </p:nvGrpSpPr>
            <p:grpSpPr>
              <a:xfrm>
                <a:off x="1303598" y="1486412"/>
                <a:ext cx="1776231" cy="362376"/>
                <a:chOff x="3124292" y="481000"/>
                <a:chExt cx="1268737" cy="258840"/>
              </a:xfrm>
            </p:grpSpPr>
            <p:sp>
              <p:nvSpPr>
                <p:cNvPr id="32" name="Google Shape;2240;p53"/>
                <p:cNvSpPr/>
                <p:nvPr/>
              </p:nvSpPr>
              <p:spPr>
                <a:xfrm>
                  <a:off x="3131882" y="487679"/>
                  <a:ext cx="1254506" cy="245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9" h="6481" extrusionOk="0">
                      <a:moveTo>
                        <a:pt x="5062" y="1"/>
                      </a:moveTo>
                      <a:cubicBezTo>
                        <a:pt x="3698" y="1"/>
                        <a:pt x="2334" y="120"/>
                        <a:pt x="1329" y="1164"/>
                      </a:cubicBezTo>
                      <a:cubicBezTo>
                        <a:pt x="477" y="2067"/>
                        <a:pt x="251" y="3119"/>
                        <a:pt x="1" y="4272"/>
                      </a:cubicBezTo>
                      <a:cubicBezTo>
                        <a:pt x="51" y="4322"/>
                        <a:pt x="101" y="4372"/>
                        <a:pt x="101" y="4473"/>
                      </a:cubicBezTo>
                      <a:cubicBezTo>
                        <a:pt x="51" y="4949"/>
                        <a:pt x="26" y="5826"/>
                        <a:pt x="1" y="6327"/>
                      </a:cubicBezTo>
                      <a:cubicBezTo>
                        <a:pt x="5595" y="6404"/>
                        <a:pt x="11234" y="6481"/>
                        <a:pt x="16867" y="6481"/>
                      </a:cubicBezTo>
                      <a:cubicBezTo>
                        <a:pt x="22262" y="6481"/>
                        <a:pt x="27649" y="6410"/>
                        <a:pt x="32983" y="6202"/>
                      </a:cubicBezTo>
                      <a:cubicBezTo>
                        <a:pt x="32958" y="5550"/>
                        <a:pt x="32958" y="4272"/>
                        <a:pt x="32958" y="3620"/>
                      </a:cubicBezTo>
                      <a:cubicBezTo>
                        <a:pt x="32958" y="3520"/>
                        <a:pt x="32983" y="3445"/>
                        <a:pt x="33059" y="3395"/>
                      </a:cubicBezTo>
                      <a:cubicBezTo>
                        <a:pt x="33041" y="466"/>
                        <a:pt x="29686" y="41"/>
                        <a:pt x="26728" y="41"/>
                      </a:cubicBezTo>
                      <a:cubicBezTo>
                        <a:pt x="25517" y="41"/>
                        <a:pt x="24372" y="112"/>
                        <a:pt x="23551" y="112"/>
                      </a:cubicBezTo>
                      <a:cubicBezTo>
                        <a:pt x="23511" y="112"/>
                        <a:pt x="23472" y="112"/>
                        <a:pt x="23434" y="112"/>
                      </a:cubicBezTo>
                      <a:cubicBezTo>
                        <a:pt x="20652" y="112"/>
                        <a:pt x="17870" y="87"/>
                        <a:pt x="15088" y="62"/>
                      </a:cubicBezTo>
                      <a:cubicBezTo>
                        <a:pt x="12131" y="62"/>
                        <a:pt x="9199" y="36"/>
                        <a:pt x="6266" y="11"/>
                      </a:cubicBezTo>
                      <a:cubicBezTo>
                        <a:pt x="5871" y="11"/>
                        <a:pt x="5467" y="1"/>
                        <a:pt x="5062" y="1"/>
                      </a:cubicBezTo>
                      <a:close/>
                    </a:path>
                  </a:pathLst>
                </a:custGeom>
                <a:solidFill>
                  <a:srgbClr val="E6B729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" name="Google Shape;2241;p53"/>
                <p:cNvSpPr/>
                <p:nvPr/>
              </p:nvSpPr>
              <p:spPr>
                <a:xfrm>
                  <a:off x="3124292" y="481000"/>
                  <a:ext cx="1268737" cy="25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34" h="6821" extrusionOk="0">
                      <a:moveTo>
                        <a:pt x="4787" y="363"/>
                      </a:moveTo>
                      <a:cubicBezTo>
                        <a:pt x="5539" y="363"/>
                        <a:pt x="6341" y="388"/>
                        <a:pt x="7093" y="388"/>
                      </a:cubicBezTo>
                      <a:lnTo>
                        <a:pt x="16391" y="463"/>
                      </a:lnTo>
                      <a:lnTo>
                        <a:pt x="21028" y="488"/>
                      </a:lnTo>
                      <a:cubicBezTo>
                        <a:pt x="21649" y="488"/>
                        <a:pt x="22271" y="492"/>
                        <a:pt x="22893" y="492"/>
                      </a:cubicBezTo>
                      <a:cubicBezTo>
                        <a:pt x="23825" y="492"/>
                        <a:pt x="24757" y="483"/>
                        <a:pt x="25690" y="438"/>
                      </a:cubicBezTo>
                      <a:cubicBezTo>
                        <a:pt x="26183" y="422"/>
                        <a:pt x="26679" y="408"/>
                        <a:pt x="27174" y="408"/>
                      </a:cubicBezTo>
                      <a:cubicBezTo>
                        <a:pt x="28214" y="408"/>
                        <a:pt x="29250" y="468"/>
                        <a:pt x="30251" y="689"/>
                      </a:cubicBezTo>
                      <a:cubicBezTo>
                        <a:pt x="31003" y="864"/>
                        <a:pt x="31705" y="1140"/>
                        <a:pt x="32256" y="1616"/>
                      </a:cubicBezTo>
                      <a:cubicBezTo>
                        <a:pt x="32791" y="2102"/>
                        <a:pt x="33066" y="2800"/>
                        <a:pt x="33082" y="3504"/>
                      </a:cubicBezTo>
                      <a:lnTo>
                        <a:pt x="33082" y="3504"/>
                      </a:lnTo>
                      <a:cubicBezTo>
                        <a:pt x="33016" y="3593"/>
                        <a:pt x="32983" y="3695"/>
                        <a:pt x="32983" y="3796"/>
                      </a:cubicBezTo>
                      <a:lnTo>
                        <a:pt x="33006" y="6233"/>
                      </a:lnTo>
                      <a:lnTo>
                        <a:pt x="33006" y="6233"/>
                      </a:lnTo>
                      <a:cubicBezTo>
                        <a:pt x="30324" y="6330"/>
                        <a:pt x="27618" y="6379"/>
                        <a:pt x="24913" y="6428"/>
                      </a:cubicBezTo>
                      <a:lnTo>
                        <a:pt x="20802" y="6478"/>
                      </a:lnTo>
                      <a:cubicBezTo>
                        <a:pt x="19424" y="6478"/>
                        <a:pt x="18045" y="6478"/>
                        <a:pt x="16692" y="6528"/>
                      </a:cubicBezTo>
                      <a:cubicBezTo>
                        <a:pt x="16233" y="6537"/>
                        <a:pt x="15773" y="6539"/>
                        <a:pt x="15314" y="6539"/>
                      </a:cubicBezTo>
                      <a:cubicBezTo>
                        <a:pt x="14395" y="6539"/>
                        <a:pt x="13476" y="6528"/>
                        <a:pt x="12557" y="6528"/>
                      </a:cubicBezTo>
                      <a:lnTo>
                        <a:pt x="8446" y="6453"/>
                      </a:lnTo>
                      <a:lnTo>
                        <a:pt x="364" y="6330"/>
                      </a:lnTo>
                      <a:lnTo>
                        <a:pt x="364" y="6330"/>
                      </a:lnTo>
                      <a:lnTo>
                        <a:pt x="426" y="5476"/>
                      </a:lnTo>
                      <a:lnTo>
                        <a:pt x="451" y="4949"/>
                      </a:lnTo>
                      <a:lnTo>
                        <a:pt x="476" y="4674"/>
                      </a:lnTo>
                      <a:cubicBezTo>
                        <a:pt x="476" y="4649"/>
                        <a:pt x="476" y="4548"/>
                        <a:pt x="451" y="4473"/>
                      </a:cubicBezTo>
                      <a:cubicBezTo>
                        <a:pt x="438" y="4435"/>
                        <a:pt x="419" y="4402"/>
                        <a:pt x="396" y="4374"/>
                      </a:cubicBezTo>
                      <a:lnTo>
                        <a:pt x="396" y="4374"/>
                      </a:lnTo>
                      <a:cubicBezTo>
                        <a:pt x="542" y="3655"/>
                        <a:pt x="717" y="2941"/>
                        <a:pt x="1053" y="2318"/>
                      </a:cubicBezTo>
                      <a:cubicBezTo>
                        <a:pt x="1404" y="1666"/>
                        <a:pt x="1930" y="1115"/>
                        <a:pt x="2607" y="789"/>
                      </a:cubicBezTo>
                      <a:cubicBezTo>
                        <a:pt x="3258" y="488"/>
                        <a:pt x="4035" y="388"/>
                        <a:pt x="4787" y="363"/>
                      </a:cubicBezTo>
                      <a:close/>
                      <a:moveTo>
                        <a:pt x="5564" y="1"/>
                      </a:moveTo>
                      <a:cubicBezTo>
                        <a:pt x="5305" y="1"/>
                        <a:pt x="5046" y="4"/>
                        <a:pt x="4787" y="12"/>
                      </a:cubicBezTo>
                      <a:cubicBezTo>
                        <a:pt x="4010" y="37"/>
                        <a:pt x="3183" y="112"/>
                        <a:pt x="2456" y="463"/>
                      </a:cubicBezTo>
                      <a:cubicBezTo>
                        <a:pt x="1704" y="814"/>
                        <a:pt x="1128" y="1441"/>
                        <a:pt x="727" y="2142"/>
                      </a:cubicBezTo>
                      <a:cubicBezTo>
                        <a:pt x="351" y="2869"/>
                        <a:pt x="201" y="3646"/>
                        <a:pt x="25" y="4398"/>
                      </a:cubicBezTo>
                      <a:lnTo>
                        <a:pt x="25" y="4473"/>
                      </a:lnTo>
                      <a:lnTo>
                        <a:pt x="100" y="4573"/>
                      </a:lnTo>
                      <a:cubicBezTo>
                        <a:pt x="125" y="4598"/>
                        <a:pt x="125" y="4598"/>
                        <a:pt x="125" y="4649"/>
                      </a:cubicBezTo>
                      <a:lnTo>
                        <a:pt x="100" y="4924"/>
                      </a:lnTo>
                      <a:lnTo>
                        <a:pt x="75" y="5451"/>
                      </a:lnTo>
                      <a:lnTo>
                        <a:pt x="25" y="6478"/>
                      </a:lnTo>
                      <a:lnTo>
                        <a:pt x="0" y="6654"/>
                      </a:lnTo>
                      <a:lnTo>
                        <a:pt x="176" y="6679"/>
                      </a:lnTo>
                      <a:cubicBezTo>
                        <a:pt x="2933" y="6704"/>
                        <a:pt x="5689" y="6729"/>
                        <a:pt x="8446" y="6754"/>
                      </a:cubicBezTo>
                      <a:lnTo>
                        <a:pt x="12557" y="6754"/>
                      </a:lnTo>
                      <a:cubicBezTo>
                        <a:pt x="13246" y="6754"/>
                        <a:pt x="13935" y="6748"/>
                        <a:pt x="14624" y="6748"/>
                      </a:cubicBezTo>
                      <a:cubicBezTo>
                        <a:pt x="15314" y="6748"/>
                        <a:pt x="16003" y="6754"/>
                        <a:pt x="16692" y="6779"/>
                      </a:cubicBezTo>
                      <a:cubicBezTo>
                        <a:pt x="17485" y="6808"/>
                        <a:pt x="18286" y="6820"/>
                        <a:pt x="19091" y="6820"/>
                      </a:cubicBezTo>
                      <a:cubicBezTo>
                        <a:pt x="19660" y="6820"/>
                        <a:pt x="20231" y="6814"/>
                        <a:pt x="20802" y="6804"/>
                      </a:cubicBezTo>
                      <a:lnTo>
                        <a:pt x="24938" y="6779"/>
                      </a:lnTo>
                      <a:cubicBezTo>
                        <a:pt x="27670" y="6729"/>
                        <a:pt x="30426" y="6654"/>
                        <a:pt x="33183" y="6553"/>
                      </a:cubicBezTo>
                      <a:lnTo>
                        <a:pt x="33334" y="6553"/>
                      </a:lnTo>
                      <a:lnTo>
                        <a:pt x="33334" y="6378"/>
                      </a:lnTo>
                      <a:lnTo>
                        <a:pt x="33309" y="3796"/>
                      </a:lnTo>
                      <a:cubicBezTo>
                        <a:pt x="33309" y="3746"/>
                        <a:pt x="33334" y="3721"/>
                        <a:pt x="33359" y="3696"/>
                      </a:cubicBezTo>
                      <a:lnTo>
                        <a:pt x="33409" y="3646"/>
                      </a:lnTo>
                      <a:lnTo>
                        <a:pt x="33409" y="3571"/>
                      </a:lnTo>
                      <a:cubicBezTo>
                        <a:pt x="33434" y="2769"/>
                        <a:pt x="33108" y="1917"/>
                        <a:pt x="32482" y="1365"/>
                      </a:cubicBezTo>
                      <a:cubicBezTo>
                        <a:pt x="31880" y="814"/>
                        <a:pt x="31103" y="538"/>
                        <a:pt x="30326" y="363"/>
                      </a:cubicBezTo>
                      <a:cubicBezTo>
                        <a:pt x="29217" y="108"/>
                        <a:pt x="28081" y="38"/>
                        <a:pt x="26947" y="38"/>
                      </a:cubicBezTo>
                      <a:cubicBezTo>
                        <a:pt x="26519" y="38"/>
                        <a:pt x="26091" y="48"/>
                        <a:pt x="25664" y="62"/>
                      </a:cubicBezTo>
                      <a:cubicBezTo>
                        <a:pt x="24999" y="94"/>
                        <a:pt x="24337" y="104"/>
                        <a:pt x="23676" y="104"/>
                      </a:cubicBezTo>
                      <a:cubicBezTo>
                        <a:pt x="22796" y="104"/>
                        <a:pt x="21916" y="87"/>
                        <a:pt x="21028" y="87"/>
                      </a:cubicBezTo>
                      <a:lnTo>
                        <a:pt x="16391" y="37"/>
                      </a:lnTo>
                      <a:lnTo>
                        <a:pt x="7118" y="12"/>
                      </a:lnTo>
                      <a:cubicBezTo>
                        <a:pt x="6600" y="12"/>
                        <a:pt x="6082" y="1"/>
                        <a:pt x="5564" y="1"/>
                      </a:cubicBezTo>
                      <a:close/>
                    </a:path>
                  </a:pathLst>
                </a:custGeom>
                <a:solidFill>
                  <a:srgbClr val="1E5155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8" name="Google Shape;2257;p53"/>
            <p:cNvSpPr txBox="1"/>
            <p:nvPr/>
          </p:nvSpPr>
          <p:spPr>
            <a:xfrm>
              <a:off x="779524" y="1092570"/>
              <a:ext cx="2072271" cy="41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760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Kata </a:t>
              </a:r>
              <a:r>
                <a:rPr kumimoji="0" lang="en-GB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Terima</a:t>
              </a: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 </a:t>
              </a:r>
              <a:r>
                <a:rPr kumimoji="0" lang="en-GB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Kasih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Itim" panose="00000500000000000000"/>
                <a:cs typeface="Arial" panose="020B0604020202020204" pitchFamily="34" charset="0"/>
                <a:sym typeface="Itim" panose="0000050000000000000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1540" y="1268421"/>
              <a:ext cx="431513" cy="423069"/>
            </a:xfrm>
            <a:prstGeom prst="ellipse">
              <a:avLst/>
            </a:prstGeom>
            <a:solidFill>
              <a:sysClr val="window" lastClr="FFFFFF"/>
            </a:solidFill>
            <a:ln w="57150" cap="rnd" cmpd="sng" algn="ctr">
              <a:solidFill>
                <a:srgbClr val="E6B729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lt1"/>
                  </a:solidFill>
                </a:defRPr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lang="en-US" sz="2800" b="1" kern="0" dirty="0" smtClean="0">
                  <a:solidFill>
                    <a:srgbClr val="9E5E9B">
                      <a:lumMod val="75000"/>
                    </a:srgbClr>
                  </a:solidFill>
                  <a:latin typeface="Calibri" panose="020F0502020204030204" charset="0"/>
                  <a:cs typeface="Calibri" panose="020F0502020204030204" charset="0"/>
                </a:rPr>
                <a:t>3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E5E9B">
                    <a:lumMod val="7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00149" y="1574898"/>
            <a:ext cx="2583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Kata </a:t>
            </a:r>
            <a:r>
              <a:rPr lang="en-US" sz="2000" i="1" dirty="0" err="1" smtClean="0"/>
              <a:t>terima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kasih</a:t>
            </a:r>
            <a:r>
              <a:rPr lang="en-US" sz="2000" i="1" dirty="0" smtClean="0"/>
              <a:t> </a:t>
            </a:r>
            <a:r>
              <a:rPr lang="en-US" sz="2000" dirty="0" err="1" smtClean="0"/>
              <a:t>diucapkan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meminta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bantuan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serta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mendapat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pujian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hadiah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60952" y="13448"/>
            <a:ext cx="467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Ayo, </a:t>
            </a:r>
            <a:r>
              <a:rPr lang="en-US" sz="2000" dirty="0" err="1" smtClean="0"/>
              <a:t>peragakan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percakapan</a:t>
            </a:r>
            <a:r>
              <a:rPr lang="en-US" sz="2000" dirty="0" smtClean="0"/>
              <a:t> di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Oval Callout 6"/>
          <p:cNvSpPr/>
          <p:nvPr/>
        </p:nvSpPr>
        <p:spPr>
          <a:xfrm>
            <a:off x="2290339" y="2076972"/>
            <a:ext cx="1857112" cy="1107506"/>
          </a:xfrm>
          <a:prstGeom prst="wedgeEllipseCallout">
            <a:avLst>
              <a:gd name="adj1" fmla="val 29608"/>
              <a:gd name="adj2" fmla="val 705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Asyik</a:t>
            </a:r>
            <a:r>
              <a:rPr lang="en-US" sz="2000" dirty="0" smtClean="0"/>
              <a:t>, </a:t>
            </a:r>
            <a:r>
              <a:rPr lang="en-US" sz="2000" dirty="0" err="1" smtClean="0"/>
              <a:t>terima</a:t>
            </a:r>
            <a:r>
              <a:rPr lang="en-US" sz="2000" dirty="0" smtClean="0"/>
              <a:t> </a:t>
            </a:r>
            <a:r>
              <a:rPr lang="en-US" sz="2000" dirty="0" err="1" smtClean="0"/>
              <a:t>kasih</a:t>
            </a:r>
            <a:r>
              <a:rPr lang="en-US" sz="2000" dirty="0" smtClean="0"/>
              <a:t>, </a:t>
            </a:r>
            <a:r>
              <a:rPr lang="en-US" sz="2000" dirty="0" err="1" smtClean="0"/>
              <a:t>Ibu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152400" y="413558"/>
            <a:ext cx="2451108" cy="1059397"/>
          </a:xfrm>
          <a:prstGeom prst="wedgeEllipseCallout">
            <a:avLst>
              <a:gd name="adj1" fmla="val 22788"/>
              <a:gd name="adj2" fmla="val 635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Topi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hadiah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Beni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8653" y="3231615"/>
            <a:ext cx="2743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Contoh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 err="1" smtClean="0"/>
              <a:t>Terima</a:t>
            </a:r>
            <a:r>
              <a:rPr lang="en-US" sz="2000" dirty="0" smtClean="0"/>
              <a:t> </a:t>
            </a:r>
            <a:r>
              <a:rPr lang="en-US" sz="2000" dirty="0" err="1" smtClean="0"/>
              <a:t>kasih</a:t>
            </a:r>
            <a:r>
              <a:rPr lang="en-US" sz="2000" dirty="0" smtClean="0"/>
              <a:t>, Citra,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membantuku</a:t>
            </a:r>
            <a:r>
              <a:rPr lang="en-US" sz="2000" dirty="0" smtClean="0"/>
              <a:t> </a:t>
            </a:r>
            <a:r>
              <a:rPr lang="en-US" sz="2000" dirty="0" err="1" smtClean="0"/>
              <a:t>membawakan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Flowchart: Connector 9"/>
          <p:cNvSpPr/>
          <p:nvPr/>
        </p:nvSpPr>
        <p:spPr>
          <a:xfrm>
            <a:off x="215127" y="565082"/>
            <a:ext cx="258856" cy="237482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38948" y="3129672"/>
            <a:ext cx="2154016" cy="1280977"/>
          </a:xfrm>
          <a:prstGeom prst="wedgeEllipseCallout">
            <a:avLst>
              <a:gd name="adj1" fmla="val 24618"/>
              <a:gd name="adj2" fmla="val -688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Wah</a:t>
            </a:r>
            <a:r>
              <a:rPr lang="en-US" sz="2000" dirty="0" smtClean="0"/>
              <a:t>, </a:t>
            </a:r>
            <a:r>
              <a:rPr lang="en-US" sz="2000" dirty="0" err="1" smtClean="0"/>
              <a:t>keren</a:t>
            </a:r>
            <a:r>
              <a:rPr lang="en-US" sz="2000" dirty="0" smtClean="0"/>
              <a:t> </a:t>
            </a:r>
            <a:r>
              <a:rPr lang="en-US" sz="2000" dirty="0" err="1" smtClean="0"/>
              <a:t>sekali</a:t>
            </a:r>
            <a:r>
              <a:rPr lang="en-US" sz="2000" dirty="0" smtClean="0"/>
              <a:t> </a:t>
            </a:r>
            <a:r>
              <a:rPr lang="en-US" sz="2000" dirty="0" err="1" smtClean="0"/>
              <a:t>kamu</a:t>
            </a:r>
            <a:r>
              <a:rPr lang="en-US" sz="2000" dirty="0" smtClean="0"/>
              <a:t> </a:t>
            </a:r>
            <a:r>
              <a:rPr lang="en-US" sz="2000" dirty="0" err="1" smtClean="0"/>
              <a:t>memakai</a:t>
            </a:r>
            <a:r>
              <a:rPr lang="en-US" sz="2000" dirty="0" smtClean="0"/>
              <a:t> </a:t>
            </a:r>
            <a:r>
              <a:rPr lang="en-US" sz="2000" dirty="0" err="1" smtClean="0"/>
              <a:t>topi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7" name="Flowchart: Connector 26"/>
          <p:cNvSpPr/>
          <p:nvPr/>
        </p:nvSpPr>
        <p:spPr>
          <a:xfrm>
            <a:off x="148762" y="3228384"/>
            <a:ext cx="258856" cy="237482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2438571" y="2111380"/>
            <a:ext cx="258856" cy="237482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3478890" y="959586"/>
            <a:ext cx="2323590" cy="1235395"/>
          </a:xfrm>
          <a:prstGeom prst="wedgeEllipseCallout">
            <a:avLst>
              <a:gd name="adj1" fmla="val 12742"/>
              <a:gd name="adj2" fmla="val 970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Terima</a:t>
            </a:r>
            <a:r>
              <a:rPr lang="en-US" sz="2000" dirty="0" smtClean="0"/>
              <a:t> </a:t>
            </a:r>
            <a:r>
              <a:rPr lang="en-US" sz="2000" dirty="0" err="1" smtClean="0"/>
              <a:t>kasih</a:t>
            </a:r>
            <a:r>
              <a:rPr lang="en-US" sz="2000" dirty="0" smtClean="0"/>
              <a:t>, </a:t>
            </a:r>
            <a:r>
              <a:rPr lang="en-US" sz="2000" dirty="0" err="1" smtClean="0"/>
              <a:t>Ibu</a:t>
            </a:r>
            <a:r>
              <a:rPr lang="en-US" sz="2000" dirty="0" smtClean="0"/>
              <a:t>. </a:t>
            </a:r>
            <a:r>
              <a:rPr lang="en-US" sz="2000" dirty="0" err="1" smtClean="0"/>
              <a:t>Topi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bagus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8" name="Flowchart: Connector 37"/>
          <p:cNvSpPr/>
          <p:nvPr/>
        </p:nvSpPr>
        <p:spPr>
          <a:xfrm>
            <a:off x="3481689" y="1100074"/>
            <a:ext cx="349819" cy="337077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100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build="p" animBg="1"/>
      <p:bldP spid="8" grpId="0" build="p" animBg="1"/>
      <p:bldP spid="11" grpId="0" build="p"/>
      <p:bldP spid="10" grpId="0" animBg="1"/>
      <p:bldP spid="23" grpId="0" build="p" animBg="1"/>
      <p:bldP spid="27" grpId="0" build="p" animBg="1"/>
      <p:bldP spid="36" grpId="0" build="p" animBg="1"/>
      <p:bldP spid="37" grpId="0" build="p" animBg="1"/>
      <p:bldP spid="3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92" y="1550319"/>
            <a:ext cx="4049977" cy="3437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/>
        </p:nvGraphicFramePr>
        <p:xfrm>
          <a:off x="1941195" y="3867150"/>
          <a:ext cx="6270625" cy="66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554642" y="521632"/>
            <a:ext cx="3077287" cy="3726955"/>
            <a:chOff x="341540" y="1085477"/>
            <a:chExt cx="2673436" cy="3735744"/>
          </a:xfrm>
        </p:grpSpPr>
        <p:grpSp>
          <p:nvGrpSpPr>
            <p:cNvPr id="26" name="Google Shape;2235;p53"/>
            <p:cNvGrpSpPr/>
            <p:nvPr/>
          </p:nvGrpSpPr>
          <p:grpSpPr>
            <a:xfrm>
              <a:off x="477145" y="1085477"/>
              <a:ext cx="2537831" cy="3735744"/>
              <a:chOff x="1282190" y="1486412"/>
              <a:chExt cx="1838815" cy="2706777"/>
            </a:xfrm>
          </p:grpSpPr>
          <p:grpSp>
            <p:nvGrpSpPr>
              <p:cNvPr id="30" name="Google Shape;2236;p53"/>
              <p:cNvGrpSpPr/>
              <p:nvPr/>
            </p:nvGrpSpPr>
            <p:grpSpPr>
              <a:xfrm>
                <a:off x="1282190" y="1776851"/>
                <a:ext cx="1838815" cy="2416338"/>
                <a:chOff x="3109075" y="715403"/>
                <a:chExt cx="1313439" cy="1136566"/>
              </a:xfrm>
            </p:grpSpPr>
            <p:sp>
              <p:nvSpPr>
                <p:cNvPr id="34" name="Google Shape;2237;p53"/>
                <p:cNvSpPr/>
                <p:nvPr/>
              </p:nvSpPr>
              <p:spPr>
                <a:xfrm>
                  <a:off x="3116665" y="722234"/>
                  <a:ext cx="1305849" cy="112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12" h="29646" extrusionOk="0">
                      <a:moveTo>
                        <a:pt x="26988" y="0"/>
                      </a:moveTo>
                      <a:cubicBezTo>
                        <a:pt x="18118" y="0"/>
                        <a:pt x="9252" y="106"/>
                        <a:pt x="402" y="146"/>
                      </a:cubicBezTo>
                      <a:cubicBezTo>
                        <a:pt x="101" y="4908"/>
                        <a:pt x="1" y="9720"/>
                        <a:pt x="1" y="14507"/>
                      </a:cubicBezTo>
                      <a:cubicBezTo>
                        <a:pt x="1" y="17289"/>
                        <a:pt x="51" y="20071"/>
                        <a:pt x="126" y="22828"/>
                      </a:cubicBezTo>
                      <a:cubicBezTo>
                        <a:pt x="151" y="24106"/>
                        <a:pt x="51" y="25535"/>
                        <a:pt x="326" y="26788"/>
                      </a:cubicBezTo>
                      <a:cubicBezTo>
                        <a:pt x="652" y="28342"/>
                        <a:pt x="2031" y="29570"/>
                        <a:pt x="3635" y="29645"/>
                      </a:cubicBezTo>
                      <a:lnTo>
                        <a:pt x="3835" y="29645"/>
                      </a:lnTo>
                      <a:cubicBezTo>
                        <a:pt x="3885" y="29595"/>
                        <a:pt x="3936" y="29520"/>
                        <a:pt x="4036" y="29520"/>
                      </a:cubicBezTo>
                      <a:cubicBezTo>
                        <a:pt x="8161" y="29188"/>
                        <a:pt x="12323" y="29075"/>
                        <a:pt x="16491" y="29075"/>
                      </a:cubicBezTo>
                      <a:cubicBezTo>
                        <a:pt x="21438" y="29075"/>
                        <a:pt x="26393" y="29233"/>
                        <a:pt x="31304" y="29369"/>
                      </a:cubicBezTo>
                      <a:cubicBezTo>
                        <a:pt x="31329" y="29369"/>
                        <a:pt x="31354" y="29395"/>
                        <a:pt x="31354" y="29395"/>
                      </a:cubicBezTo>
                      <a:cubicBezTo>
                        <a:pt x="34412" y="28116"/>
                        <a:pt x="33560" y="23154"/>
                        <a:pt x="33535" y="20422"/>
                      </a:cubicBezTo>
                      <a:cubicBezTo>
                        <a:pt x="33510" y="17916"/>
                        <a:pt x="33510" y="15409"/>
                        <a:pt x="33485" y="12928"/>
                      </a:cubicBezTo>
                      <a:cubicBezTo>
                        <a:pt x="33434" y="8617"/>
                        <a:pt x="33384" y="4332"/>
                        <a:pt x="33384" y="21"/>
                      </a:cubicBezTo>
                      <a:cubicBezTo>
                        <a:pt x="31252" y="6"/>
                        <a:pt x="29120" y="0"/>
                        <a:pt x="2698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5" name="Google Shape;2238;p53"/>
                <p:cNvSpPr/>
                <p:nvPr/>
              </p:nvSpPr>
              <p:spPr>
                <a:xfrm>
                  <a:off x="3109075" y="715403"/>
                  <a:ext cx="1294427" cy="113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11" h="29951" extrusionOk="0">
                      <a:moveTo>
                        <a:pt x="33386" y="402"/>
                      </a:moveTo>
                      <a:lnTo>
                        <a:pt x="33559" y="20602"/>
                      </a:lnTo>
                      <a:cubicBezTo>
                        <a:pt x="33584" y="22256"/>
                        <a:pt x="33785" y="23885"/>
                        <a:pt x="33634" y="25489"/>
                      </a:cubicBezTo>
                      <a:cubicBezTo>
                        <a:pt x="33584" y="26291"/>
                        <a:pt x="33434" y="27093"/>
                        <a:pt x="33108" y="27795"/>
                      </a:cubicBezTo>
                      <a:cubicBezTo>
                        <a:pt x="32782" y="28522"/>
                        <a:pt x="32231" y="29123"/>
                        <a:pt x="31504" y="29399"/>
                      </a:cubicBezTo>
                      <a:lnTo>
                        <a:pt x="31454" y="29399"/>
                      </a:lnTo>
                      <a:lnTo>
                        <a:pt x="31354" y="29374"/>
                      </a:lnTo>
                      <a:lnTo>
                        <a:pt x="30702" y="29374"/>
                      </a:lnTo>
                      <a:lnTo>
                        <a:pt x="29850" y="29349"/>
                      </a:lnTo>
                      <a:lnTo>
                        <a:pt x="28121" y="29274"/>
                      </a:lnTo>
                      <a:lnTo>
                        <a:pt x="24662" y="29199"/>
                      </a:lnTo>
                      <a:cubicBezTo>
                        <a:pt x="22381" y="29148"/>
                        <a:pt x="20075" y="29098"/>
                        <a:pt x="17770" y="29098"/>
                      </a:cubicBezTo>
                      <a:cubicBezTo>
                        <a:pt x="17225" y="29092"/>
                        <a:pt x="16681" y="29089"/>
                        <a:pt x="16137" y="29089"/>
                      </a:cubicBezTo>
                      <a:cubicBezTo>
                        <a:pt x="14377" y="29089"/>
                        <a:pt x="12620" y="29122"/>
                        <a:pt x="10877" y="29199"/>
                      </a:cubicBezTo>
                      <a:lnTo>
                        <a:pt x="7419" y="29374"/>
                      </a:lnTo>
                      <a:lnTo>
                        <a:pt x="5689" y="29474"/>
                      </a:lnTo>
                      <a:lnTo>
                        <a:pt x="4837" y="29549"/>
                      </a:lnTo>
                      <a:lnTo>
                        <a:pt x="4411" y="29575"/>
                      </a:lnTo>
                      <a:cubicBezTo>
                        <a:pt x="4336" y="29575"/>
                        <a:pt x="4286" y="29575"/>
                        <a:pt x="4186" y="29600"/>
                      </a:cubicBezTo>
                      <a:cubicBezTo>
                        <a:pt x="4093" y="29600"/>
                        <a:pt x="4028" y="29655"/>
                        <a:pt x="3980" y="29724"/>
                      </a:cubicBezTo>
                      <a:lnTo>
                        <a:pt x="3980" y="29724"/>
                      </a:lnTo>
                      <a:cubicBezTo>
                        <a:pt x="3357" y="29708"/>
                        <a:pt x="2759" y="29511"/>
                        <a:pt x="2231" y="29199"/>
                      </a:cubicBezTo>
                      <a:cubicBezTo>
                        <a:pt x="1704" y="28848"/>
                        <a:pt x="1253" y="28372"/>
                        <a:pt x="953" y="27820"/>
                      </a:cubicBezTo>
                      <a:cubicBezTo>
                        <a:pt x="652" y="27244"/>
                        <a:pt x="552" y="26617"/>
                        <a:pt x="501" y="25965"/>
                      </a:cubicBezTo>
                      <a:cubicBezTo>
                        <a:pt x="451" y="25314"/>
                        <a:pt x="476" y="24662"/>
                        <a:pt x="476" y="24011"/>
                      </a:cubicBezTo>
                      <a:cubicBezTo>
                        <a:pt x="476" y="21354"/>
                        <a:pt x="426" y="18747"/>
                        <a:pt x="376" y="16091"/>
                      </a:cubicBezTo>
                      <a:cubicBezTo>
                        <a:pt x="351" y="13484"/>
                        <a:pt x="376" y="10853"/>
                        <a:pt x="451" y="8221"/>
                      </a:cubicBezTo>
                      <a:cubicBezTo>
                        <a:pt x="500" y="5648"/>
                        <a:pt x="621" y="3074"/>
                        <a:pt x="767" y="501"/>
                      </a:cubicBezTo>
                      <a:lnTo>
                        <a:pt x="767" y="501"/>
                      </a:lnTo>
                      <a:lnTo>
                        <a:pt x="33386" y="402"/>
                      </a:lnTo>
                      <a:close/>
                      <a:moveTo>
                        <a:pt x="33584" y="0"/>
                      </a:moveTo>
                      <a:lnTo>
                        <a:pt x="602" y="126"/>
                      </a:lnTo>
                      <a:lnTo>
                        <a:pt x="426" y="151"/>
                      </a:lnTo>
                      <a:lnTo>
                        <a:pt x="401" y="301"/>
                      </a:lnTo>
                      <a:cubicBezTo>
                        <a:pt x="251" y="2933"/>
                        <a:pt x="151" y="5564"/>
                        <a:pt x="100" y="8196"/>
                      </a:cubicBezTo>
                      <a:cubicBezTo>
                        <a:pt x="50" y="10828"/>
                        <a:pt x="0" y="13484"/>
                        <a:pt x="50" y="16116"/>
                      </a:cubicBezTo>
                      <a:lnTo>
                        <a:pt x="176" y="24011"/>
                      </a:lnTo>
                      <a:cubicBezTo>
                        <a:pt x="176" y="24662"/>
                        <a:pt x="176" y="25314"/>
                        <a:pt x="226" y="25991"/>
                      </a:cubicBezTo>
                      <a:cubicBezTo>
                        <a:pt x="301" y="26642"/>
                        <a:pt x="401" y="27319"/>
                        <a:pt x="727" y="27945"/>
                      </a:cubicBezTo>
                      <a:cubicBezTo>
                        <a:pt x="1053" y="28547"/>
                        <a:pt x="1529" y="29048"/>
                        <a:pt x="2105" y="29399"/>
                      </a:cubicBezTo>
                      <a:cubicBezTo>
                        <a:pt x="2682" y="29775"/>
                        <a:pt x="3384" y="29950"/>
                        <a:pt x="4035" y="29950"/>
                      </a:cubicBezTo>
                      <a:lnTo>
                        <a:pt x="4136" y="29950"/>
                      </a:lnTo>
                      <a:lnTo>
                        <a:pt x="4161" y="29875"/>
                      </a:lnTo>
                      <a:cubicBezTo>
                        <a:pt x="4161" y="29850"/>
                        <a:pt x="4186" y="29825"/>
                        <a:pt x="4236" y="29825"/>
                      </a:cubicBezTo>
                      <a:lnTo>
                        <a:pt x="4436" y="29800"/>
                      </a:lnTo>
                      <a:lnTo>
                        <a:pt x="4862" y="29775"/>
                      </a:lnTo>
                      <a:lnTo>
                        <a:pt x="5714" y="29700"/>
                      </a:lnTo>
                      <a:lnTo>
                        <a:pt x="7444" y="29600"/>
                      </a:lnTo>
                      <a:cubicBezTo>
                        <a:pt x="8572" y="29524"/>
                        <a:pt x="9725" y="29499"/>
                        <a:pt x="10877" y="29474"/>
                      </a:cubicBezTo>
                      <a:cubicBezTo>
                        <a:pt x="13183" y="29449"/>
                        <a:pt x="15464" y="29424"/>
                        <a:pt x="17770" y="29424"/>
                      </a:cubicBezTo>
                      <a:cubicBezTo>
                        <a:pt x="20075" y="29449"/>
                        <a:pt x="22356" y="29474"/>
                        <a:pt x="24662" y="29549"/>
                      </a:cubicBezTo>
                      <a:lnTo>
                        <a:pt x="31529" y="29725"/>
                      </a:lnTo>
                      <a:lnTo>
                        <a:pt x="31629" y="29725"/>
                      </a:lnTo>
                      <a:cubicBezTo>
                        <a:pt x="32431" y="29399"/>
                        <a:pt x="33058" y="28722"/>
                        <a:pt x="33409" y="27945"/>
                      </a:cubicBezTo>
                      <a:cubicBezTo>
                        <a:pt x="33760" y="27168"/>
                        <a:pt x="33910" y="26341"/>
                        <a:pt x="33985" y="25514"/>
                      </a:cubicBezTo>
                      <a:cubicBezTo>
                        <a:pt x="34111" y="23860"/>
                        <a:pt x="33910" y="22231"/>
                        <a:pt x="33885" y="20602"/>
                      </a:cubicBezTo>
                      <a:lnTo>
                        <a:pt x="33760" y="201"/>
                      </a:lnTo>
                      <a:lnTo>
                        <a:pt x="33760" y="0"/>
                      </a:lnTo>
                      <a:close/>
                    </a:path>
                  </a:pathLst>
                </a:custGeom>
                <a:solidFill>
                  <a:srgbClr val="1E5155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2239;p53"/>
              <p:cNvGrpSpPr/>
              <p:nvPr/>
            </p:nvGrpSpPr>
            <p:grpSpPr>
              <a:xfrm>
                <a:off x="1303598" y="1486412"/>
                <a:ext cx="1776231" cy="362376"/>
                <a:chOff x="3124292" y="481000"/>
                <a:chExt cx="1268737" cy="258840"/>
              </a:xfrm>
            </p:grpSpPr>
            <p:sp>
              <p:nvSpPr>
                <p:cNvPr id="32" name="Google Shape;2240;p53"/>
                <p:cNvSpPr/>
                <p:nvPr/>
              </p:nvSpPr>
              <p:spPr>
                <a:xfrm>
                  <a:off x="3131882" y="487679"/>
                  <a:ext cx="1254506" cy="245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9" h="6481" extrusionOk="0">
                      <a:moveTo>
                        <a:pt x="5062" y="1"/>
                      </a:moveTo>
                      <a:cubicBezTo>
                        <a:pt x="3698" y="1"/>
                        <a:pt x="2334" y="120"/>
                        <a:pt x="1329" y="1164"/>
                      </a:cubicBezTo>
                      <a:cubicBezTo>
                        <a:pt x="477" y="2067"/>
                        <a:pt x="251" y="3119"/>
                        <a:pt x="1" y="4272"/>
                      </a:cubicBezTo>
                      <a:cubicBezTo>
                        <a:pt x="51" y="4322"/>
                        <a:pt x="101" y="4372"/>
                        <a:pt x="101" y="4473"/>
                      </a:cubicBezTo>
                      <a:cubicBezTo>
                        <a:pt x="51" y="4949"/>
                        <a:pt x="26" y="5826"/>
                        <a:pt x="1" y="6327"/>
                      </a:cubicBezTo>
                      <a:cubicBezTo>
                        <a:pt x="5595" y="6404"/>
                        <a:pt x="11234" y="6481"/>
                        <a:pt x="16867" y="6481"/>
                      </a:cubicBezTo>
                      <a:cubicBezTo>
                        <a:pt x="22262" y="6481"/>
                        <a:pt x="27649" y="6410"/>
                        <a:pt x="32983" y="6202"/>
                      </a:cubicBezTo>
                      <a:cubicBezTo>
                        <a:pt x="32958" y="5550"/>
                        <a:pt x="32958" y="4272"/>
                        <a:pt x="32958" y="3620"/>
                      </a:cubicBezTo>
                      <a:cubicBezTo>
                        <a:pt x="32958" y="3520"/>
                        <a:pt x="32983" y="3445"/>
                        <a:pt x="33059" y="3395"/>
                      </a:cubicBezTo>
                      <a:cubicBezTo>
                        <a:pt x="33041" y="466"/>
                        <a:pt x="29686" y="41"/>
                        <a:pt x="26728" y="41"/>
                      </a:cubicBezTo>
                      <a:cubicBezTo>
                        <a:pt x="25517" y="41"/>
                        <a:pt x="24372" y="112"/>
                        <a:pt x="23551" y="112"/>
                      </a:cubicBezTo>
                      <a:cubicBezTo>
                        <a:pt x="23511" y="112"/>
                        <a:pt x="23472" y="112"/>
                        <a:pt x="23434" y="112"/>
                      </a:cubicBezTo>
                      <a:cubicBezTo>
                        <a:pt x="20652" y="112"/>
                        <a:pt x="17870" y="87"/>
                        <a:pt x="15088" y="62"/>
                      </a:cubicBezTo>
                      <a:cubicBezTo>
                        <a:pt x="12131" y="62"/>
                        <a:pt x="9199" y="36"/>
                        <a:pt x="6266" y="11"/>
                      </a:cubicBezTo>
                      <a:cubicBezTo>
                        <a:pt x="5871" y="11"/>
                        <a:pt x="5467" y="1"/>
                        <a:pt x="5062" y="1"/>
                      </a:cubicBezTo>
                      <a:close/>
                    </a:path>
                  </a:pathLst>
                </a:custGeom>
                <a:solidFill>
                  <a:srgbClr val="E6B729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" name="Google Shape;2241;p53"/>
                <p:cNvSpPr/>
                <p:nvPr/>
              </p:nvSpPr>
              <p:spPr>
                <a:xfrm>
                  <a:off x="3124292" y="481000"/>
                  <a:ext cx="1268737" cy="25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34" h="6821" extrusionOk="0">
                      <a:moveTo>
                        <a:pt x="4787" y="363"/>
                      </a:moveTo>
                      <a:cubicBezTo>
                        <a:pt x="5539" y="363"/>
                        <a:pt x="6341" y="388"/>
                        <a:pt x="7093" y="388"/>
                      </a:cubicBezTo>
                      <a:lnTo>
                        <a:pt x="16391" y="463"/>
                      </a:lnTo>
                      <a:lnTo>
                        <a:pt x="21028" y="488"/>
                      </a:lnTo>
                      <a:cubicBezTo>
                        <a:pt x="21649" y="488"/>
                        <a:pt x="22271" y="492"/>
                        <a:pt x="22893" y="492"/>
                      </a:cubicBezTo>
                      <a:cubicBezTo>
                        <a:pt x="23825" y="492"/>
                        <a:pt x="24757" y="483"/>
                        <a:pt x="25690" y="438"/>
                      </a:cubicBezTo>
                      <a:cubicBezTo>
                        <a:pt x="26183" y="422"/>
                        <a:pt x="26679" y="408"/>
                        <a:pt x="27174" y="408"/>
                      </a:cubicBezTo>
                      <a:cubicBezTo>
                        <a:pt x="28214" y="408"/>
                        <a:pt x="29250" y="468"/>
                        <a:pt x="30251" y="689"/>
                      </a:cubicBezTo>
                      <a:cubicBezTo>
                        <a:pt x="31003" y="864"/>
                        <a:pt x="31705" y="1140"/>
                        <a:pt x="32256" y="1616"/>
                      </a:cubicBezTo>
                      <a:cubicBezTo>
                        <a:pt x="32791" y="2102"/>
                        <a:pt x="33066" y="2800"/>
                        <a:pt x="33082" y="3504"/>
                      </a:cubicBezTo>
                      <a:lnTo>
                        <a:pt x="33082" y="3504"/>
                      </a:lnTo>
                      <a:cubicBezTo>
                        <a:pt x="33016" y="3593"/>
                        <a:pt x="32983" y="3695"/>
                        <a:pt x="32983" y="3796"/>
                      </a:cubicBezTo>
                      <a:lnTo>
                        <a:pt x="33006" y="6233"/>
                      </a:lnTo>
                      <a:lnTo>
                        <a:pt x="33006" y="6233"/>
                      </a:lnTo>
                      <a:cubicBezTo>
                        <a:pt x="30324" y="6330"/>
                        <a:pt x="27618" y="6379"/>
                        <a:pt x="24913" y="6428"/>
                      </a:cubicBezTo>
                      <a:lnTo>
                        <a:pt x="20802" y="6478"/>
                      </a:lnTo>
                      <a:cubicBezTo>
                        <a:pt x="19424" y="6478"/>
                        <a:pt x="18045" y="6478"/>
                        <a:pt x="16692" y="6528"/>
                      </a:cubicBezTo>
                      <a:cubicBezTo>
                        <a:pt x="16233" y="6537"/>
                        <a:pt x="15773" y="6539"/>
                        <a:pt x="15314" y="6539"/>
                      </a:cubicBezTo>
                      <a:cubicBezTo>
                        <a:pt x="14395" y="6539"/>
                        <a:pt x="13476" y="6528"/>
                        <a:pt x="12557" y="6528"/>
                      </a:cubicBezTo>
                      <a:lnTo>
                        <a:pt x="8446" y="6453"/>
                      </a:lnTo>
                      <a:lnTo>
                        <a:pt x="364" y="6330"/>
                      </a:lnTo>
                      <a:lnTo>
                        <a:pt x="364" y="6330"/>
                      </a:lnTo>
                      <a:lnTo>
                        <a:pt x="426" y="5476"/>
                      </a:lnTo>
                      <a:lnTo>
                        <a:pt x="451" y="4949"/>
                      </a:lnTo>
                      <a:lnTo>
                        <a:pt x="476" y="4674"/>
                      </a:lnTo>
                      <a:cubicBezTo>
                        <a:pt x="476" y="4649"/>
                        <a:pt x="476" y="4548"/>
                        <a:pt x="451" y="4473"/>
                      </a:cubicBezTo>
                      <a:cubicBezTo>
                        <a:pt x="438" y="4435"/>
                        <a:pt x="419" y="4402"/>
                        <a:pt x="396" y="4374"/>
                      </a:cubicBezTo>
                      <a:lnTo>
                        <a:pt x="396" y="4374"/>
                      </a:lnTo>
                      <a:cubicBezTo>
                        <a:pt x="542" y="3655"/>
                        <a:pt x="717" y="2941"/>
                        <a:pt x="1053" y="2318"/>
                      </a:cubicBezTo>
                      <a:cubicBezTo>
                        <a:pt x="1404" y="1666"/>
                        <a:pt x="1930" y="1115"/>
                        <a:pt x="2607" y="789"/>
                      </a:cubicBezTo>
                      <a:cubicBezTo>
                        <a:pt x="3258" y="488"/>
                        <a:pt x="4035" y="388"/>
                        <a:pt x="4787" y="363"/>
                      </a:cubicBezTo>
                      <a:close/>
                      <a:moveTo>
                        <a:pt x="5564" y="1"/>
                      </a:moveTo>
                      <a:cubicBezTo>
                        <a:pt x="5305" y="1"/>
                        <a:pt x="5046" y="4"/>
                        <a:pt x="4787" y="12"/>
                      </a:cubicBezTo>
                      <a:cubicBezTo>
                        <a:pt x="4010" y="37"/>
                        <a:pt x="3183" y="112"/>
                        <a:pt x="2456" y="463"/>
                      </a:cubicBezTo>
                      <a:cubicBezTo>
                        <a:pt x="1704" y="814"/>
                        <a:pt x="1128" y="1441"/>
                        <a:pt x="727" y="2142"/>
                      </a:cubicBezTo>
                      <a:cubicBezTo>
                        <a:pt x="351" y="2869"/>
                        <a:pt x="201" y="3646"/>
                        <a:pt x="25" y="4398"/>
                      </a:cubicBezTo>
                      <a:lnTo>
                        <a:pt x="25" y="4473"/>
                      </a:lnTo>
                      <a:lnTo>
                        <a:pt x="100" y="4573"/>
                      </a:lnTo>
                      <a:cubicBezTo>
                        <a:pt x="125" y="4598"/>
                        <a:pt x="125" y="4598"/>
                        <a:pt x="125" y="4649"/>
                      </a:cubicBezTo>
                      <a:lnTo>
                        <a:pt x="100" y="4924"/>
                      </a:lnTo>
                      <a:lnTo>
                        <a:pt x="75" y="5451"/>
                      </a:lnTo>
                      <a:lnTo>
                        <a:pt x="25" y="6478"/>
                      </a:lnTo>
                      <a:lnTo>
                        <a:pt x="0" y="6654"/>
                      </a:lnTo>
                      <a:lnTo>
                        <a:pt x="176" y="6679"/>
                      </a:lnTo>
                      <a:cubicBezTo>
                        <a:pt x="2933" y="6704"/>
                        <a:pt x="5689" y="6729"/>
                        <a:pt x="8446" y="6754"/>
                      </a:cubicBezTo>
                      <a:lnTo>
                        <a:pt x="12557" y="6754"/>
                      </a:lnTo>
                      <a:cubicBezTo>
                        <a:pt x="13246" y="6754"/>
                        <a:pt x="13935" y="6748"/>
                        <a:pt x="14624" y="6748"/>
                      </a:cubicBezTo>
                      <a:cubicBezTo>
                        <a:pt x="15314" y="6748"/>
                        <a:pt x="16003" y="6754"/>
                        <a:pt x="16692" y="6779"/>
                      </a:cubicBezTo>
                      <a:cubicBezTo>
                        <a:pt x="17485" y="6808"/>
                        <a:pt x="18286" y="6820"/>
                        <a:pt x="19091" y="6820"/>
                      </a:cubicBezTo>
                      <a:cubicBezTo>
                        <a:pt x="19660" y="6820"/>
                        <a:pt x="20231" y="6814"/>
                        <a:pt x="20802" y="6804"/>
                      </a:cubicBezTo>
                      <a:lnTo>
                        <a:pt x="24938" y="6779"/>
                      </a:lnTo>
                      <a:cubicBezTo>
                        <a:pt x="27670" y="6729"/>
                        <a:pt x="30426" y="6654"/>
                        <a:pt x="33183" y="6553"/>
                      </a:cubicBezTo>
                      <a:lnTo>
                        <a:pt x="33334" y="6553"/>
                      </a:lnTo>
                      <a:lnTo>
                        <a:pt x="33334" y="6378"/>
                      </a:lnTo>
                      <a:lnTo>
                        <a:pt x="33309" y="3796"/>
                      </a:lnTo>
                      <a:cubicBezTo>
                        <a:pt x="33309" y="3746"/>
                        <a:pt x="33334" y="3721"/>
                        <a:pt x="33359" y="3696"/>
                      </a:cubicBezTo>
                      <a:lnTo>
                        <a:pt x="33409" y="3646"/>
                      </a:lnTo>
                      <a:lnTo>
                        <a:pt x="33409" y="3571"/>
                      </a:lnTo>
                      <a:cubicBezTo>
                        <a:pt x="33434" y="2769"/>
                        <a:pt x="33108" y="1917"/>
                        <a:pt x="32482" y="1365"/>
                      </a:cubicBezTo>
                      <a:cubicBezTo>
                        <a:pt x="31880" y="814"/>
                        <a:pt x="31103" y="538"/>
                        <a:pt x="30326" y="363"/>
                      </a:cubicBezTo>
                      <a:cubicBezTo>
                        <a:pt x="29217" y="108"/>
                        <a:pt x="28081" y="38"/>
                        <a:pt x="26947" y="38"/>
                      </a:cubicBezTo>
                      <a:cubicBezTo>
                        <a:pt x="26519" y="38"/>
                        <a:pt x="26091" y="48"/>
                        <a:pt x="25664" y="62"/>
                      </a:cubicBezTo>
                      <a:cubicBezTo>
                        <a:pt x="24999" y="94"/>
                        <a:pt x="24337" y="104"/>
                        <a:pt x="23676" y="104"/>
                      </a:cubicBezTo>
                      <a:cubicBezTo>
                        <a:pt x="22796" y="104"/>
                        <a:pt x="21916" y="87"/>
                        <a:pt x="21028" y="87"/>
                      </a:cubicBezTo>
                      <a:lnTo>
                        <a:pt x="16391" y="37"/>
                      </a:lnTo>
                      <a:lnTo>
                        <a:pt x="7118" y="12"/>
                      </a:lnTo>
                      <a:cubicBezTo>
                        <a:pt x="6600" y="12"/>
                        <a:pt x="6082" y="1"/>
                        <a:pt x="5564" y="1"/>
                      </a:cubicBezTo>
                      <a:close/>
                    </a:path>
                  </a:pathLst>
                </a:custGeom>
                <a:solidFill>
                  <a:srgbClr val="1E5155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8" name="Google Shape;2257;p53"/>
            <p:cNvSpPr txBox="1"/>
            <p:nvPr/>
          </p:nvSpPr>
          <p:spPr>
            <a:xfrm>
              <a:off x="779524" y="1092570"/>
              <a:ext cx="2072271" cy="41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760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Kata </a:t>
              </a:r>
              <a:r>
                <a:rPr kumimoji="0" lang="en-GB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Maaf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Itim" panose="00000500000000000000"/>
                <a:cs typeface="Arial" panose="020B0604020202020204" pitchFamily="34" charset="0"/>
                <a:sym typeface="Itim" panose="0000050000000000000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1540" y="1268421"/>
              <a:ext cx="431513" cy="423069"/>
            </a:xfrm>
            <a:prstGeom prst="ellipse">
              <a:avLst/>
            </a:prstGeom>
            <a:solidFill>
              <a:sysClr val="window" lastClr="FFFFFF"/>
            </a:solidFill>
            <a:ln w="57150" cap="rnd" cmpd="sng" algn="ctr">
              <a:solidFill>
                <a:srgbClr val="E6B729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lt1"/>
                  </a:solidFill>
                </a:defRPr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lang="en-US" sz="2800" b="1" kern="0" dirty="0" smtClean="0">
                  <a:solidFill>
                    <a:srgbClr val="9E5E9B">
                      <a:lumMod val="75000"/>
                    </a:srgbClr>
                  </a:solidFill>
                  <a:latin typeface="Calibri" panose="020F0502020204030204" charset="0"/>
                  <a:cs typeface="Calibri" panose="020F0502020204030204" charset="0"/>
                </a:rPr>
                <a:t>3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E5E9B">
                    <a:lumMod val="75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5752" y="1170741"/>
            <a:ext cx="27072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Kata </a:t>
            </a:r>
            <a:r>
              <a:rPr lang="en-US" sz="2000" i="1" dirty="0" err="1" smtClean="0"/>
              <a:t>maaf</a:t>
            </a:r>
            <a:r>
              <a:rPr lang="en-US" sz="2000" b="1" i="1" dirty="0" smtClean="0"/>
              <a:t> </a:t>
            </a:r>
            <a:r>
              <a:rPr lang="en-US" sz="2000" dirty="0" err="1" smtClean="0"/>
              <a:t>diucapkan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melakukan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kesalahan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menolak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ajakan</a:t>
            </a:r>
            <a:r>
              <a:rPr lang="en-US" sz="2000" dirty="0" smtClean="0">
                <a:solidFill>
                  <a:srgbClr val="C00000"/>
                </a:solidFill>
              </a:rPr>
              <a:t> orang lain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02506" y="38040"/>
            <a:ext cx="392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Ayo, </a:t>
            </a:r>
            <a:r>
              <a:rPr lang="en-US" sz="2000" dirty="0" err="1" smtClean="0"/>
              <a:t>peragakan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percakapan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3921822" y="445770"/>
            <a:ext cx="3459170" cy="1117546"/>
          </a:xfrm>
          <a:prstGeom prst="wedgeEllipseCallout">
            <a:avLst>
              <a:gd name="adj1" fmla="val 6267"/>
              <a:gd name="adj2" fmla="val 640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Maaf</a:t>
            </a:r>
            <a:r>
              <a:rPr lang="en-US" sz="2000" dirty="0" smtClean="0"/>
              <a:t>, </a:t>
            </a:r>
            <a:r>
              <a:rPr lang="en-US" sz="2000" dirty="0" err="1" smtClean="0"/>
              <a:t>aku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sengaja</a:t>
            </a:r>
            <a:r>
              <a:rPr lang="en-US" sz="2000" dirty="0" smtClean="0"/>
              <a:t> </a:t>
            </a:r>
            <a:r>
              <a:rPr lang="en-US" sz="2000" dirty="0" err="1" smtClean="0"/>
              <a:t>menjatuhkan</a:t>
            </a:r>
            <a:r>
              <a:rPr lang="en-US" sz="2000" dirty="0" smtClean="0"/>
              <a:t> </a:t>
            </a:r>
            <a:r>
              <a:rPr lang="en-US" sz="2000" dirty="0" err="1" smtClean="0"/>
              <a:t>bukumu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78498" y="2782141"/>
            <a:ext cx="2743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Contoh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 err="1" smtClean="0"/>
              <a:t>Maaf</a:t>
            </a:r>
            <a:r>
              <a:rPr lang="en-US" sz="2000" dirty="0" smtClean="0"/>
              <a:t>, </a:t>
            </a:r>
            <a:r>
              <a:rPr lang="en-US" sz="2000" dirty="0" err="1" smtClean="0"/>
              <a:t>ya</a:t>
            </a:r>
            <a:r>
              <a:rPr lang="en-US" sz="2000" dirty="0" smtClean="0"/>
              <a:t>, </a:t>
            </a:r>
            <a:r>
              <a:rPr lang="en-US" sz="2000" dirty="0" err="1" smtClean="0"/>
              <a:t>aku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pergi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toko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7" name="Oval Callout 36"/>
          <p:cNvSpPr/>
          <p:nvPr/>
        </p:nvSpPr>
        <p:spPr>
          <a:xfrm>
            <a:off x="7467600" y="921537"/>
            <a:ext cx="1545484" cy="845533"/>
          </a:xfrm>
          <a:prstGeom prst="wedgeEllipseCallout">
            <a:avLst>
              <a:gd name="adj1" fmla="val -29847"/>
              <a:gd name="adj2" fmla="val 838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Tidak</a:t>
            </a:r>
            <a:r>
              <a:rPr lang="en-US" sz="2000" dirty="0"/>
              <a:t> </a:t>
            </a:r>
            <a:r>
              <a:rPr lang="en-US" sz="2000" dirty="0" err="1" smtClean="0"/>
              <a:t>apa-apa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51766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build="p" animBg="1"/>
      <p:bldP spid="11" grpId="0" build="p"/>
      <p:bldP spid="3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94" y="1647709"/>
            <a:ext cx="3953189" cy="3086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/>
        </p:nvGraphicFramePr>
        <p:xfrm>
          <a:off x="1941195" y="3867150"/>
          <a:ext cx="6270625" cy="66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24491"/>
            <a:ext cx="639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Ayo, </a:t>
            </a:r>
            <a:r>
              <a:rPr lang="en-US" sz="2000" dirty="0" err="1" smtClean="0"/>
              <a:t>tirukan</a:t>
            </a:r>
            <a:r>
              <a:rPr lang="en-US" sz="2000" dirty="0" smtClean="0"/>
              <a:t> </a:t>
            </a:r>
            <a:r>
              <a:rPr lang="en-US" sz="2000" dirty="0" err="1" smtClean="0"/>
              <a:t>percakapan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609600" y="742950"/>
            <a:ext cx="2667000" cy="1229536"/>
          </a:xfrm>
          <a:prstGeom prst="wedgeEllipseCallout">
            <a:avLst>
              <a:gd name="adj1" fmla="val 42564"/>
              <a:gd name="adj2" fmla="val 561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Ayo,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beli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di </a:t>
            </a:r>
            <a:r>
              <a:rPr lang="en-US" sz="2000" dirty="0" err="1" smtClean="0"/>
              <a:t>kantin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7" name="Oval Callout 36"/>
          <p:cNvSpPr/>
          <p:nvPr/>
        </p:nvSpPr>
        <p:spPr>
          <a:xfrm>
            <a:off x="5281944" y="895350"/>
            <a:ext cx="2986547" cy="1229536"/>
          </a:xfrm>
          <a:prstGeom prst="wedgeEllipseCallout">
            <a:avLst>
              <a:gd name="adj1" fmla="val -40443"/>
              <a:gd name="adj2" fmla="val 656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Maaf</a:t>
            </a:r>
            <a:r>
              <a:rPr lang="en-US" sz="2000" dirty="0" smtClean="0"/>
              <a:t>, </a:t>
            </a:r>
            <a:r>
              <a:rPr lang="en-US" sz="2000" dirty="0" err="1" smtClean="0"/>
              <a:t>ya</a:t>
            </a:r>
            <a:r>
              <a:rPr lang="en-US" sz="2000" dirty="0" smtClean="0"/>
              <a:t>, </a:t>
            </a:r>
            <a:r>
              <a:rPr lang="en-US" sz="2000" dirty="0" err="1" smtClean="0"/>
              <a:t>aku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bawa</a:t>
            </a:r>
            <a:r>
              <a:rPr lang="en-US" sz="2000" dirty="0" smtClean="0"/>
              <a:t> </a:t>
            </a:r>
            <a:r>
              <a:rPr lang="en-US" sz="2000" dirty="0" err="1" smtClean="0"/>
              <a:t>bekal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rumah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57896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 animBg="1"/>
      <p:bldP spid="3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312</Words>
  <Application>Microsoft Office PowerPoint</Application>
  <PresentationFormat>On-screen Show (16:9)</PresentationFormat>
  <Paragraphs>61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Latif Fatus Zahrois</cp:lastModifiedBy>
  <cp:revision>87</cp:revision>
  <dcterms:created xsi:type="dcterms:W3CDTF">2022-01-17T01:37:00Z</dcterms:created>
  <dcterms:modified xsi:type="dcterms:W3CDTF">2022-05-10T06:23:44Z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968A6A12A22947D4BC1A605BD3C6BD4F</vt:lpwstr>
  </property>
  <property fmtid="{D5CDD505-2E9C-101B-9397-08002B2CF9AE}" pid="3" name="KSOProductBuildVer">
    <vt:lpwstr>1033-11.2.0.11074</vt:lpwstr>
  </property>
</Properties>
</file>