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8" r:id="rId3"/>
    <p:sldId id="262" r:id="rId4"/>
    <p:sldId id="263" r:id="rId5"/>
    <p:sldId id="305" r:id="rId6"/>
    <p:sldId id="321" r:id="rId7"/>
    <p:sldId id="322" r:id="rId8"/>
    <p:sldId id="324" r:id="rId9"/>
    <p:sldId id="323" r:id="rId10"/>
    <p:sldId id="325" r:id="rId11"/>
    <p:sldId id="327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33CC33"/>
    <a:srgbClr val="BFD101"/>
    <a:srgbClr val="B2D34E"/>
    <a:srgbClr val="C9C01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584" autoAdjust="0"/>
  </p:normalViewPr>
  <p:slideViewPr>
    <p:cSldViewPr>
      <p:cViewPr varScale="1">
        <p:scale>
          <a:sx n="99" d="100"/>
          <a:sy n="99" d="100"/>
        </p:scale>
        <p:origin x="-53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198"/>
            <a:ext cx="91440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765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10000" y="1336846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7065" y="30182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784949" y="895350"/>
            <a:ext cx="2329851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4081130" y="1777335"/>
            <a:ext cx="4495800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Pendidikan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Jasmani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Olahraga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Kesehatan</a:t>
            </a:r>
            <a:endParaRPr lang="en-US" sz="2800" b="1" dirty="0" smtClean="0">
              <a:solidFill>
                <a:srgbClr val="33CC33"/>
              </a:solidFill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14" y="971550"/>
            <a:ext cx="2292185" cy="32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152399"/>
            <a:ext cx="6629400" cy="742951"/>
            <a:chOff x="152400" y="267069"/>
            <a:chExt cx="5943600" cy="12763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69"/>
              <a:ext cx="5791200" cy="127635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1042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Tata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Tertib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di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Kolam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Renang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8600" y="1060430"/>
            <a:ext cx="899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tertib di kolam renang antara lain sebagai berikut. </a:t>
            </a:r>
          </a:p>
          <a:p>
            <a:r>
              <a:rPr lang="en-US" sz="2400" dirty="0"/>
              <a:t>1.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menjaga</a:t>
            </a:r>
            <a:r>
              <a:rPr lang="en-US" sz="2400" dirty="0"/>
              <a:t> </a:t>
            </a:r>
            <a:r>
              <a:rPr lang="en-US" sz="2400" dirty="0" err="1"/>
              <a:t>kebersihan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kolam</a:t>
            </a:r>
            <a:r>
              <a:rPr lang="en-US" sz="2400" dirty="0"/>
              <a:t> </a:t>
            </a:r>
            <a:r>
              <a:rPr lang="en-US" sz="2400" dirty="0" err="1"/>
              <a:t>renang</a:t>
            </a:r>
            <a:r>
              <a:rPr lang="en-US" sz="2400" dirty="0"/>
              <a:t>. </a:t>
            </a:r>
          </a:p>
          <a:p>
            <a:r>
              <a:rPr lang="en-US" sz="2400" dirty="0"/>
              <a:t>2.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membawa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minuman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kolam</a:t>
            </a:r>
            <a:r>
              <a:rPr lang="en-US" sz="2400" dirty="0"/>
              <a:t> </a:t>
            </a:r>
            <a:r>
              <a:rPr lang="en-US" sz="2400" dirty="0" err="1"/>
              <a:t>renang</a:t>
            </a:r>
            <a:r>
              <a:rPr lang="en-US" sz="2400" dirty="0"/>
              <a:t>. </a:t>
            </a:r>
          </a:p>
          <a:p>
            <a:r>
              <a:rPr lang="fi-FI" sz="2400" dirty="0"/>
              <a:t>3. Memakai pakaian renang saat berenang. </a:t>
            </a:r>
          </a:p>
          <a:p>
            <a:r>
              <a:rPr lang="en-US" sz="2400" dirty="0"/>
              <a:t>4. </a:t>
            </a:r>
            <a:r>
              <a:rPr lang="en-US" sz="2400" dirty="0" err="1"/>
              <a:t>Mandi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mengganti</a:t>
            </a:r>
            <a:r>
              <a:rPr lang="en-US" sz="2400" dirty="0"/>
              <a:t> </a:t>
            </a:r>
            <a:r>
              <a:rPr lang="en-US" sz="2400" dirty="0" err="1"/>
              <a:t>pakaian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disediakan</a:t>
            </a:r>
            <a:r>
              <a:rPr lang="en-US" sz="2400" dirty="0"/>
              <a:t>. </a:t>
            </a:r>
          </a:p>
          <a:p>
            <a:r>
              <a:rPr lang="en-US" sz="2400" dirty="0"/>
              <a:t>5.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bermain</a:t>
            </a:r>
            <a:r>
              <a:rPr lang="en-US" sz="2400" dirty="0"/>
              <a:t> di </a:t>
            </a:r>
            <a:r>
              <a:rPr lang="en-US" sz="2400" dirty="0" err="1"/>
              <a:t>kolam</a:t>
            </a:r>
            <a:r>
              <a:rPr lang="en-US" sz="2400" dirty="0"/>
              <a:t> </a:t>
            </a:r>
            <a:r>
              <a:rPr lang="en-US" sz="2400" dirty="0" err="1"/>
              <a:t>renang</a:t>
            </a:r>
            <a:r>
              <a:rPr lang="en-US" sz="2400" dirty="0"/>
              <a:t> 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mahir</a:t>
            </a:r>
            <a:r>
              <a:rPr lang="en-US" sz="2400" dirty="0"/>
              <a:t> </a:t>
            </a:r>
            <a:r>
              <a:rPr lang="en-US" sz="2400" dirty="0" err="1"/>
              <a:t>berenang</a:t>
            </a:r>
            <a:r>
              <a:rPr lang="en-US" sz="2400" dirty="0"/>
              <a:t>. </a:t>
            </a:r>
          </a:p>
          <a:p>
            <a:r>
              <a:rPr lang="en-US" sz="2400" dirty="0"/>
              <a:t>6.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pemanasan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berenang</a:t>
            </a:r>
            <a:r>
              <a:rPr lang="en-US" sz="2400" dirty="0"/>
              <a:t>. </a:t>
            </a:r>
          </a:p>
          <a:p>
            <a:r>
              <a:rPr lang="en-US" sz="2400" dirty="0"/>
              <a:t>7.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menjaga</a:t>
            </a:r>
            <a:r>
              <a:rPr lang="en-US" sz="2400" dirty="0"/>
              <a:t> </a:t>
            </a:r>
            <a:r>
              <a:rPr lang="en-US" sz="2400" dirty="0" err="1"/>
              <a:t>keselamatan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orang lain.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3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26641" y="497255"/>
            <a:ext cx="6324695" cy="1056443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168018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000" b="1" dirty="0" smtClean="0">
                  <a:solidFill>
                    <a:schemeClr val="tx1"/>
                  </a:solidFill>
                </a:rPr>
                <a:t>AKTIVITAS PERMAINAN DAN OLAHRAGA AIR</a:t>
              </a:r>
              <a:endParaRPr lang="nn-NO" sz="3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538794" y="335813"/>
            <a:ext cx="1157922" cy="115792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6297" y="449427"/>
            <a:ext cx="1002917" cy="1004306"/>
            <a:chOff x="2895601" y="-542991"/>
            <a:chExt cx="960519" cy="96184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258" y="-119089"/>
              <a:ext cx="332226" cy="53794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  <a:endPara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8600" y="1853600"/>
            <a:ext cx="7728066" cy="2633568"/>
            <a:chOff x="836416" y="2426714"/>
            <a:chExt cx="7728066" cy="2633568"/>
          </a:xfrm>
        </p:grpSpPr>
        <p:grpSp>
          <p:nvGrpSpPr>
            <p:cNvPr id="15" name="Group 14"/>
            <p:cNvGrpSpPr/>
            <p:nvPr/>
          </p:nvGrpSpPr>
          <p:grpSpPr>
            <a:xfrm>
              <a:off x="836416" y="2426714"/>
              <a:ext cx="7728066" cy="2633568"/>
              <a:chOff x="836416" y="2426714"/>
              <a:chExt cx="7728066" cy="263356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36416" y="2985267"/>
                <a:ext cx="56388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err="1"/>
                  <a:t>Setelah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mempelajari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materi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pada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bab</a:t>
                </a:r>
                <a:r>
                  <a:rPr lang="en-US" sz="1600" dirty="0"/>
                  <a:t> </a:t>
                </a:r>
                <a:r>
                  <a:rPr lang="en-US" sz="1600" dirty="0" err="1"/>
                  <a:t>ini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peserta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didik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diharapkan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dapat</a:t>
                </a:r>
                <a:r>
                  <a:rPr lang="en-US" sz="1600" dirty="0"/>
                  <a:t>: </a:t>
                </a:r>
              </a:p>
              <a:p>
                <a:r>
                  <a:rPr lang="en-US" sz="1600" dirty="0"/>
                  <a:t>8.1 </a:t>
                </a:r>
                <a:r>
                  <a:rPr lang="en-US" sz="1600" dirty="0" err="1"/>
                  <a:t>Menjelaskan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gerak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dasar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meluncur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gerakan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tungkai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gerakan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lengan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dan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teknik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pernapasan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dalam</a:t>
                </a:r>
                <a:r>
                  <a:rPr lang="en-US" sz="1600" dirty="0"/>
                  <a:t> </a:t>
                </a:r>
                <a:r>
                  <a:rPr lang="en-US" sz="1600" dirty="0" err="1"/>
                  <a:t>renang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gaya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bebas</a:t>
                </a:r>
                <a:r>
                  <a:rPr lang="en-US" sz="1600" dirty="0"/>
                  <a:t>; 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36416" y="2426714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36416" y="3983064"/>
                <a:ext cx="772806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/>
                  <a:t>8.2 </a:t>
                </a:r>
                <a:r>
                  <a:rPr lang="en-US" sz="1600" dirty="0" err="1"/>
                  <a:t>Mempraktikkan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gerak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dasar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meluncur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gerakan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tungkai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gerakan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lengan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dan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teknik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pernapasan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dalam</a:t>
                </a:r>
                <a:r>
                  <a:rPr lang="en-US" sz="1600" dirty="0"/>
                  <a:t> </a:t>
                </a:r>
                <a:r>
                  <a:rPr lang="en-US" sz="1600" dirty="0" err="1"/>
                  <a:t>renang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gaya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bebas</a:t>
                </a:r>
                <a:r>
                  <a:rPr lang="en-US" sz="1600" dirty="0"/>
                  <a:t>; </a:t>
                </a:r>
              </a:p>
              <a:p>
                <a:r>
                  <a:rPr lang="en-US" sz="1600" dirty="0"/>
                  <a:t>8.3 </a:t>
                </a:r>
                <a:r>
                  <a:rPr lang="en-US" sz="1600" dirty="0" err="1"/>
                  <a:t>Menjelaskan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tata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tertib</a:t>
                </a:r>
                <a:r>
                  <a:rPr lang="en-US" sz="1600" dirty="0"/>
                  <a:t> di </a:t>
                </a:r>
                <a:r>
                  <a:rPr lang="en-US" sz="1600" dirty="0" err="1"/>
                  <a:t>kolam</a:t>
                </a:r>
                <a:r>
                  <a:rPr lang="en-US" sz="1600" dirty="0"/>
                  <a:t> </a:t>
                </a:r>
                <a:r>
                  <a:rPr lang="en-US" sz="1600" dirty="0" err="1"/>
                  <a:t>renang</a:t>
                </a:r>
                <a:r>
                  <a:rPr lang="en-US" sz="1600" dirty="0"/>
                  <a:t>; </a:t>
                </a:r>
              </a:p>
              <a:p>
                <a:r>
                  <a:rPr lang="en-US" sz="1600" dirty="0"/>
                  <a:t>8.4 </a:t>
                </a:r>
                <a:r>
                  <a:rPr lang="en-US" sz="1600" dirty="0" err="1"/>
                  <a:t>Mempraktikkan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tata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tertib</a:t>
                </a:r>
                <a:r>
                  <a:rPr lang="en-US" sz="1600" dirty="0"/>
                  <a:t> di </a:t>
                </a:r>
                <a:r>
                  <a:rPr lang="en-US" sz="1600" dirty="0" err="1"/>
                  <a:t>kolam</a:t>
                </a:r>
                <a:r>
                  <a:rPr lang="en-US" sz="1600" dirty="0"/>
                  <a:t> </a:t>
                </a:r>
                <a:r>
                  <a:rPr lang="en-US" sz="1600" dirty="0" err="1"/>
                  <a:t>renang</a:t>
                </a:r>
                <a:r>
                  <a:rPr lang="en-US" sz="1600" dirty="0"/>
                  <a:t>. 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23144" y="24552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396846" y="514350"/>
            <a:ext cx="4356754" cy="3203252"/>
            <a:chOff x="-6029689" y="1170189"/>
            <a:chExt cx="4192677" cy="3471005"/>
          </a:xfrm>
        </p:grpSpPr>
        <p:grpSp>
          <p:nvGrpSpPr>
            <p:cNvPr id="32" name="Group 31"/>
            <p:cNvGrpSpPr/>
            <p:nvPr/>
          </p:nvGrpSpPr>
          <p:grpSpPr>
            <a:xfrm>
              <a:off x="-5963781" y="1170189"/>
              <a:ext cx="4096397" cy="3471005"/>
              <a:chOff x="-8326649" y="2613864"/>
              <a:chExt cx="4483481" cy="379899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-8326649" y="2622304"/>
                <a:ext cx="4081143" cy="3790552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8326649" y="2613864"/>
                <a:ext cx="4483481" cy="3545932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29689" y="1256345"/>
              <a:ext cx="4192677" cy="3074612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"/>
          <a:stretch/>
        </p:blipFill>
        <p:spPr>
          <a:xfrm>
            <a:off x="4912659" y="1408870"/>
            <a:ext cx="4231341" cy="311094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267070"/>
            <a:ext cx="7315200" cy="609173"/>
            <a:chOff x="152400" y="267070"/>
            <a:chExt cx="5943600" cy="6091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Pengertian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Renang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Gaya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Bebas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00099" y="971550"/>
            <a:ext cx="42291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Renang</a:t>
            </a:r>
            <a:r>
              <a:rPr lang="en-US" sz="2400" dirty="0"/>
              <a:t>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bebas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renang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perenang</a:t>
            </a:r>
            <a:r>
              <a:rPr lang="en-US" sz="2400" dirty="0"/>
              <a:t> </a:t>
            </a:r>
            <a:r>
              <a:rPr lang="en-US" sz="2400" dirty="0" err="1"/>
              <a:t>menelungkup</a:t>
            </a:r>
            <a:r>
              <a:rPr lang="en-US" sz="2400" dirty="0"/>
              <a:t> </a:t>
            </a:r>
            <a:r>
              <a:rPr lang="en-US" sz="2400" dirty="0" err="1"/>
              <a:t>sejajar</a:t>
            </a:r>
            <a:r>
              <a:rPr lang="en-US" sz="2400" dirty="0"/>
              <a:t> </a:t>
            </a:r>
            <a:r>
              <a:rPr lang="en-US" sz="2400" dirty="0" err="1"/>
              <a:t>permukaan</a:t>
            </a:r>
            <a:r>
              <a:rPr lang="en-US" sz="2400" dirty="0"/>
              <a:t> air.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Posisi</a:t>
            </a:r>
            <a:r>
              <a:rPr lang="en-US" sz="2400" dirty="0" smtClean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kaki </a:t>
            </a:r>
            <a:r>
              <a:rPr lang="en-US" sz="2400" dirty="0" err="1"/>
              <a:t>hampir</a:t>
            </a:r>
            <a:r>
              <a:rPr lang="en-US" sz="2400" dirty="0"/>
              <a:t> </a:t>
            </a:r>
            <a:r>
              <a:rPr lang="en-US" sz="2400" dirty="0" err="1"/>
              <a:t>serupa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renang</a:t>
            </a:r>
            <a:r>
              <a:rPr lang="en-US" sz="2400" dirty="0"/>
              <a:t>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punggung</a:t>
            </a:r>
            <a:r>
              <a:rPr lang="en-US" sz="2400" dirty="0"/>
              <a:t>,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telungkup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35" y="1657350"/>
            <a:ext cx="4913266" cy="25908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52399"/>
            <a:ext cx="7696200" cy="742951"/>
            <a:chOff x="152400" y="267069"/>
            <a:chExt cx="6353503" cy="12763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69"/>
              <a:ext cx="5791200" cy="127635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972503" cy="1089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Dasar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Renang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Gaya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Bebas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77362" y="1570494"/>
            <a:ext cx="4029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yang </a:t>
            </a:r>
            <a:r>
              <a:rPr lang="en-US" sz="2400" dirty="0" err="1"/>
              <a:t>benar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renang</a:t>
            </a:r>
            <a:r>
              <a:rPr lang="en-US" sz="2400" dirty="0"/>
              <a:t>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bebas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</a:t>
            </a:r>
            <a:r>
              <a:rPr lang="en-US" sz="2400" dirty="0" err="1"/>
              <a:t>lurus</a:t>
            </a:r>
            <a:r>
              <a:rPr lang="en-US" sz="2400" dirty="0"/>
              <a:t> </a:t>
            </a:r>
            <a:r>
              <a:rPr lang="en-US" sz="2400" dirty="0" err="1"/>
              <a:t>sejajar</a:t>
            </a:r>
            <a:r>
              <a:rPr lang="en-US" sz="2400" dirty="0"/>
              <a:t> </a:t>
            </a:r>
            <a:r>
              <a:rPr lang="en-US" sz="2400" dirty="0" err="1"/>
              <a:t>permukaan</a:t>
            </a:r>
            <a:r>
              <a:rPr lang="en-US" sz="2400" dirty="0"/>
              <a:t> air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menelungkup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wajah</a:t>
            </a:r>
            <a:r>
              <a:rPr lang="en-US" sz="2400" dirty="0"/>
              <a:t> </a:t>
            </a:r>
            <a:r>
              <a:rPr lang="en-US" sz="2400" dirty="0" err="1"/>
              <a:t>menghadap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622" y="8293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Posisi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badan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05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30414"/>
            <a:ext cx="8980238" cy="2331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meluncur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065" y="363855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meluncur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gerak</a:t>
            </a:r>
            <a:r>
              <a:rPr lang="en-US" sz="2400" dirty="0"/>
              <a:t> </a:t>
            </a:r>
            <a:r>
              <a:rPr lang="en-US" sz="2400" dirty="0" err="1"/>
              <a:t>tolakan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olahraga</a:t>
            </a:r>
            <a:r>
              <a:rPr lang="en-US" sz="2400" dirty="0"/>
              <a:t> </a:t>
            </a:r>
            <a:r>
              <a:rPr lang="en-US" sz="2400" dirty="0" err="1"/>
              <a:t>renang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23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3" y="916509"/>
            <a:ext cx="4058242" cy="24367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729" y="3333750"/>
            <a:ext cx="7511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tungkai</a:t>
            </a:r>
            <a:r>
              <a:rPr lang="en-US" sz="2400" dirty="0"/>
              <a:t> </a:t>
            </a:r>
            <a:r>
              <a:rPr lang="en-US" sz="2400" dirty="0" err="1"/>
              <a:t>bermanfaat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melemaskan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melenturkan</a:t>
            </a:r>
            <a:r>
              <a:rPr lang="en-US" sz="2400" dirty="0"/>
              <a:t> </a:t>
            </a:r>
            <a:r>
              <a:rPr lang="en-US" sz="2400" dirty="0" err="1"/>
              <a:t>otot</a:t>
            </a:r>
            <a:r>
              <a:rPr lang="en-US" sz="2400" dirty="0"/>
              <a:t> kaki </a:t>
            </a:r>
            <a:r>
              <a:rPr lang="en-US" sz="2400" dirty="0" err="1"/>
              <a:t>supaya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mengalami</a:t>
            </a:r>
            <a:r>
              <a:rPr lang="en-US" sz="2400" dirty="0"/>
              <a:t> </a:t>
            </a:r>
            <a:r>
              <a:rPr lang="en-US" sz="2400" dirty="0" err="1"/>
              <a:t>kram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melatih</a:t>
            </a:r>
            <a:r>
              <a:rPr lang="en-US" sz="2400" dirty="0"/>
              <a:t> </a:t>
            </a:r>
            <a:r>
              <a:rPr lang="en-US" sz="2400" dirty="0" err="1"/>
              <a:t>keseimbangan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air.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tungkai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42" y="916510"/>
            <a:ext cx="3740160" cy="249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3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8" y="1047749"/>
            <a:ext cx="8792672" cy="2514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562350"/>
            <a:ext cx="7511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renang</a:t>
            </a:r>
            <a:r>
              <a:rPr lang="en-US" sz="2400" dirty="0"/>
              <a:t>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bebas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mengayuh</a:t>
            </a:r>
            <a:r>
              <a:rPr lang="en-US" sz="2400" dirty="0"/>
              <a:t>. </a:t>
            </a:r>
            <a:r>
              <a:rPr lang="en-US" sz="2400" dirty="0" err="1"/>
              <a:t>Kekuatan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seimbang</a:t>
            </a:r>
            <a:r>
              <a:rPr lang="en-US" sz="2400" dirty="0"/>
              <a:t>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lengan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22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30" y="2179643"/>
            <a:ext cx="7252942" cy="2373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74295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Pengambilan</a:t>
            </a:r>
            <a:r>
              <a:rPr lang="en-US" sz="2400" dirty="0"/>
              <a:t> </a:t>
            </a:r>
            <a:r>
              <a:rPr lang="en-US" sz="2400" dirty="0" err="1"/>
              <a:t>napas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udara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renang</a:t>
            </a:r>
            <a:r>
              <a:rPr lang="en-US" sz="2400" dirty="0"/>
              <a:t>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bebas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mulut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memiringkan</a:t>
            </a:r>
            <a:r>
              <a:rPr lang="en-US" sz="2400" dirty="0"/>
              <a:t> </a:t>
            </a:r>
            <a:r>
              <a:rPr lang="en-US" sz="2400" dirty="0" err="1"/>
              <a:t>kepala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.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mengambil</a:t>
            </a:r>
            <a:r>
              <a:rPr lang="en-US" sz="2400" dirty="0"/>
              <a:t> </a:t>
            </a:r>
            <a:r>
              <a:rPr lang="en-US" sz="2400" dirty="0" err="1"/>
              <a:t>napas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mulut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menghindari</a:t>
            </a:r>
            <a:r>
              <a:rPr lang="en-US" sz="2400" dirty="0"/>
              <a:t> </a:t>
            </a:r>
            <a:r>
              <a:rPr lang="en-US" sz="2400" dirty="0" err="1"/>
              <a:t>masuknya</a:t>
            </a:r>
            <a:r>
              <a:rPr lang="en-US" sz="2400" dirty="0"/>
              <a:t> air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hidung</a:t>
            </a:r>
            <a:r>
              <a:rPr lang="en-US" sz="2400" dirty="0"/>
              <a:t>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559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5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pernapasan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48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1"/>
          <a:stretch/>
        </p:blipFill>
        <p:spPr>
          <a:xfrm>
            <a:off x="2917253" y="742950"/>
            <a:ext cx="6226747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962150"/>
            <a:ext cx="312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Koordinasi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penggabungan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renang</a:t>
            </a:r>
            <a:r>
              <a:rPr lang="en-US" sz="2400" dirty="0"/>
              <a:t>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bebas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rangkaian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bersamaan</a:t>
            </a:r>
            <a:r>
              <a:rPr lang="en-US" sz="2400" dirty="0"/>
              <a:t>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6207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6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Koordinasi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renang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gaya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bebas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55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5096</TotalTime>
  <Words>374</Words>
  <Application>Microsoft Office PowerPoint</Application>
  <PresentationFormat>On-screen Show (16:9)</PresentationFormat>
  <Paragraphs>41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Rofikah</cp:lastModifiedBy>
  <cp:revision>116</cp:revision>
  <dcterms:created xsi:type="dcterms:W3CDTF">2022-01-17T01:37:52Z</dcterms:created>
  <dcterms:modified xsi:type="dcterms:W3CDTF">2023-01-17T08:22:05Z</dcterms:modified>
</cp:coreProperties>
</file>