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12" r:id="rId3"/>
    <p:sldId id="262" r:id="rId4"/>
    <p:sldId id="263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289" r:id="rId14"/>
    <p:sldId id="286" r:id="rId15"/>
    <p:sldId id="292" r:id="rId16"/>
    <p:sldId id="311" r:id="rId17"/>
    <p:sldId id="301" r:id="rId18"/>
    <p:sldId id="295" r:id="rId19"/>
    <p:sldId id="28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8D6"/>
    <a:srgbClr val="008080"/>
    <a:srgbClr val="339966"/>
    <a:srgbClr val="FFFF99"/>
    <a:srgbClr val="990033"/>
    <a:srgbClr val="FF0066"/>
    <a:srgbClr val="C0FF0D"/>
    <a:srgbClr val="CCFF33"/>
    <a:srgbClr val="99FF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011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id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FF0066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FF0066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0" y="1034080"/>
            <a:ext cx="2177450" cy="31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-164554"/>
            <a:ext cx="9193567" cy="49685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594640"/>
            <a:ext cx="8501090" cy="119722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844" y="71420"/>
            <a:ext cx="8645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id-ID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Variasi Gerak Langkah Kaki ke Samping Kanan dan Kiri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880088"/>
            <a:ext cx="2500330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melangkah ke kanan.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9815"/>
            <a:ext cx="2546476" cy="212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grpSp>
        <p:nvGrpSpPr>
          <p:cNvPr id="8" name="Group 11"/>
          <p:cNvGrpSpPr/>
          <p:nvPr/>
        </p:nvGrpSpPr>
        <p:grpSpPr>
          <a:xfrm>
            <a:off x="214280" y="928676"/>
            <a:ext cx="5572166" cy="492433"/>
            <a:chOff x="260426" y="857238"/>
            <a:chExt cx="5572166" cy="492433"/>
          </a:xfrm>
        </p:grpSpPr>
        <p:sp>
          <p:nvSpPr>
            <p:cNvPr id="13" name="Trapezoid 12"/>
            <p:cNvSpPr/>
            <p:nvPr/>
          </p:nvSpPr>
          <p:spPr>
            <a:xfrm rot="10800000">
              <a:off x="260426" y="867224"/>
              <a:ext cx="5572166" cy="482447"/>
            </a:xfrm>
            <a:prstGeom prst="trapezoid">
              <a:avLst>
                <a:gd name="adj" fmla="val 2427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597" y="857238"/>
              <a:ext cx="5261119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id-ID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a. Melangkah ke Samping Berpasangan</a:t>
              </a:r>
              <a:endParaRPr lang="en-US" sz="2400" b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86248" y="3864128"/>
            <a:ext cx="4429156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kiri melangkah ke kanan. Rapatkan kaki kiri di samping kaki kanan.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49" y="1701453"/>
            <a:ext cx="2438554" cy="212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-164554"/>
            <a:ext cx="9193567" cy="4968552"/>
          </a:xfrm>
          <a:prstGeom prst="rect">
            <a:avLst/>
          </a:prstGeom>
          <a:noFill/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57224" y="3786196"/>
            <a:ext cx="2214578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kiri melangkah ke kiri.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7752" y="3556351"/>
            <a:ext cx="3429024" cy="1015663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melangkah ke kiri. Rapatkan kaki kanan di samping kaki kiri.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9" y="1563638"/>
            <a:ext cx="2530643" cy="212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49" y="1347614"/>
            <a:ext cx="2438554" cy="212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-164554"/>
            <a:ext cx="9193567" cy="496855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52400" y="142858"/>
            <a:ext cx="8277252" cy="733044"/>
            <a:chOff x="152400" y="195632"/>
            <a:chExt cx="8277252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95632"/>
              <a:ext cx="7777186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6276" y="267070"/>
              <a:ext cx="7753376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 Gerak Bergoyang Mengikuti Irama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20" y="928676"/>
            <a:ext cx="5752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id-ID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Bergoyang Menggunakan Hulahop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785932"/>
            <a:ext cx="4071966" cy="2308324"/>
          </a:xfrm>
          <a:prstGeom prst="rect">
            <a:avLst/>
          </a:prstGeom>
          <a:solidFill>
            <a:srgbClr val="99FF99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 smtClean="0">
                <a:latin typeface="+mj-lt"/>
                <a:cs typeface="Arial" panose="020B0604020202020204" pitchFamily="34" charset="0"/>
              </a:rPr>
              <a:t>Masukkan hulahop ke pinggang.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 smtClean="0">
                <a:latin typeface="+mj-lt"/>
                <a:cs typeface="Arial" panose="020B0604020202020204" pitchFamily="34" charset="0"/>
              </a:rPr>
              <a:t>Angkat kedua tangan ke atas.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 smtClean="0">
                <a:latin typeface="+mj-lt"/>
                <a:cs typeface="Arial" panose="020B0604020202020204" pitchFamily="34" charset="0"/>
              </a:rPr>
              <a:t>Goyangkan pinggul memutar.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 smtClean="0">
                <a:latin typeface="+mj-lt"/>
                <a:cs typeface="Arial" panose="020B0604020202020204" pitchFamily="34" charset="0"/>
              </a:rPr>
              <a:t>Hulahop akan ikut berputar di pinggang.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40" y="1707654"/>
            <a:ext cx="3818440" cy="295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500180"/>
            <a:ext cx="8501090" cy="48284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-92546"/>
            <a:ext cx="9193567" cy="49685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06" y="214296"/>
            <a:ext cx="459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id-ID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Menirukan Bebek Berjalan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82" y="1347614"/>
            <a:ext cx="4144289" cy="3337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070" y="2343319"/>
            <a:ext cx="3786214" cy="1200329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§"/>
            </a:pPr>
            <a:r>
              <a:rPr lang="id-ID" sz="24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Bebek berjalan pinggulnya bergoyang ke kanan dan ke kiri.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44128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36512" y="-164554"/>
            <a:ext cx="9193567" cy="496855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52400" y="214296"/>
            <a:ext cx="8277252" cy="733044"/>
            <a:chOff x="152400" y="267070"/>
            <a:chExt cx="8277252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7277120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6276" y="267070"/>
              <a:ext cx="7753376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 Gerak Meliuk Mengikuti Irama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4282" y="1071552"/>
            <a:ext cx="4333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id-ID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Meliuk ke Kanan dan Kiri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847602"/>
            <a:ext cx="4071966" cy="2308324"/>
          </a:xfrm>
          <a:prstGeom prst="rect">
            <a:avLst/>
          </a:prstGeom>
          <a:solidFill>
            <a:srgbClr val="9999FF"/>
          </a:solidFill>
          <a:ln w="28575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 smtClean="0">
                <a:latin typeface="+mj-lt"/>
                <a:cs typeface="Arial" panose="020B0604020202020204" pitchFamily="34" charset="0"/>
              </a:rPr>
              <a:t>Pegang tongkat dengan kedua tangan.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 smtClean="0">
                <a:latin typeface="+mj-lt"/>
                <a:cs typeface="Arial" panose="020B0604020202020204" pitchFamily="34" charset="0"/>
              </a:rPr>
              <a:t>Angkat kedua tangan beserta tongkat ke atas.</a:t>
            </a:r>
          </a:p>
          <a:p>
            <a:pPr marL="177800" indent="-177800">
              <a:buClr>
                <a:srgbClr val="FF0066"/>
              </a:buClr>
              <a:buFont typeface="Wingdings" pitchFamily="2" charset="2"/>
              <a:buChar char="ü"/>
              <a:tabLst>
                <a:tab pos="177800" algn="l"/>
              </a:tabLst>
            </a:pPr>
            <a:r>
              <a:rPr lang="id-ID" sz="2400" dirty="0" smtClean="0">
                <a:latin typeface="+mj-lt"/>
                <a:cs typeface="Arial" panose="020B0604020202020204" pitchFamily="34" charset="0"/>
              </a:rPr>
              <a:t>Meliuklah mengikuti irama hitungan.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83" y="1333162"/>
            <a:ext cx="2210677" cy="325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-164554"/>
            <a:ext cx="9193567" cy="49685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3792690"/>
            <a:ext cx="2428892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Badan meliuk ke kanan.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6" y="936498"/>
            <a:ext cx="1876876" cy="276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71802" y="3786196"/>
            <a:ext cx="2571768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Badan tegap kedua tangan lurus ke atas.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6544" y="4000510"/>
            <a:ext cx="2500298" cy="400110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Badan meliuk ke kiri.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20" y="856484"/>
            <a:ext cx="2084350" cy="279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48" y="1059582"/>
            <a:ext cx="1898548" cy="279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-164554"/>
            <a:ext cx="9193567" cy="49685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42858"/>
            <a:ext cx="494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id-ID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Meliuk ke Depan dan ke Atas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7068"/>
            <a:ext cx="2206383" cy="267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42924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844" y="3792690"/>
            <a:ext cx="2428892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Badan meliuk ke depan.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1802" y="3786196"/>
            <a:ext cx="2571768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Badan tegap kedua tangan lurus ke atas.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44" y="4000510"/>
            <a:ext cx="2500298" cy="400110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Badan meliuk ke atas.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45" y="1048943"/>
            <a:ext cx="1989880" cy="267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1272674"/>
            <a:ext cx="1989880" cy="253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-164554"/>
            <a:ext cx="9193567" cy="496855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52400" y="142858"/>
            <a:ext cx="8277252" cy="733044"/>
            <a:chOff x="152400" y="267070"/>
            <a:chExt cx="8277252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7920062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6276" y="267070"/>
              <a:ext cx="7753376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 Gerak Mengayun Mengikuti Irama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4282" y="85723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id-ID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Mengayun Lengan ke Kanan dan ke Kiri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6" y="1720225"/>
            <a:ext cx="1340538" cy="211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282" y="3864128"/>
            <a:ext cx="2428892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Kedua lengan diayunkan ke kanan.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1802" y="3864128"/>
            <a:ext cx="2786082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Kedua lengan diayunkan lurus ke depan.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12" y="3857634"/>
            <a:ext cx="2500298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Kedua lengan diayunkan ke kiri.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428742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36" y="1688633"/>
            <a:ext cx="835204" cy="211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16" y="1688633"/>
            <a:ext cx="1340308" cy="211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-164554"/>
            <a:ext cx="9193567" cy="49685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23478"/>
            <a:ext cx="6666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id-ID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Mengayun Lengan ke Atas dan ke Bawah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26" y="1034408"/>
            <a:ext cx="968498" cy="268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714362"/>
            <a:ext cx="6643702" cy="71438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512" y="3795886"/>
            <a:ext cx="4648030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Tangan kanan diayunkan ke atas. Tangan kiri di bawah ditarik sedikit ke belakang.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8" y="3808080"/>
            <a:ext cx="4139952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Tangan kiri diayunkan ke atas. Tangan kanan diayunkan ke bawah.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02" y="1059582"/>
            <a:ext cx="968158" cy="268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500048"/>
            <a:ext cx="6566913" cy="4643452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126641" y="497255"/>
            <a:ext cx="6660069" cy="810793"/>
            <a:chOff x="1611544" y="3352296"/>
            <a:chExt cx="6195877" cy="625617"/>
          </a:xfrm>
          <a:solidFill>
            <a:srgbClr val="AE78D6"/>
          </a:solidFill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6195877" cy="609244"/>
            </a:xfrm>
            <a:prstGeom prst="parallelogram">
              <a:avLst>
                <a:gd name="adj" fmla="val 45313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940559" cy="609600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A</a:t>
              </a:r>
              <a:r>
                <a:rPr lang="id-ID" sz="3200" b="1" dirty="0" smtClean="0">
                  <a:solidFill>
                    <a:schemeClr val="tx1"/>
                  </a:solidFill>
                </a:rPr>
                <a:t>KTIVITAS GERAK BERIRAMA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AE78D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5033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id-ID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5720" y="2000246"/>
            <a:ext cx="4646319" cy="2497545"/>
            <a:chOff x="836416" y="2426714"/>
            <a:chExt cx="4646319" cy="2497545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646319" cy="2497545"/>
              <a:chOff x="836416" y="2426714"/>
              <a:chExt cx="4646319" cy="24975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6" y="2985267"/>
                <a:ext cx="4646319" cy="1938992"/>
              </a:xfrm>
              <a:prstGeom prst="rect">
                <a:avLst/>
              </a:prstGeom>
              <a:solidFill>
                <a:srgbClr val="339966"/>
              </a:solidFill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500" dirty="0" err="1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id-ID" sz="1500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Variasi gerak langkah kaki dengan benar;</a:t>
                </a:r>
              </a:p>
              <a:p>
                <a:pPr marL="346075" indent="-346075">
                  <a:buAutoNum type="arabicPeriod"/>
                </a:pPr>
                <a:r>
                  <a:rPr lang="id-ID" sz="15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Variasi gerak  bergoyang mengikuti irama dengan benar;</a:t>
                </a:r>
              </a:p>
              <a:p>
                <a:pPr marL="346075" indent="-346075">
                  <a:buAutoNum type="arabicPeriod"/>
                </a:pPr>
                <a:r>
                  <a:rPr lang="id-ID" sz="15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Variasi gerak meliuk mengikuti irama dengan benar;</a:t>
                </a:r>
              </a:p>
              <a:p>
                <a:pPr marL="346075" indent="-346075">
                  <a:buFontTx/>
                  <a:buAutoNum type="arabicPeriod"/>
                </a:pPr>
                <a:r>
                  <a:rPr lang="id-ID" sz="15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Variasi gerak mengayun mengikuti irama dengan benar.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pic>
        <p:nvPicPr>
          <p:cNvPr id="1027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214296"/>
            <a:ext cx="9193567" cy="466402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523334"/>
            <a:ext cx="8501090" cy="119722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400" y="214296"/>
            <a:ext cx="6062674" cy="733044"/>
            <a:chOff x="152400" y="267070"/>
            <a:chExt cx="6062674" cy="733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6062674" cy="733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6276" y="267070"/>
              <a:ext cx="525304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0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30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 Gerak Langkah Kaki</a:t>
              </a:r>
              <a:endParaRPr lang="en-US" sz="3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2844" y="1000114"/>
            <a:ext cx="8774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id-ID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Variasi Gerak Langkah Kaki Maju Mundur Berpasangan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527974"/>
            <a:ext cx="2286016" cy="769441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melangkah maju.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2493"/>
            <a:ext cx="3076034" cy="2705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14280" y="1857370"/>
            <a:ext cx="4572034" cy="492435"/>
            <a:chOff x="260426" y="857238"/>
            <a:chExt cx="4572034" cy="492435"/>
          </a:xfrm>
        </p:grpSpPr>
        <p:sp>
          <p:nvSpPr>
            <p:cNvPr id="13" name="Trapezoid 12"/>
            <p:cNvSpPr/>
            <p:nvPr/>
          </p:nvSpPr>
          <p:spPr>
            <a:xfrm rot="10800000">
              <a:off x="260426" y="867226"/>
              <a:ext cx="4572034" cy="482447"/>
            </a:xfrm>
            <a:prstGeom prst="trapezoid">
              <a:avLst>
                <a:gd name="adj" fmla="val 2427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597" y="857238"/>
              <a:ext cx="4260987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id-ID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a. Maju mundur berdampingan</a:t>
              </a:r>
              <a:endParaRPr lang="en-US" sz="2400" b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214296"/>
            <a:ext cx="9193567" cy="46640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5786" y="3714758"/>
            <a:ext cx="2714644" cy="769441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kiri melangkah di depan kaki kanan.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5928" y="3714758"/>
            <a:ext cx="2928958" cy="769441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melangkah di depan kaki kiri.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71746"/>
            <a:ext cx="3076034" cy="270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90" y="771550"/>
            <a:ext cx="3076034" cy="2705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G:\PJOK 2 MEDIA AJAR\PJ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214296"/>
            <a:ext cx="9193567" cy="46640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44" y="3500444"/>
            <a:ext cx="2714644" cy="1015663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kiri melangkah maju. Sejajarkan dengan kaki kanan.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7554" y="3714758"/>
            <a:ext cx="2500330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melangkah mundur.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388" y="3644319"/>
            <a:ext cx="2500330" cy="1015663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kiri melangkah mundur di belakang kaki kanan.</a:t>
            </a:r>
          </a:p>
        </p:txBody>
      </p:sp>
      <p:pic>
        <p:nvPicPr>
          <p:cNvPr id="5" name="Picture 3" descr="G:\PJOK 2 MEDIA AJAR\PJ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3598"/>
            <a:ext cx="2643280" cy="220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51049"/>
            <a:ext cx="2670992" cy="234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10" y="1254383"/>
            <a:ext cx="2643986" cy="232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139970"/>
            <a:ext cx="9193567" cy="46640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57224" y="3678332"/>
            <a:ext cx="2714644" cy="769441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melangkah mundur.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8660" y="3535456"/>
            <a:ext cx="2883740" cy="110799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kiri melangkah ke belakang. Sejajar dengan kaki kanan.</a:t>
            </a:r>
          </a:p>
        </p:txBody>
      </p:sp>
      <p:pic>
        <p:nvPicPr>
          <p:cNvPr id="4" name="Picture 3" descr="G:\PJOK 2 MEDIA AJAR\PJ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6" y="1159293"/>
            <a:ext cx="2776236" cy="231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9582"/>
            <a:ext cx="2670992" cy="234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-164554"/>
            <a:ext cx="9193567" cy="49685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285734"/>
            <a:ext cx="8501090" cy="119722"/>
          </a:xfrm>
          <a:prstGeom prst="rect">
            <a:avLst/>
          </a:prstGeom>
          <a:gradFill flip="none" rotWithShape="1">
            <a:gsLst>
              <a:gs pos="0">
                <a:srgbClr val="008080">
                  <a:alpha val="74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844" y="3786196"/>
            <a:ext cx="2786082" cy="769441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A maju. Kaki kanan B mundur.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72" y="1153879"/>
            <a:ext cx="2559472" cy="266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grpSp>
        <p:nvGrpSpPr>
          <p:cNvPr id="8" name="Group 11"/>
          <p:cNvGrpSpPr/>
          <p:nvPr/>
        </p:nvGrpSpPr>
        <p:grpSpPr>
          <a:xfrm>
            <a:off x="214280" y="555526"/>
            <a:ext cx="4357720" cy="492434"/>
            <a:chOff x="260426" y="857238"/>
            <a:chExt cx="4357720" cy="492434"/>
          </a:xfrm>
        </p:grpSpPr>
        <p:sp>
          <p:nvSpPr>
            <p:cNvPr id="13" name="Trapezoid 12"/>
            <p:cNvSpPr/>
            <p:nvPr/>
          </p:nvSpPr>
          <p:spPr>
            <a:xfrm rot="10800000">
              <a:off x="260426" y="867225"/>
              <a:ext cx="4357720" cy="482447"/>
            </a:xfrm>
            <a:prstGeom prst="trapezoid">
              <a:avLst>
                <a:gd name="adj" fmla="val 2427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597" y="857238"/>
              <a:ext cx="3975235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id-ID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a. Maju mundur berhadapan</a:t>
              </a:r>
              <a:endParaRPr lang="en-US" sz="2400" b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86116" y="3786196"/>
            <a:ext cx="2571768" cy="769441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kiri A maju. </a:t>
            </a:r>
          </a:p>
          <a:p>
            <a:pPr algn="ctr">
              <a:buClr>
                <a:srgbClr val="FF0066"/>
              </a:buClr>
            </a:pP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kiri B mundur.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3668" y="3786196"/>
            <a:ext cx="2857488" cy="769441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A maju. </a:t>
            </a:r>
          </a:p>
          <a:p>
            <a:pPr algn="ctr">
              <a:buClr>
                <a:srgbClr val="FF0066"/>
              </a:buClr>
            </a:pP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B mundur.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4" y="1182722"/>
            <a:ext cx="2559472" cy="252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76" y="1204054"/>
            <a:ext cx="2559472" cy="252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-164554"/>
            <a:ext cx="9193567" cy="49685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3459653"/>
            <a:ext cx="2772972" cy="1200329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kiri A maju di samping kaki kanan. kaki kiri B mundur. Rapatkan dengan kaki kanan.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77482"/>
            <a:ext cx="2355348" cy="238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49448" y="3786196"/>
            <a:ext cx="2571768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A mundur. </a:t>
            </a:r>
          </a:p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B maju.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4190" y="3786196"/>
            <a:ext cx="2500298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kiri A mundur. </a:t>
            </a:r>
          </a:p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kiri B maju.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63638"/>
            <a:ext cx="3063723" cy="2125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12" y="1591444"/>
            <a:ext cx="2770592" cy="2125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8958" b="15129"/>
          <a:stretch/>
        </p:blipFill>
        <p:spPr bwMode="auto">
          <a:xfrm>
            <a:off x="-1" y="-164554"/>
            <a:ext cx="9193567" cy="4968552"/>
          </a:xfrm>
          <a:prstGeom prst="rect">
            <a:avLst/>
          </a:prstGeom>
          <a:noFill/>
        </p:spPr>
      </p:pic>
      <p:pic>
        <p:nvPicPr>
          <p:cNvPr id="10" name="Picture 3" descr="G:\PJOK 2 MEDIA AJAR\PJ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13148"/>
            <a:ext cx="9144000" cy="5303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57224" y="3786196"/>
            <a:ext cx="2571768" cy="707886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A mundur.</a:t>
            </a:r>
          </a:p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B maju.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7752" y="3556351"/>
            <a:ext cx="3571868" cy="1015663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66"/>
              </a:buClr>
            </a:pPr>
            <a:r>
              <a:rPr lang="id-ID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Kaki kanan A mundur sejajar kaki kiri. Kaki kanan B maju. Rapatkan dengan kaki kiri.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49490"/>
            <a:ext cx="2355348" cy="238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6" y="1347614"/>
            <a:ext cx="3375092" cy="234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5219</TotalTime>
  <Words>515</Words>
  <Application>Microsoft Office PowerPoint</Application>
  <PresentationFormat>On-screen Show (16:9)</PresentationFormat>
  <Paragraphs>74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80</cp:revision>
  <dcterms:created xsi:type="dcterms:W3CDTF">2022-01-17T01:37:52Z</dcterms:created>
  <dcterms:modified xsi:type="dcterms:W3CDTF">2022-12-12T14:25:07Z</dcterms:modified>
</cp:coreProperties>
</file>