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8" r:id="rId2"/>
    <p:sldId id="345" r:id="rId3"/>
    <p:sldId id="346" r:id="rId4"/>
    <p:sldId id="389" r:id="rId5"/>
    <p:sldId id="355" r:id="rId6"/>
    <p:sldId id="388" r:id="rId7"/>
    <p:sldId id="390" r:id="rId8"/>
    <p:sldId id="382" r:id="rId9"/>
    <p:sldId id="38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22C2C"/>
    <a:srgbClr val="EAD432"/>
    <a:srgbClr val="1D41D5"/>
    <a:srgbClr val="C9C011"/>
    <a:srgbClr val="BFD10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2" y="-204"/>
      </p:cViewPr>
      <p:guideLst>
        <p:guide orient="horz" pos="16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>
            <a:fillRect/>
          </a:stretch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/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C9C011"/>
                </a:solidFill>
                <a:cs typeface="Arial" panose="020B0604020202020204" pitchFamily="34" charset="0"/>
              </a:rPr>
              <a:t>Bahasa</a:t>
            </a:r>
            <a:r>
              <a:rPr lang="en-US" b="1" dirty="0" smtClean="0">
                <a:solidFill>
                  <a:srgbClr val="C9C011"/>
                </a:solidFill>
                <a:cs typeface="Arial" panose="020B0604020202020204" pitchFamily="34" charset="0"/>
              </a:rPr>
              <a:t> Indonesia</a:t>
            </a:r>
            <a:endParaRPr lang="id-ID" b="1" dirty="0">
              <a:solidFill>
                <a:srgbClr val="C9C0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/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585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892999"/>
            <a:ext cx="2377967" cy="315855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/>
          <a:stretch/>
        </p:blipFill>
        <p:spPr>
          <a:xfrm>
            <a:off x="4005470" y="624488"/>
            <a:ext cx="6586330" cy="3894523"/>
          </a:xfrm>
          <a:prstGeom prst="flowChartInputOutput">
            <a:avLst/>
          </a:prstGeom>
        </p:spPr>
      </p:pic>
      <p:sp>
        <p:nvSpPr>
          <p:cNvPr id="10" name="Isosceles Triangle 9"/>
          <p:cNvSpPr/>
          <p:nvPr/>
        </p:nvSpPr>
        <p:spPr>
          <a:xfrm rot="3600000">
            <a:off x="3118103" y="1740269"/>
            <a:ext cx="451341" cy="3890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grpSp>
        <p:nvGrpSpPr>
          <p:cNvPr id="7" name="Group 2"/>
          <p:cNvGrpSpPr/>
          <p:nvPr/>
        </p:nvGrpSpPr>
        <p:grpSpPr bwMode="auto">
          <a:xfrm>
            <a:off x="304800" y="139064"/>
            <a:ext cx="4626963" cy="1613218"/>
            <a:chOff x="457199" y="-126500"/>
            <a:chExt cx="4626765" cy="1612672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57199" y="287698"/>
              <a:ext cx="4626765" cy="1198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n w="0"/>
                  <a:latin typeface="+mj-lt"/>
                  <a:cs typeface="Arial" panose="020B0604020202020204" pitchFamily="34" charset="0"/>
                </a:rPr>
                <a:t>LINGKUNGAN RUMAHKU</a:t>
              </a: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57200" y="-126500"/>
              <a:ext cx="1248992" cy="52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BAB </a:t>
              </a:r>
              <a:r>
                <a:rPr lang="en-US" altLang="id-ID" sz="28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altLang="id-ID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243481"/>
            <a:ext cx="77341" cy="14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7161" y="1733550"/>
            <a:ext cx="3848309" cy="2778760"/>
            <a:chOff x="157161" y="1733550"/>
            <a:chExt cx="3848309" cy="2778760"/>
          </a:xfrm>
        </p:grpSpPr>
        <p:sp>
          <p:nvSpPr>
            <p:cNvPr id="4" name="Rectangle 3"/>
            <p:cNvSpPr/>
            <p:nvPr/>
          </p:nvSpPr>
          <p:spPr>
            <a:xfrm>
              <a:off x="157161" y="1846521"/>
              <a:ext cx="3119439" cy="381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65705" y="2266950"/>
              <a:ext cx="3839765" cy="224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membaca</a:t>
              </a:r>
              <a:r>
                <a:rPr lang="en-US" altLang="id-ID" sz="1400" dirty="0" smtClean="0">
                  <a:latin typeface="+mj-lt"/>
                </a:rPr>
                <a:t> kata-kata </a:t>
              </a:r>
              <a:r>
                <a:rPr lang="en-US" altLang="id-ID" sz="1400" dirty="0" err="1" smtClean="0">
                  <a:latin typeface="+mj-lt"/>
                </a:rPr>
                <a:t>sederhana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tetang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arah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dan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letak</a:t>
              </a:r>
              <a:r>
                <a:rPr lang="en-US" altLang="id-ID" sz="14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menuliskan</a:t>
              </a:r>
              <a:r>
                <a:rPr lang="en-US" altLang="id-ID" sz="1400" dirty="0" smtClean="0">
                  <a:latin typeface="+mj-lt"/>
                </a:rPr>
                <a:t> kata-kata </a:t>
              </a:r>
              <a:r>
                <a:rPr lang="en-US" altLang="id-ID" sz="1400" dirty="0" err="1" smtClean="0">
                  <a:latin typeface="+mj-lt"/>
                </a:rPr>
                <a:t>sederhana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tentang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arah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dan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letak</a:t>
              </a:r>
              <a:r>
                <a:rPr lang="en-US" altLang="id-ID" sz="14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menulis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dan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menggambar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letak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suatu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benda</a:t>
              </a:r>
              <a:r>
                <a:rPr lang="en-US" altLang="id-ID" sz="14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menceritakan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letak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suatu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benda</a:t>
              </a:r>
              <a:r>
                <a:rPr lang="en-US" altLang="id-ID" sz="14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membaca</a:t>
              </a:r>
              <a:r>
                <a:rPr lang="en-US" altLang="id-ID" sz="1400" dirty="0" smtClean="0">
                  <a:latin typeface="+mj-lt"/>
                </a:rPr>
                <a:t> kata-kata </a:t>
              </a:r>
              <a:r>
                <a:rPr lang="en-US" altLang="id-ID" sz="1400" dirty="0" err="1" smtClean="0">
                  <a:latin typeface="+mj-lt"/>
                </a:rPr>
                <a:t>sederhana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tentang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pekerjaan</a:t>
              </a:r>
              <a:r>
                <a:rPr lang="en-US" altLang="id-ID" sz="1400" dirty="0" smtClean="0">
                  <a:latin typeface="+mj-lt"/>
                </a:rPr>
                <a:t> di </a:t>
              </a:r>
              <a:r>
                <a:rPr lang="en-US" altLang="id-ID" sz="1400" dirty="0" err="1" smtClean="0">
                  <a:latin typeface="+mj-lt"/>
                </a:rPr>
                <a:t>sekitar</a:t>
              </a:r>
              <a:r>
                <a:rPr lang="en-US" altLang="id-ID" sz="14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400" dirty="0" err="1" smtClean="0">
                  <a:latin typeface="+mj-lt"/>
                </a:rPr>
                <a:t>menuliskan</a:t>
              </a:r>
              <a:r>
                <a:rPr lang="en-US" altLang="id-ID" sz="1400" dirty="0" smtClean="0">
                  <a:latin typeface="+mj-lt"/>
                </a:rPr>
                <a:t> kata-kata </a:t>
              </a:r>
              <a:r>
                <a:rPr lang="en-US" altLang="id-ID" sz="1400" dirty="0" err="1" smtClean="0">
                  <a:latin typeface="+mj-lt"/>
                </a:rPr>
                <a:t>sederhana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tentang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en-US" altLang="id-ID" sz="1400" dirty="0" err="1" smtClean="0">
                  <a:latin typeface="+mj-lt"/>
                </a:rPr>
                <a:t>pekerjaan</a:t>
              </a:r>
              <a:r>
                <a:rPr lang="en-US" altLang="id-ID" sz="1400" dirty="0" smtClean="0">
                  <a:latin typeface="+mj-lt"/>
                </a:rPr>
                <a:t> di </a:t>
              </a:r>
              <a:r>
                <a:rPr lang="en-US" altLang="id-ID" sz="1400" dirty="0" err="1" smtClean="0">
                  <a:latin typeface="+mj-lt"/>
                </a:rPr>
                <a:t>sekitar</a:t>
              </a:r>
              <a:r>
                <a:rPr lang="en-US" altLang="id-ID" sz="1400" dirty="0" smtClean="0">
                  <a:latin typeface="+mj-lt"/>
                </a:rPr>
                <a:t>.</a:t>
              </a:r>
              <a:endParaRPr lang="en-US" altLang="id-ID" sz="1400" dirty="0">
                <a:latin typeface="+mj-lt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47" y="895350"/>
            <a:ext cx="5885370" cy="3200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855315"/>
            <a:ext cx="1025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Kantor </a:t>
            </a:r>
            <a:r>
              <a:rPr lang="en-US" sz="1400" b="1" dirty="0" err="1" smtClean="0"/>
              <a:t>Pos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74755" y="1855315"/>
            <a:ext cx="94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Toko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Buku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3710" y="1845125"/>
            <a:ext cx="94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Sekolah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78509" y="3464014"/>
            <a:ext cx="1541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Taman </a:t>
            </a:r>
            <a:r>
              <a:rPr lang="en-US" sz="1400" b="1" dirty="0" err="1" smtClean="0"/>
              <a:t>Bermain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17381" y="3464014"/>
            <a:ext cx="1310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Kantor </a:t>
            </a:r>
            <a:r>
              <a:rPr lang="en-US" sz="1400" b="1" dirty="0" err="1" smtClean="0"/>
              <a:t>Polisi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61538" y="3392418"/>
            <a:ext cx="1310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Rumah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Sakit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72983" y="2271966"/>
            <a:ext cx="115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Jalan</a:t>
            </a:r>
            <a:r>
              <a:rPr lang="en-US" sz="1400" b="1" dirty="0"/>
              <a:t> </a:t>
            </a:r>
            <a:r>
              <a:rPr lang="en-US" sz="1400" b="1" dirty="0" err="1"/>
              <a:t>Rajin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5400290" y="3058396"/>
            <a:ext cx="1265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Jalan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Sehat</a:t>
            </a:r>
            <a:endParaRPr lang="en-US" sz="1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2995"/>
            <a:ext cx="6032830" cy="552348"/>
          </a:xfrm>
          <a:prstGeom prst="rect">
            <a:avLst/>
          </a:prstGeom>
        </p:spPr>
      </p:pic>
      <p:sp>
        <p:nvSpPr>
          <p:cNvPr id="19" name="Rectangle 9"/>
          <p:cNvSpPr/>
          <p:nvPr/>
        </p:nvSpPr>
        <p:spPr>
          <a:xfrm>
            <a:off x="410432" y="122995"/>
            <a:ext cx="662114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0000"/>
              </a:lnSpc>
              <a:buSzPct val="100000"/>
              <a:buFont typeface="+mj-lt"/>
              <a:buAutoNum type="alphaUcPeriod"/>
            </a:pPr>
            <a:r>
              <a:rPr lang="en-US" sz="2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Kata-Kata tentang Arah dan Letak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432" y="647086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Perhatikan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di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658747" y="3966449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Gambar</a:t>
            </a:r>
            <a:r>
              <a:rPr lang="en-US" sz="2000" dirty="0" smtClean="0"/>
              <a:t> di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denah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suatu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tempat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Kamu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arah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dan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letak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  <p:bldP spid="16" grpId="0"/>
      <p:bldP spid="7" grpId="0"/>
      <p:bldP spid="17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2976" y="57664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Perhatikan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di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140570" y="1357456"/>
            <a:ext cx="2850459" cy="2554545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Toko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di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Rajin</a:t>
            </a:r>
            <a:r>
              <a:rPr lang="en-US" sz="2000" dirty="0"/>
              <a:t>.</a:t>
            </a:r>
          </a:p>
          <a:p>
            <a:r>
              <a:rPr lang="en-US" sz="2000" dirty="0"/>
              <a:t>Di </a:t>
            </a:r>
            <a:r>
              <a:rPr lang="en-US" sz="2000" dirty="0" err="1"/>
              <a:t>sebelah</a:t>
            </a:r>
            <a:r>
              <a:rPr lang="en-US" sz="2000" dirty="0"/>
              <a:t> </a:t>
            </a:r>
            <a:r>
              <a:rPr lang="en-US" sz="2000" dirty="0" err="1"/>
              <a:t>kiri</a:t>
            </a:r>
            <a:r>
              <a:rPr lang="en-US" sz="2000" dirty="0"/>
              <a:t> </a:t>
            </a:r>
            <a:r>
              <a:rPr lang="en-US" sz="2000" dirty="0" err="1"/>
              <a:t>toko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,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sekolah</a:t>
            </a:r>
            <a:r>
              <a:rPr lang="en-US" sz="2000" dirty="0"/>
              <a:t>.</a:t>
            </a:r>
          </a:p>
          <a:p>
            <a:r>
              <a:rPr lang="en-US" sz="2000" dirty="0"/>
              <a:t>Di </a:t>
            </a:r>
            <a:r>
              <a:rPr lang="en-US" sz="2000" dirty="0" err="1"/>
              <a:t>sebelah</a:t>
            </a:r>
            <a:r>
              <a:rPr lang="en-US" sz="2000" dirty="0"/>
              <a:t> </a:t>
            </a:r>
            <a:r>
              <a:rPr lang="en-US" sz="2000" dirty="0" err="1"/>
              <a:t>kanan</a:t>
            </a:r>
            <a:r>
              <a:rPr lang="en-US" sz="2000" dirty="0"/>
              <a:t> </a:t>
            </a:r>
            <a:r>
              <a:rPr lang="en-US" sz="2000" dirty="0" err="1"/>
              <a:t>toko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,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kantor</a:t>
            </a:r>
            <a:r>
              <a:rPr lang="en-US" sz="2000" dirty="0"/>
              <a:t> pos.</a:t>
            </a:r>
          </a:p>
          <a:p>
            <a:r>
              <a:rPr lang="en-US" sz="2000" dirty="0"/>
              <a:t>Di </a:t>
            </a:r>
            <a:r>
              <a:rPr lang="en-US" sz="2000" dirty="0" err="1"/>
              <a:t>depan</a:t>
            </a:r>
            <a:r>
              <a:rPr lang="en-US" sz="2000" dirty="0"/>
              <a:t> </a:t>
            </a:r>
            <a:r>
              <a:rPr lang="en-US" sz="2000" dirty="0" err="1"/>
              <a:t>toko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,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taman</a:t>
            </a:r>
            <a:r>
              <a:rPr lang="en-US" sz="2000" dirty="0"/>
              <a:t> </a:t>
            </a:r>
            <a:r>
              <a:rPr lang="en-US" sz="2000" dirty="0" err="1"/>
              <a:t>bermain</a:t>
            </a:r>
            <a:r>
              <a:rPr lang="en-US" sz="2000" dirty="0"/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5" y="1034233"/>
            <a:ext cx="5885370" cy="32009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10208" y="1994198"/>
            <a:ext cx="1025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Kantor </a:t>
            </a:r>
            <a:r>
              <a:rPr lang="en-US" sz="1400" b="1" dirty="0" err="1" smtClean="0"/>
              <a:t>Pos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456163" y="1994198"/>
            <a:ext cx="94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Toko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Buku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65118" y="1984008"/>
            <a:ext cx="94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Sekolah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259917" y="3602897"/>
            <a:ext cx="1541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Taman </a:t>
            </a:r>
            <a:r>
              <a:rPr lang="en-US" sz="1400" b="1" dirty="0" err="1" smtClean="0"/>
              <a:t>Bermain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98789" y="3602897"/>
            <a:ext cx="1310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Kantor </a:t>
            </a:r>
            <a:r>
              <a:rPr lang="en-US" sz="1400" b="1" dirty="0" err="1" smtClean="0"/>
              <a:t>Polisi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42946" y="3531301"/>
            <a:ext cx="1310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Rumah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Sakit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454391" y="2410849"/>
            <a:ext cx="115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Jalan</a:t>
            </a:r>
            <a:r>
              <a:rPr lang="en-US" sz="1400" b="1" dirty="0"/>
              <a:t> </a:t>
            </a:r>
            <a:r>
              <a:rPr lang="en-US" sz="1400" b="1" dirty="0" err="1"/>
              <a:t>Rajin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3881698" y="3197279"/>
            <a:ext cx="1265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Jalan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Sehat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055654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build="p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96" y="2247704"/>
            <a:ext cx="2684807" cy="2862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010467" y="1280795"/>
            <a:ext cx="19050" cy="6096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57150"/>
            <a:ext cx="1265238" cy="460375"/>
          </a:xfrm>
          <a:prstGeom prst="rect">
            <a:avLst/>
          </a:prstGeom>
          <a:ln>
            <a:noFill/>
          </a:ln>
          <a:effectLst>
            <a:outerShdw blurRad="215900" dist="139700" dir="2700000" sx="61000" sy="61000" algn="tl" rotWithShape="0">
              <a:srgbClr val="333333">
                <a:alpha val="38000"/>
              </a:srgbClr>
            </a:outerShdw>
          </a:effectLst>
        </p:spPr>
      </p:pic>
      <p:cxnSp>
        <p:nvCxnSpPr>
          <p:cNvPr id="18" name="Straight Connector 17"/>
          <p:cNvCxnSpPr/>
          <p:nvPr/>
        </p:nvCxnSpPr>
        <p:spPr>
          <a:xfrm flipH="1">
            <a:off x="1073467" y="1280795"/>
            <a:ext cx="60134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378" name="TextBox 24"/>
          <p:cNvSpPr txBox="1">
            <a:spLocks noChangeArrowheads="1"/>
          </p:cNvSpPr>
          <p:nvPr/>
        </p:nvSpPr>
        <p:spPr bwMode="auto">
          <a:xfrm>
            <a:off x="609600" y="1933258"/>
            <a:ext cx="1030288" cy="4426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di jalan</a:t>
            </a:r>
          </a:p>
        </p:txBody>
      </p:sp>
      <p:sp>
        <p:nvSpPr>
          <p:cNvPr id="15380" name="TextBox 32"/>
          <p:cNvSpPr txBox="1">
            <a:spLocks noChangeArrowheads="1"/>
          </p:cNvSpPr>
          <p:nvPr/>
        </p:nvSpPr>
        <p:spPr bwMode="auto">
          <a:xfrm>
            <a:off x="918527" y="2767965"/>
            <a:ext cx="1671955" cy="783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di sebelah kiri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2801302" y="1280795"/>
            <a:ext cx="24130" cy="67437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384" name="TextBox 38"/>
          <p:cNvSpPr txBox="1">
            <a:spLocks noChangeArrowheads="1"/>
          </p:cNvSpPr>
          <p:nvPr/>
        </p:nvSpPr>
        <p:spPr bwMode="auto">
          <a:xfrm>
            <a:off x="3551237" y="2728595"/>
            <a:ext cx="1057910" cy="783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di depan</a:t>
            </a:r>
          </a:p>
        </p:txBody>
      </p:sp>
      <p:sp>
        <p:nvSpPr>
          <p:cNvPr id="15386" name="TextBox 40"/>
          <p:cNvSpPr txBox="1">
            <a:spLocks noChangeArrowheads="1"/>
          </p:cNvSpPr>
          <p:nvPr/>
        </p:nvSpPr>
        <p:spPr bwMode="auto">
          <a:xfrm>
            <a:off x="4419917" y="1629410"/>
            <a:ext cx="1417320" cy="7831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di belakang</a:t>
            </a:r>
          </a:p>
        </p:txBody>
      </p:sp>
      <p:sp>
        <p:nvSpPr>
          <p:cNvPr id="15381" name="TextBox 35"/>
          <p:cNvSpPr txBox="1">
            <a:spLocks noChangeArrowheads="1"/>
          </p:cNvSpPr>
          <p:nvPr/>
        </p:nvSpPr>
        <p:spPr bwMode="auto">
          <a:xfrm>
            <a:off x="1877377" y="1661795"/>
            <a:ext cx="2018665" cy="7831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di sebelah  kanan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73467" y="1276350"/>
            <a:ext cx="20320" cy="6527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5137" y="1276350"/>
            <a:ext cx="19368" cy="149161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07802" y="1299210"/>
            <a:ext cx="31115" cy="142938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58547" y="1299210"/>
            <a:ext cx="13970" cy="127698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72947" y="1276350"/>
            <a:ext cx="13970" cy="66167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388" name="TextBox 42"/>
          <p:cNvSpPr txBox="1">
            <a:spLocks noChangeArrowheads="1"/>
          </p:cNvSpPr>
          <p:nvPr/>
        </p:nvSpPr>
        <p:spPr bwMode="auto">
          <a:xfrm>
            <a:off x="5639117" y="2508885"/>
            <a:ext cx="1356995" cy="783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di seberang</a:t>
            </a:r>
          </a:p>
        </p:txBody>
      </p:sp>
      <p:sp>
        <p:nvSpPr>
          <p:cNvPr id="15390" name="TextBox 44"/>
          <p:cNvSpPr txBox="1">
            <a:spLocks noChangeArrowheads="1"/>
          </p:cNvSpPr>
          <p:nvPr/>
        </p:nvSpPr>
        <p:spPr bwMode="auto">
          <a:xfrm>
            <a:off x="6477317" y="1814195"/>
            <a:ext cx="1670685" cy="4426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di pojok jalan</a:t>
            </a:r>
          </a:p>
        </p:txBody>
      </p:sp>
      <p:sp>
        <p:nvSpPr>
          <p:cNvPr id="16399" name="Title 1"/>
          <p:cNvSpPr txBox="1"/>
          <p:nvPr/>
        </p:nvSpPr>
        <p:spPr>
          <a:xfrm>
            <a:off x="1413192" y="968375"/>
            <a:ext cx="5334000" cy="536575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sym typeface="+mn-ea"/>
              </a:rPr>
              <a:t>Berikut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sym typeface="+mn-ea"/>
              </a:rPr>
              <a:t> kata-kata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sym typeface="+mn-ea"/>
              </a:rPr>
              <a:t>tentang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sym typeface="+mn-ea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sym typeface="+mn-ea"/>
              </a:rPr>
              <a:t>arah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sym typeface="+mn-ea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sym typeface="+mn-ea"/>
              </a:rPr>
              <a:t>dan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sym typeface="+mn-ea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sym typeface="+mn-ea"/>
              </a:rPr>
              <a:t>letak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sym typeface="+mn-ea"/>
              </a:rPr>
              <a:t>.</a:t>
            </a:r>
            <a:endParaRPr lang="en-US" altLang="id-ID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sym typeface="+mn-ea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nimBg="1"/>
      <p:bldP spid="15380" grpId="0" animBg="1"/>
      <p:bldP spid="15384" grpId="0" animBg="1"/>
      <p:bldP spid="15386" grpId="0" animBg="1"/>
      <p:bldP spid="15381" grpId="0" animBg="1"/>
      <p:bldP spid="15388" grpId="0" animBg="1"/>
      <p:bldP spid="15390" grpId="0" animBg="1"/>
      <p:bldP spid="163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/>
          <p:nvPr/>
        </p:nvSpPr>
        <p:spPr>
          <a:xfrm>
            <a:off x="2019801" y="432238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menjelaskan</a:t>
            </a:r>
            <a:r>
              <a:rPr lang="en-US" sz="2000" dirty="0"/>
              <a:t> </a:t>
            </a:r>
            <a:r>
              <a:rPr lang="en-US" sz="2000" dirty="0" err="1"/>
              <a:t>letak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/>
              <a:t>kata-kata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22135" y="1623137"/>
            <a:ext cx="1334135" cy="3930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di </a:t>
            </a:r>
            <a:r>
              <a:rPr lang="en-US" sz="2400" dirty="0" err="1">
                <a:solidFill>
                  <a:schemeClr val="bg1"/>
                </a:solidFill>
              </a:rPr>
              <a:t>atas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51003" y="2429259"/>
            <a:ext cx="1676400" cy="3930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di </a:t>
            </a:r>
            <a:r>
              <a:rPr lang="en-US" sz="2400" dirty="0" err="1">
                <a:solidFill>
                  <a:schemeClr val="bg1"/>
                </a:solidFill>
              </a:rPr>
              <a:t>bawah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82321" y="1580691"/>
            <a:ext cx="1334135" cy="39306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di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85865" y="2414323"/>
            <a:ext cx="1334135" cy="393065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di </a:t>
            </a:r>
            <a:r>
              <a:rPr lang="en-US" sz="2400" dirty="0" err="1">
                <a:solidFill>
                  <a:schemeClr val="bg1"/>
                </a:solidFill>
              </a:rPr>
              <a:t>luar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459"/>
            <a:ext cx="2730500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906869" y="3255373"/>
            <a:ext cx="2514600" cy="39306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di </a:t>
            </a:r>
            <a:r>
              <a:rPr lang="en-US" sz="2400" dirty="0" err="1" smtClean="0">
                <a:solidFill>
                  <a:schemeClr val="bg1"/>
                </a:solidFill>
              </a:rPr>
              <a:t>samping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kiri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43600" y="3208142"/>
            <a:ext cx="2514600" cy="393064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di </a:t>
            </a:r>
            <a:r>
              <a:rPr lang="en-US" sz="2400" dirty="0" err="1" smtClean="0">
                <a:solidFill>
                  <a:schemeClr val="bg1"/>
                </a:solidFill>
              </a:rPr>
              <a:t>samping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kanan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93973" y="3934918"/>
            <a:ext cx="1676400" cy="393065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di </a:t>
            </a:r>
            <a:r>
              <a:rPr lang="en-US" sz="2400" dirty="0" err="1" smtClean="0">
                <a:solidFill>
                  <a:schemeClr val="bg1"/>
                </a:solidFill>
              </a:rPr>
              <a:t>antara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311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16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9970"/>
            <a:ext cx="5166810" cy="322044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5112" y="281285"/>
            <a:ext cx="408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Amatilah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600" y="1733550"/>
            <a:ext cx="3276600" cy="193899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+mj-lt"/>
              </a:rPr>
              <a:t>Pensil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ada</a:t>
            </a:r>
            <a:r>
              <a:rPr lang="en-US" sz="2000" dirty="0">
                <a:latin typeface="+mj-lt"/>
              </a:rPr>
              <a:t> di </a:t>
            </a:r>
            <a:r>
              <a:rPr lang="en-US" sz="2000" dirty="0" err="1">
                <a:latin typeface="+mj-lt"/>
              </a:rPr>
              <a:t>atas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meja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kecil</a:t>
            </a:r>
            <a:r>
              <a:rPr lang="en-US" sz="2000" dirty="0">
                <a:latin typeface="+mj-lt"/>
              </a:rPr>
              <a:t>.</a:t>
            </a:r>
          </a:p>
          <a:p>
            <a:r>
              <a:rPr lang="en-US" sz="2000" dirty="0">
                <a:latin typeface="+mj-lt"/>
              </a:rPr>
              <a:t>Mobil-</a:t>
            </a:r>
            <a:r>
              <a:rPr lang="en-US" sz="2000" dirty="0" err="1">
                <a:latin typeface="+mj-lt"/>
              </a:rPr>
              <a:t>mobilan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ada</a:t>
            </a:r>
            <a:r>
              <a:rPr lang="en-US" sz="2000" dirty="0">
                <a:latin typeface="+mj-lt"/>
              </a:rPr>
              <a:t> di </a:t>
            </a:r>
            <a:r>
              <a:rPr lang="en-US" sz="2000" dirty="0" err="1">
                <a:latin typeface="+mj-lt"/>
              </a:rPr>
              <a:t>bawah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tempat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tidur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Mainan</a:t>
            </a:r>
            <a:r>
              <a:rPr lang="en-US" sz="2000" dirty="0">
                <a:latin typeface="+mj-lt"/>
              </a:rPr>
              <a:t> robot </a:t>
            </a:r>
            <a:r>
              <a:rPr lang="en-US" sz="2000" dirty="0" err="1">
                <a:latin typeface="+mj-lt"/>
              </a:rPr>
              <a:t>ada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dalam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buku</a:t>
            </a:r>
            <a:r>
              <a:rPr lang="en-US" sz="2000" dirty="0">
                <a:latin typeface="+mj-lt"/>
              </a:rPr>
              <a:t>.</a:t>
            </a:r>
          </a:p>
          <a:p>
            <a:r>
              <a:rPr lang="en-US" sz="2000" dirty="0" err="1">
                <a:latin typeface="+mj-lt"/>
              </a:rPr>
              <a:t>Pohon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ada</a:t>
            </a:r>
            <a:r>
              <a:rPr lang="en-US" sz="2000" dirty="0">
                <a:latin typeface="+mj-lt"/>
              </a:rPr>
              <a:t> di </a:t>
            </a:r>
            <a:r>
              <a:rPr lang="en-US" sz="2000" dirty="0" err="1">
                <a:latin typeface="+mj-lt"/>
              </a:rPr>
              <a:t>luar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rumah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76426" y="3001684"/>
            <a:ext cx="685800" cy="685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90842" y="2315884"/>
            <a:ext cx="685800" cy="685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" y="2162272"/>
            <a:ext cx="685800" cy="685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42756" y="1123950"/>
            <a:ext cx="685800" cy="685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07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uiExpand="1" build="p" animBg="1"/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2" y="307340"/>
            <a:ext cx="5248910" cy="5880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312213"/>
            <a:ext cx="662114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0000"/>
              </a:lnSpc>
              <a:buSzPct val="100000"/>
              <a:buFont typeface="+mj-lt"/>
              <a:buAutoNum type="alphaUcPeriod" startAt="2"/>
            </a:pPr>
            <a:r>
              <a:rPr lang="en-US" sz="2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Kata-Kata tentang Pekerjaan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102242" y="891850"/>
            <a:ext cx="40646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Berikut</a:t>
            </a:r>
            <a:r>
              <a:rPr lang="en-US" sz="2200" dirty="0"/>
              <a:t> </a:t>
            </a:r>
            <a:r>
              <a:rPr lang="en-US" sz="2200" dirty="0" err="1"/>
              <a:t>nama-nama</a:t>
            </a:r>
            <a:r>
              <a:rPr lang="en-US" sz="2200" dirty="0"/>
              <a:t> </a:t>
            </a:r>
            <a:r>
              <a:rPr lang="en-US" sz="2200" dirty="0" err="1"/>
              <a:t>pekerjaan</a:t>
            </a:r>
            <a:r>
              <a:rPr lang="en-US" sz="2200" dirty="0"/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28800" y="3286893"/>
            <a:ext cx="2023110" cy="39306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p-e-d-a-g-a-n-g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3744093"/>
            <a:ext cx="2023110" cy="39306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pe</a:t>
            </a:r>
            <a:r>
              <a:rPr lang="en-US" dirty="0">
                <a:solidFill>
                  <a:schemeClr val="bg1"/>
                </a:solidFill>
              </a:rPr>
              <a:t>-da-gang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28800" y="4189228"/>
            <a:ext cx="2023110" cy="39306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pedagang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71820" y="3339663"/>
            <a:ext cx="2023110" cy="393065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g-u-ru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71820" y="3796863"/>
            <a:ext cx="2023110" cy="393065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gu-ru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1820" y="4241998"/>
            <a:ext cx="2023110" cy="393065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guru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85880"/>
            <a:ext cx="2748135" cy="183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56165"/>
            <a:ext cx="2895600" cy="193072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6477000" y="1900030"/>
            <a:ext cx="601345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4" grpId="0" build="p" animBg="1"/>
      <p:bldP spid="6" grpId="0" build="p" animBg="1"/>
      <p:bldP spid="7" grpId="0" build="p" animBg="1"/>
      <p:bldP spid="11" grpId="0" build="p" animBg="1"/>
      <p:bldP spid="15" grpId="0" build="p" animBg="1"/>
      <p:bldP spid="1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600200" y="3257550"/>
            <a:ext cx="2057400" cy="391160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p-e-t-a-n-i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00200" y="3716656"/>
            <a:ext cx="2057400" cy="391160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pe-ta-ni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0200" y="4163695"/>
            <a:ext cx="2057400" cy="391160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petani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10200" y="3331845"/>
            <a:ext cx="2057400" cy="391160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p-e-m-a-d-a-m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10200" y="3790951"/>
            <a:ext cx="2057400" cy="391160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pe-ma-dam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10200" y="4237990"/>
            <a:ext cx="2057400" cy="391160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pemadam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36" y="1123950"/>
            <a:ext cx="2942727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23950"/>
            <a:ext cx="2948718" cy="196215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6" grpId="0" build="p" animBg="1"/>
      <p:bldP spid="7" grpId="0" build="p" animBg="1"/>
      <p:bldP spid="3" grpId="0" build="p" animBg="1"/>
      <p:bldP spid="4" grpId="0" build="p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260</Words>
  <Application>Microsoft Office PowerPoint</Application>
  <PresentationFormat>On-screen Show (16:9)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Latif Fatus Zahrois</cp:lastModifiedBy>
  <cp:revision>116</cp:revision>
  <dcterms:created xsi:type="dcterms:W3CDTF">2022-01-17T01:37:00Z</dcterms:created>
  <dcterms:modified xsi:type="dcterms:W3CDTF">2022-05-10T10:32:37Z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968A6A12A22947D4BC1A605BD3C6BD4F</vt:lpwstr>
  </property>
  <property fmtid="{D5CDD505-2E9C-101B-9397-08002B2CF9AE}" pid="3" name="KSOProductBuildVer">
    <vt:lpwstr>1033-11.2.0.11074</vt:lpwstr>
  </property>
</Properties>
</file>