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8" r:id="rId3"/>
    <p:sldId id="262" r:id="rId4"/>
    <p:sldId id="263" r:id="rId5"/>
    <p:sldId id="264" r:id="rId6"/>
    <p:sldId id="321" r:id="rId7"/>
    <p:sldId id="322" r:id="rId8"/>
    <p:sldId id="323" r:id="rId9"/>
    <p:sldId id="325" r:id="rId10"/>
    <p:sldId id="326" r:id="rId11"/>
    <p:sldId id="327" r:id="rId12"/>
    <p:sldId id="305" r:id="rId13"/>
    <p:sldId id="328" r:id="rId14"/>
    <p:sldId id="32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33CC33"/>
    <a:srgbClr val="BFD101"/>
    <a:srgbClr val="B2D34E"/>
    <a:srgbClr val="C9C01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6" autoAdjust="0"/>
    <p:restoredTop sz="92584" autoAdjust="0"/>
  </p:normalViewPr>
  <p:slideViewPr>
    <p:cSldViewPr>
      <p:cViewPr varScale="1">
        <p:scale>
          <a:sx n="98" d="100"/>
          <a:sy n="98" d="100"/>
        </p:scale>
        <p:origin x="61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198"/>
            <a:ext cx="91440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765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10000" y="1336846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7065" y="30182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784949" y="895350"/>
            <a:ext cx="2329851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4081130" y="1777335"/>
            <a:ext cx="4495800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Pendidikan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Jasmani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Olahraga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Kesehatan</a:t>
            </a:r>
            <a:endParaRPr lang="en-US" sz="2800" b="1" dirty="0" smtClean="0">
              <a:solidFill>
                <a:srgbClr val="33CC33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/>
          <a:stretch/>
        </p:blipFill>
        <p:spPr>
          <a:xfrm>
            <a:off x="1784948" y="1017316"/>
            <a:ext cx="2237617" cy="31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97" y="971550"/>
            <a:ext cx="4307755" cy="2819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19" y="580804"/>
            <a:ext cx="4484211" cy="32101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133350"/>
            <a:ext cx="6095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Serangan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Kaki (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Tendangan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32294" y="3546182"/>
            <a:ext cx="2087131" cy="889268"/>
            <a:chOff x="767643" y="5982810"/>
            <a:chExt cx="4723970" cy="872552"/>
          </a:xfrm>
        </p:grpSpPr>
        <p:sp>
          <p:nvSpPr>
            <p:cNvPr id="12" name="Rounded Rectangle 11"/>
            <p:cNvSpPr/>
            <p:nvPr/>
          </p:nvSpPr>
          <p:spPr>
            <a:xfrm>
              <a:off x="767643" y="5982810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85490" y="6100384"/>
              <a:ext cx="4488273" cy="754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Tendangan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melingkar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38800" y="3565753"/>
            <a:ext cx="2087131" cy="886670"/>
            <a:chOff x="767643" y="5982810"/>
            <a:chExt cx="4723970" cy="870003"/>
          </a:xfrm>
        </p:grpSpPr>
        <p:sp>
          <p:nvSpPr>
            <p:cNvPr id="16" name="Rounded Rectangle 15"/>
            <p:cNvSpPr/>
            <p:nvPr/>
          </p:nvSpPr>
          <p:spPr>
            <a:xfrm>
              <a:off x="767643" y="5982810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85490" y="6154825"/>
              <a:ext cx="4488273" cy="422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Tendangan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T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463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014" y="1276350"/>
            <a:ext cx="4355786" cy="3124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152399"/>
            <a:ext cx="8991600" cy="895351"/>
            <a:chOff x="152400" y="267069"/>
            <a:chExt cx="5943600" cy="12763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69"/>
              <a:ext cx="5791200" cy="127635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Seni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Bela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Diri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yang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Dijumpai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di Indonesia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94593" y="1504950"/>
            <a:ext cx="44870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Ada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beberapa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seni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bela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lain yang popular di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kalangan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masyarakat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Indonesia.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Minat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masyarakat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menekuni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seni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bela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dikarenakan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kebutuhan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masyarakat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mempertahankan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05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97" y="590550"/>
            <a:ext cx="4307755" cy="2682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19" y="590550"/>
            <a:ext cx="4484211" cy="2704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33350"/>
            <a:ext cx="6275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Seni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Bela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Diri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yang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Dijumpai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di Indonesia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0" y="3257550"/>
            <a:ext cx="3505200" cy="963066"/>
            <a:chOff x="767643" y="5967911"/>
            <a:chExt cx="4723970" cy="944963"/>
          </a:xfrm>
        </p:grpSpPr>
        <p:sp>
          <p:nvSpPr>
            <p:cNvPr id="6" name="Rounded Rectangle 5"/>
            <p:cNvSpPr/>
            <p:nvPr/>
          </p:nvSpPr>
          <p:spPr>
            <a:xfrm>
              <a:off x="767643" y="5982810"/>
              <a:ext cx="4723970" cy="93006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5489" y="5967911"/>
              <a:ext cx="4488274" cy="754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Karate</a:t>
              </a:r>
            </a:p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Seni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bela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diri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asal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+mj-lt"/>
                  <a:cs typeface="Arial" panose="020B0604020202020204" pitchFamily="34" charset="0"/>
                </a:rPr>
                <a:t>J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epang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57800" y="3333949"/>
            <a:ext cx="3352800" cy="1283306"/>
            <a:chOff x="767643" y="5982810"/>
            <a:chExt cx="4723970" cy="1259183"/>
          </a:xfrm>
        </p:grpSpPr>
        <p:sp>
          <p:nvSpPr>
            <p:cNvPr id="9" name="Rounded Rectangle 8"/>
            <p:cNvSpPr/>
            <p:nvPr/>
          </p:nvSpPr>
          <p:spPr>
            <a:xfrm>
              <a:off x="767643" y="5982810"/>
              <a:ext cx="4723970" cy="125918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85490" y="6154825"/>
              <a:ext cx="4488273" cy="1087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Taekwondo</a:t>
              </a:r>
            </a:p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Seni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bela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diri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asal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>
                  <a:latin typeface="+mj-lt"/>
                  <a:cs typeface="Arial" panose="020B0604020202020204" pitchFamily="34" charset="0"/>
                </a:rPr>
                <a:t>K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orea </a:t>
              </a:r>
              <a:r>
                <a:rPr lang="en-US" sz="2200" dirty="0">
                  <a:latin typeface="+mj-lt"/>
                  <a:cs typeface="Arial" panose="020B0604020202020204" pitchFamily="34" charset="0"/>
                </a:rPr>
                <a:t>S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elatan.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06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97" y="657586"/>
            <a:ext cx="4307755" cy="2548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19" y="628323"/>
            <a:ext cx="4484211" cy="26293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33350"/>
            <a:ext cx="6275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Seni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Bela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Diri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yang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Dijumpai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di Indonesia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0" y="3257550"/>
            <a:ext cx="3505200" cy="963066"/>
            <a:chOff x="767643" y="5967911"/>
            <a:chExt cx="4723970" cy="944963"/>
          </a:xfrm>
        </p:grpSpPr>
        <p:sp>
          <p:nvSpPr>
            <p:cNvPr id="6" name="Rounded Rectangle 5"/>
            <p:cNvSpPr/>
            <p:nvPr/>
          </p:nvSpPr>
          <p:spPr>
            <a:xfrm>
              <a:off x="767643" y="5982810"/>
              <a:ext cx="4723970" cy="93006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5489" y="5967911"/>
              <a:ext cx="4488274" cy="754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Wushu</a:t>
              </a:r>
              <a:endParaRPr lang="en-US" sz="2200" dirty="0" smtClean="0">
                <a:latin typeface="+mj-lt"/>
                <a:cs typeface="Arial" panose="020B0604020202020204" pitchFamily="34" charset="0"/>
              </a:endParaRPr>
            </a:p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Seni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bela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diri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asal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Tiongkok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57800" y="3333949"/>
            <a:ext cx="3352800" cy="1283306"/>
            <a:chOff x="767643" y="5982810"/>
            <a:chExt cx="4723970" cy="1259183"/>
          </a:xfrm>
        </p:grpSpPr>
        <p:sp>
          <p:nvSpPr>
            <p:cNvPr id="9" name="Rounded Rectangle 8"/>
            <p:cNvSpPr/>
            <p:nvPr/>
          </p:nvSpPr>
          <p:spPr>
            <a:xfrm>
              <a:off x="767643" y="5982810"/>
              <a:ext cx="4723970" cy="125918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85490" y="6154825"/>
              <a:ext cx="4488273" cy="754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Judo</a:t>
              </a:r>
            </a:p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Seni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bela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diri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asal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Jepang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5306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26641" y="497255"/>
            <a:ext cx="6324695" cy="810793"/>
            <a:chOff x="1611544" y="3352296"/>
            <a:chExt cx="5883878" cy="625617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8" y="3368313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200" b="1" dirty="0" smtClean="0">
                  <a:solidFill>
                    <a:schemeClr val="tx1"/>
                  </a:solidFill>
                </a:rPr>
                <a:t>SENI BELA DIRI</a:t>
              </a:r>
              <a:endParaRPr lang="nn-NO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316014" y="335803"/>
            <a:ext cx="1157922" cy="115792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538794" y="335814"/>
            <a:ext cx="1157922" cy="115792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538794" y="335813"/>
            <a:ext cx="1157922" cy="115792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6297" y="449427"/>
            <a:ext cx="1002917" cy="1004306"/>
            <a:chOff x="2895601" y="-542991"/>
            <a:chExt cx="960519" cy="96184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80572" y="-488577"/>
              <a:ext cx="589789" cy="4188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258" y="-119089"/>
              <a:ext cx="332226" cy="53794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0087" y="1853600"/>
            <a:ext cx="4789907" cy="1881992"/>
            <a:chOff x="836416" y="2426714"/>
            <a:chExt cx="4789907" cy="1881992"/>
          </a:xfrm>
        </p:grpSpPr>
        <p:grpSp>
          <p:nvGrpSpPr>
            <p:cNvPr id="15" name="Group 14"/>
            <p:cNvGrpSpPr/>
            <p:nvPr/>
          </p:nvGrpSpPr>
          <p:grpSpPr>
            <a:xfrm>
              <a:off x="836416" y="2426714"/>
              <a:ext cx="4789907" cy="1881992"/>
              <a:chOff x="836416" y="2426714"/>
              <a:chExt cx="4789907" cy="1881992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836417" y="2985267"/>
                <a:ext cx="4789906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Setelah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mempelajari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materi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pada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bab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ini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siswa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diharapkan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dapat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menjelaskan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mempraktikkan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: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dasar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kuda-kuda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dalam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pencak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silat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dasar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serangan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tangan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dalam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pencak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silat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dasar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serangan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kaki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dalam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pencak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silat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.</a:t>
                </a:r>
                <a:endParaRPr 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36416" y="2426714"/>
                <a:ext cx="2819132" cy="457200"/>
              </a:xfrm>
              <a:prstGeom prst="rect">
                <a:avLst/>
              </a:prstGeom>
              <a:solidFill>
                <a:srgbClr val="8EB4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23144" y="2455258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52360" y="968241"/>
            <a:ext cx="4571998" cy="3261907"/>
            <a:chOff x="-6370635" y="1169692"/>
            <a:chExt cx="4399815" cy="3534562"/>
          </a:xfrm>
        </p:grpSpPr>
        <p:grpSp>
          <p:nvGrpSpPr>
            <p:cNvPr id="32" name="Group 31"/>
            <p:cNvGrpSpPr/>
            <p:nvPr/>
          </p:nvGrpSpPr>
          <p:grpSpPr>
            <a:xfrm>
              <a:off x="-6370635" y="1169692"/>
              <a:ext cx="4399815" cy="3534562"/>
              <a:chOff x="-8771949" y="2613321"/>
              <a:chExt cx="4815571" cy="3868556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-8771949" y="2622303"/>
                <a:ext cx="4526444" cy="3859574"/>
              </a:xfrm>
              <a:prstGeom prst="ellipse">
                <a:avLst/>
              </a:pr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-8561297" y="2613321"/>
                <a:ext cx="4604919" cy="3709163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30236" y="1255847"/>
              <a:ext cx="3887716" cy="3220206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60110"/>
            <a:ext cx="4445154" cy="324044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267070"/>
            <a:ext cx="7315200" cy="609173"/>
            <a:chOff x="152400" y="267070"/>
            <a:chExt cx="5943600" cy="6091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Pencak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Silat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00099" y="1160110"/>
            <a:ext cx="38481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Pencak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silat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jenis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olahraga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tradisional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di Indonesia.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Pencak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silat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merupakan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cabang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seni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bela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Pencak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silat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di Indonesia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berada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bawah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naungan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organisai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IPSI.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4878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dalam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Pencak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Silat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70635"/>
            <a:ext cx="1616077" cy="32638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5222" y="62045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Kuda-Kuda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600" y="1407310"/>
            <a:ext cx="495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dasar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kuda-kuda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dasar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harus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dipelajari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agar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lanjut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mempelajari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dasar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lainnya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en-US" sz="24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dasar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kuda-kuda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digunakan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sikap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pasang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serangan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pembelaan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9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6582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Kuda-Kuda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dalam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Pencak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Silat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2000" y="3688125"/>
            <a:ext cx="2026464" cy="864825"/>
            <a:chOff x="726250" y="5799738"/>
            <a:chExt cx="4842986" cy="870003"/>
          </a:xfrm>
        </p:grpSpPr>
        <p:sp>
          <p:nvSpPr>
            <p:cNvPr id="4" name="Rounded Rectangle 3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6250" y="5799741"/>
              <a:ext cx="4668912" cy="433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Kuda-kuda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depan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41316" y="3697646"/>
            <a:ext cx="2446183" cy="886670"/>
            <a:chOff x="767643" y="5982810"/>
            <a:chExt cx="4723970" cy="870003"/>
          </a:xfrm>
        </p:grpSpPr>
        <p:sp>
          <p:nvSpPr>
            <p:cNvPr id="7" name="Rounded Rectangle 6"/>
            <p:cNvSpPr/>
            <p:nvPr/>
          </p:nvSpPr>
          <p:spPr>
            <a:xfrm>
              <a:off x="767643" y="5982810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5491" y="6100384"/>
              <a:ext cx="4488272" cy="422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Kuda-kuda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samping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83" y="652441"/>
            <a:ext cx="2418981" cy="29861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70" y="634158"/>
            <a:ext cx="6157243" cy="295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3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6582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Kuda-Kuda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dalam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Pencak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Silat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5471" y="3685169"/>
            <a:ext cx="2026464" cy="864825"/>
            <a:chOff x="726250" y="5799738"/>
            <a:chExt cx="4842986" cy="870003"/>
          </a:xfrm>
        </p:grpSpPr>
        <p:sp>
          <p:nvSpPr>
            <p:cNvPr id="4" name="Rounded Rectangle 3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6250" y="5799741"/>
              <a:ext cx="4668913" cy="774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Kuda-kuda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belakang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97749" y="3688125"/>
            <a:ext cx="1845652" cy="886670"/>
            <a:chOff x="767643" y="5982810"/>
            <a:chExt cx="4723970" cy="870003"/>
          </a:xfrm>
        </p:grpSpPr>
        <p:sp>
          <p:nvSpPr>
            <p:cNvPr id="7" name="Rounded Rectangle 6"/>
            <p:cNvSpPr/>
            <p:nvPr/>
          </p:nvSpPr>
          <p:spPr>
            <a:xfrm>
              <a:off x="767643" y="5982810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5491" y="6100384"/>
              <a:ext cx="4488272" cy="422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Kuda-kuda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tengah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9" y="649485"/>
            <a:ext cx="2029170" cy="29861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26" y="656570"/>
            <a:ext cx="2211301" cy="295592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542269" y="3688126"/>
            <a:ext cx="2087131" cy="889268"/>
            <a:chOff x="767643" y="5982810"/>
            <a:chExt cx="4723970" cy="872552"/>
          </a:xfrm>
        </p:grpSpPr>
        <p:sp>
          <p:nvSpPr>
            <p:cNvPr id="12" name="Rounded Rectangle 11"/>
            <p:cNvSpPr/>
            <p:nvPr/>
          </p:nvSpPr>
          <p:spPr>
            <a:xfrm>
              <a:off x="767643" y="5982810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85490" y="6100384"/>
              <a:ext cx="4488272" cy="754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Kuda-kuda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silang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depan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69" y="694386"/>
            <a:ext cx="1635911" cy="295592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828269" y="3688126"/>
            <a:ext cx="2087131" cy="889268"/>
            <a:chOff x="767643" y="5982810"/>
            <a:chExt cx="4723970" cy="872552"/>
          </a:xfrm>
        </p:grpSpPr>
        <p:sp>
          <p:nvSpPr>
            <p:cNvPr id="16" name="Rounded Rectangle 15"/>
            <p:cNvSpPr/>
            <p:nvPr/>
          </p:nvSpPr>
          <p:spPr>
            <a:xfrm>
              <a:off x="767643" y="5982810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85490" y="6100384"/>
              <a:ext cx="4488272" cy="754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Kuda-kuda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silang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belakang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425" y="682628"/>
            <a:ext cx="1517599" cy="295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50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4878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dalam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Pencak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Silat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52896"/>
            <a:ext cx="2362200" cy="3201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22" y="62045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Serangan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153549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dasar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serangan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dibagi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menjadi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yaitu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serangan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menggunakan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pukulan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)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serangan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menggunakan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 (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tendangan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86264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6104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Serangan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Tangan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(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Pukulan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9786" y="3575945"/>
            <a:ext cx="2026464" cy="864825"/>
            <a:chOff x="726250" y="5799738"/>
            <a:chExt cx="4842986" cy="870003"/>
          </a:xfrm>
        </p:grpSpPr>
        <p:sp>
          <p:nvSpPr>
            <p:cNvPr id="4" name="Rounded Rectangle 3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6250" y="5799741"/>
              <a:ext cx="4668913" cy="433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Pukulan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depan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41071" y="3562201"/>
            <a:ext cx="2070631" cy="889268"/>
            <a:chOff x="767643" y="5982810"/>
            <a:chExt cx="4723970" cy="872552"/>
          </a:xfrm>
        </p:grpSpPr>
        <p:sp>
          <p:nvSpPr>
            <p:cNvPr id="7" name="Rounded Rectangle 6"/>
            <p:cNvSpPr/>
            <p:nvPr/>
          </p:nvSpPr>
          <p:spPr>
            <a:xfrm>
              <a:off x="767643" y="5982810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5491" y="6100384"/>
              <a:ext cx="4488272" cy="754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Pukulan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tegak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"/>
          <a:stretch/>
        </p:blipFill>
        <p:spPr>
          <a:xfrm>
            <a:off x="76200" y="898159"/>
            <a:ext cx="2977436" cy="2436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26" y="819150"/>
            <a:ext cx="2880674" cy="253087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588281" y="3612632"/>
            <a:ext cx="2087131" cy="886670"/>
            <a:chOff x="767643" y="5982810"/>
            <a:chExt cx="4723970" cy="870003"/>
          </a:xfrm>
        </p:grpSpPr>
        <p:sp>
          <p:nvSpPr>
            <p:cNvPr id="12" name="Rounded Rectangle 11"/>
            <p:cNvSpPr/>
            <p:nvPr/>
          </p:nvSpPr>
          <p:spPr>
            <a:xfrm>
              <a:off x="767643" y="5982810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85490" y="6100384"/>
              <a:ext cx="4488273" cy="422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Pukulan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bandul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708" y="902832"/>
            <a:ext cx="3221292" cy="251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44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043" y="590550"/>
            <a:ext cx="4602128" cy="31246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5" y="517359"/>
            <a:ext cx="4467556" cy="31193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133350"/>
            <a:ext cx="6095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Serangan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Kaki (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Tendangan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26029" y="3562350"/>
            <a:ext cx="2026464" cy="864825"/>
            <a:chOff x="726250" y="5799738"/>
            <a:chExt cx="4842986" cy="870003"/>
          </a:xfrm>
        </p:grpSpPr>
        <p:sp>
          <p:nvSpPr>
            <p:cNvPr id="4" name="Rounded Rectangle 3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6250" y="5799741"/>
              <a:ext cx="4668913" cy="774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Tendangan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depan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80280" y="3578106"/>
            <a:ext cx="1845652" cy="889268"/>
            <a:chOff x="767643" y="5982810"/>
            <a:chExt cx="4723970" cy="872552"/>
          </a:xfrm>
        </p:grpSpPr>
        <p:sp>
          <p:nvSpPr>
            <p:cNvPr id="7" name="Rounded Rectangle 6"/>
            <p:cNvSpPr/>
            <p:nvPr/>
          </p:nvSpPr>
          <p:spPr>
            <a:xfrm>
              <a:off x="767643" y="5982810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5491" y="6100384"/>
              <a:ext cx="4488272" cy="754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Tendangan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samping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1792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5088</TotalTime>
  <Words>314</Words>
  <Application>Microsoft Office PowerPoint</Application>
  <PresentationFormat>On-screen Show (16:9)</PresentationFormat>
  <Paragraphs>56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Open Sans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User</cp:lastModifiedBy>
  <cp:revision>110</cp:revision>
  <dcterms:created xsi:type="dcterms:W3CDTF">2022-01-17T01:37:52Z</dcterms:created>
  <dcterms:modified xsi:type="dcterms:W3CDTF">2022-06-05T09:38:50Z</dcterms:modified>
</cp:coreProperties>
</file>