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10"/>
  </p:notesMasterIdLst>
  <p:sldIdLst>
    <p:sldId id="258" r:id="rId3"/>
    <p:sldId id="262" r:id="rId4"/>
    <p:sldId id="263" r:id="rId5"/>
    <p:sldId id="264" r:id="rId6"/>
    <p:sldId id="265" r:id="rId7"/>
    <p:sldId id="266" r:id="rId8"/>
    <p:sldId id="282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FF"/>
    <a:srgbClr val="000000"/>
    <a:srgbClr val="9D9DFF"/>
    <a:srgbClr val="FFFFFF"/>
    <a:srgbClr val="F8A01B"/>
    <a:srgbClr val="87C43B"/>
    <a:srgbClr val="BFD101"/>
    <a:srgbClr val="B2D34E"/>
    <a:srgbClr val="C9C01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32" autoAdjust="0"/>
    <p:restoredTop sz="88856" autoAdjust="0"/>
  </p:normalViewPr>
  <p:slideViewPr>
    <p:cSldViewPr>
      <p:cViewPr>
        <p:scale>
          <a:sx n="80" d="100"/>
          <a:sy n="80" d="100"/>
        </p:scale>
        <p:origin x="-768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Gmbr</a:t>
            </a:r>
            <a:r>
              <a:rPr lang="en-US" dirty="0"/>
              <a:t> icon </a:t>
            </a:r>
            <a:r>
              <a:rPr lang="en-US" dirty="0" err="1"/>
              <a:t>anaknya</a:t>
            </a:r>
            <a:r>
              <a:rPr lang="en-US" dirty="0"/>
              <a:t> </a:t>
            </a:r>
            <a:r>
              <a:rPr lang="en-US" dirty="0" err="1"/>
              <a:t>pecah</a:t>
            </a:r>
            <a:r>
              <a:rPr lang="en-US" dirty="0"/>
              <a:t>, </a:t>
            </a:r>
            <a:r>
              <a:rPr lang="en-US" dirty="0" err="1"/>
              <a:t>cari</a:t>
            </a:r>
            <a:r>
              <a:rPr lang="en-US" dirty="0"/>
              <a:t> </a:t>
            </a:r>
            <a:r>
              <a:rPr lang="en-US" dirty="0" err="1"/>
              <a:t>gbr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tdk</a:t>
            </a:r>
            <a:r>
              <a:rPr lang="en-US" dirty="0"/>
              <a:t> </a:t>
            </a:r>
            <a:r>
              <a:rPr lang="en-US" dirty="0" err="1"/>
              <a:t>pecah</a:t>
            </a:r>
            <a:r>
              <a:rPr lang="en-US" dirty="0"/>
              <a:t> </a:t>
            </a:r>
            <a:r>
              <a:rPr lang="en-US" dirty="0" err="1"/>
              <a:t>tp</a:t>
            </a:r>
            <a:r>
              <a:rPr lang="en-US" dirty="0"/>
              <a:t> size </a:t>
            </a:r>
            <a:r>
              <a:rPr lang="en-US" dirty="0" err="1"/>
              <a:t>kecil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freepik.com/rawpixel" TargetMode="External"/><Relationship Id="rId4" Type="http://schemas.openxmlformats.org/officeDocument/2006/relationships/hyperlink" Target="http://www.freepik.com/brgf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3810025" y="2876550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3520978" y="1194343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3954" y="2977351"/>
            <a:ext cx="1747914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/>
          <p:nvPr/>
        </p:nvSpPr>
        <p:spPr>
          <a:xfrm>
            <a:off x="3810025" y="1745712"/>
            <a:ext cx="4495775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Pendidikan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Agama Islam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Budi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Pekerti</a:t>
            </a:r>
            <a:endParaRPr lang="en-US" sz="3200" b="1" dirty="0">
              <a:solidFill>
                <a:srgbClr val="F8A01B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1549" y="895350"/>
            <a:ext cx="2329851" cy="3200402"/>
            <a:chOff x="1251549" y="895350"/>
            <a:chExt cx="2329851" cy="3200402"/>
          </a:xfrm>
        </p:grpSpPr>
        <p:sp>
          <p:nvSpPr>
            <p:cNvPr id="13" name="Cube 12"/>
            <p:cNvSpPr/>
            <p:nvPr/>
          </p:nvSpPr>
          <p:spPr>
            <a:xfrm>
              <a:off x="1251549" y="895350"/>
              <a:ext cx="2329851" cy="32004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22" y="981178"/>
              <a:ext cx="2154478" cy="31145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390" y="2901604"/>
            <a:ext cx="2557780" cy="1863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4" y="1594686"/>
            <a:ext cx="4381866" cy="12892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6640" y="497254"/>
            <a:ext cx="6400799" cy="669797"/>
            <a:chOff x="1611544" y="3352296"/>
            <a:chExt cx="5596357" cy="516823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544563" cy="51682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テキスト プレースホルダー 17"/>
            <p:cNvSpPr txBox="1"/>
            <p:nvPr/>
          </p:nvSpPr>
          <p:spPr>
            <a:xfrm>
              <a:off x="2364885" y="3414222"/>
              <a:ext cx="4843016" cy="288604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585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515" indent="-510540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89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50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47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8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69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67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28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2800" b="1" dirty="0">
                  <a:solidFill>
                    <a:schemeClr val="tx1"/>
                  </a:solidFill>
                </a:rPr>
                <a:t>Iman kepada Nabi </a:t>
              </a:r>
              <a:r>
                <a:rPr lang="fi-FI" sz="2800" b="1" dirty="0" smtClean="0">
                  <a:solidFill>
                    <a:schemeClr val="tx1"/>
                  </a:solidFill>
                </a:rPr>
                <a:t>dan </a:t>
              </a:r>
              <a:r>
                <a:rPr lang="fi-FI" sz="2800" b="1" dirty="0">
                  <a:solidFill>
                    <a:schemeClr val="tx1"/>
                  </a:solidFill>
                </a:rPr>
                <a:t>Rasul</a:t>
              </a:r>
              <a:r>
                <a:rPr lang="nn-NO" sz="2800" b="1" dirty="0">
                  <a:solidFill>
                    <a:schemeClr val="tx1"/>
                  </a:solidFill>
                </a:rPr>
                <a:t> Allah</a:t>
              </a:r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>
              <a:solidFill>
                <a:srgbClr val="5BB8D1"/>
              </a:solidFill>
              <a:latin typeface="Open Sans" panose="020B060603050402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F8A01B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258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8389" y="1733550"/>
            <a:ext cx="4077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B2BFF"/>
                </a:solidFill>
              </a:rPr>
              <a:t>Iman </a:t>
            </a:r>
            <a:r>
              <a:rPr lang="en-US" sz="2000" b="1" dirty="0" err="1">
                <a:solidFill>
                  <a:srgbClr val="2B2BFF"/>
                </a:solidFill>
              </a:rPr>
              <a:t>kepada</a:t>
            </a:r>
            <a:r>
              <a:rPr lang="en-US" sz="2000" b="1" dirty="0">
                <a:solidFill>
                  <a:srgbClr val="2B2BFF"/>
                </a:solidFill>
              </a:rPr>
              <a:t> </a:t>
            </a:r>
            <a:r>
              <a:rPr lang="en-US" sz="2000" b="1" dirty="0" err="1">
                <a:solidFill>
                  <a:srgbClr val="2B2BFF"/>
                </a:solidFill>
              </a:rPr>
              <a:t>nabi</a:t>
            </a:r>
            <a:r>
              <a:rPr lang="en-US" sz="2000" b="1" dirty="0">
                <a:solidFill>
                  <a:srgbClr val="2B2BFF"/>
                </a:solidFill>
              </a:rPr>
              <a:t> dan </a:t>
            </a:r>
            <a:r>
              <a:rPr lang="en-US" sz="2000" b="1" dirty="0" err="1">
                <a:solidFill>
                  <a:srgbClr val="2B2BFF"/>
                </a:solidFill>
              </a:rPr>
              <a:t>rasul</a:t>
            </a:r>
            <a:r>
              <a:rPr lang="en-US" sz="2000" b="1" dirty="0">
                <a:solidFill>
                  <a:srgbClr val="2B2BFF"/>
                </a:solidFill>
              </a:rPr>
              <a:t> Allah </a:t>
            </a:r>
            <a:r>
              <a:rPr lang="en-US" sz="2000" b="1" dirty="0" err="1">
                <a:solidFill>
                  <a:srgbClr val="2B2BFF"/>
                </a:solidFill>
              </a:rPr>
              <a:t>artinya</a:t>
            </a:r>
            <a:r>
              <a:rPr lang="en-US" sz="2000" b="1" dirty="0">
                <a:solidFill>
                  <a:srgbClr val="2B2BFF"/>
                </a:solidFill>
              </a:rPr>
              <a:t> </a:t>
            </a:r>
            <a:r>
              <a:rPr lang="en-US" sz="2000" b="1" dirty="0" err="1">
                <a:solidFill>
                  <a:srgbClr val="2B2BFF"/>
                </a:solidFill>
              </a:rPr>
              <a:t>percaya</a:t>
            </a:r>
            <a:r>
              <a:rPr lang="en-US" sz="2000" b="1" dirty="0">
                <a:solidFill>
                  <a:srgbClr val="2B2BFF"/>
                </a:solidFill>
              </a:rPr>
              <a:t> </a:t>
            </a:r>
            <a:r>
              <a:rPr lang="en-US" sz="2000" b="1" dirty="0" err="1">
                <a:solidFill>
                  <a:srgbClr val="2B2BFF"/>
                </a:solidFill>
              </a:rPr>
              <a:t>bahwa</a:t>
            </a:r>
            <a:r>
              <a:rPr lang="en-US" sz="2000" b="1" dirty="0">
                <a:solidFill>
                  <a:srgbClr val="2B2BFF"/>
                </a:solidFill>
              </a:rPr>
              <a:t> </a:t>
            </a:r>
            <a:r>
              <a:rPr lang="en-US" sz="2000" b="1" dirty="0" err="1">
                <a:solidFill>
                  <a:srgbClr val="2B2BFF"/>
                </a:solidFill>
              </a:rPr>
              <a:t>nabi</a:t>
            </a:r>
            <a:r>
              <a:rPr lang="en-US" sz="2000" b="1" dirty="0">
                <a:solidFill>
                  <a:srgbClr val="2B2BFF"/>
                </a:solidFill>
              </a:rPr>
              <a:t> dan </a:t>
            </a:r>
            <a:r>
              <a:rPr lang="en-US" sz="2000" b="1" dirty="0" err="1">
                <a:solidFill>
                  <a:srgbClr val="2B2BFF"/>
                </a:solidFill>
              </a:rPr>
              <a:t>rasul</a:t>
            </a:r>
            <a:r>
              <a:rPr lang="en-US" sz="2000" b="1" dirty="0">
                <a:solidFill>
                  <a:srgbClr val="2B2BFF"/>
                </a:solidFill>
              </a:rPr>
              <a:t> Allah </a:t>
            </a:r>
            <a:r>
              <a:rPr lang="en-US" sz="2000" b="1" dirty="0" err="1">
                <a:solidFill>
                  <a:srgbClr val="2B2BFF"/>
                </a:solidFill>
              </a:rPr>
              <a:t>itu</a:t>
            </a:r>
            <a:r>
              <a:rPr lang="en-US" sz="2000" b="1" dirty="0">
                <a:solidFill>
                  <a:srgbClr val="2B2BFF"/>
                </a:solidFill>
              </a:rPr>
              <a:t> </a:t>
            </a:r>
            <a:r>
              <a:rPr lang="en-US" sz="2000" b="1" dirty="0" err="1">
                <a:solidFill>
                  <a:srgbClr val="2B2BFF"/>
                </a:solidFill>
              </a:rPr>
              <a:t>ada</a:t>
            </a:r>
            <a:r>
              <a:rPr lang="en-US" sz="2000" b="1" dirty="0">
                <a:solidFill>
                  <a:srgbClr val="2B2BFF"/>
                </a:solidFill>
              </a:rPr>
              <a:t>.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0" y="3190130"/>
            <a:ext cx="3344224" cy="128928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95468" y="3326938"/>
            <a:ext cx="2814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Jumlah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nabi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dan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rasul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yang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wajib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diketahui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ada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 25.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>
            <a:fillRect/>
          </a:stretch>
        </p:blipFill>
        <p:spPr>
          <a:xfrm>
            <a:off x="0" y="0"/>
            <a:ext cx="9144000" cy="5114082"/>
          </a:xfrm>
          <a:prstGeom prst="rect">
            <a:avLst/>
          </a:prstGeom>
          <a:solidFill>
            <a:srgbClr val="000000">
              <a:alpha val="83137"/>
            </a:srgbClr>
          </a:solidFill>
        </p:spPr>
      </p:pic>
      <p:sp>
        <p:nvSpPr>
          <p:cNvPr id="5" name="Round Same Side Corner Rectangle 4"/>
          <p:cNvSpPr/>
          <p:nvPr/>
        </p:nvSpPr>
        <p:spPr>
          <a:xfrm>
            <a:off x="363071" y="259978"/>
            <a:ext cx="6037729" cy="635372"/>
          </a:xfrm>
          <a:prstGeom prst="round2SameRect">
            <a:avLst/>
          </a:prstGeom>
          <a:solidFill>
            <a:srgbClr val="169BA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Nama-Nama Nabi dan Rasul Allah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8600" y="971550"/>
            <a:ext cx="2608730" cy="484094"/>
            <a:chOff x="228600" y="1200150"/>
            <a:chExt cx="2608730" cy="484094"/>
          </a:xfrm>
        </p:grpSpPr>
        <p:sp>
          <p:nvSpPr>
            <p:cNvPr id="32" name="Round Diagonal Corner Rectangle 31"/>
            <p:cNvSpPr/>
            <p:nvPr/>
          </p:nvSpPr>
          <p:spPr>
            <a:xfrm>
              <a:off x="228600" y="1200150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/>
                <a:t>Nabi</a:t>
              </a:r>
              <a:r>
                <a:rPr lang="en-US" sz="2200" b="1" dirty="0"/>
                <a:t> Adam A.S.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363070" y="1380117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" y="1380205"/>
            <a:ext cx="2608730" cy="484094"/>
            <a:chOff x="152400" y="1201086"/>
            <a:chExt cx="2608730" cy="484094"/>
          </a:xfrm>
        </p:grpSpPr>
        <p:sp>
          <p:nvSpPr>
            <p:cNvPr id="45" name="Round Diagonal Corner Rectangle 44"/>
            <p:cNvSpPr/>
            <p:nvPr/>
          </p:nvSpPr>
          <p:spPr>
            <a:xfrm>
              <a:off x="152400" y="1201086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/>
                <a:t>Nabi</a:t>
              </a:r>
              <a:r>
                <a:rPr lang="en-US" sz="2200" b="1" dirty="0"/>
                <a:t> Idris A.S.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63070" y="1380117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2400" y="1815549"/>
            <a:ext cx="2608730" cy="484094"/>
            <a:chOff x="152400" y="1192349"/>
            <a:chExt cx="2608730" cy="484094"/>
          </a:xfrm>
        </p:grpSpPr>
        <p:sp>
          <p:nvSpPr>
            <p:cNvPr id="48" name="Round Diagonal Corner Rectangle 47"/>
            <p:cNvSpPr/>
            <p:nvPr/>
          </p:nvSpPr>
          <p:spPr>
            <a:xfrm>
              <a:off x="152400" y="1192349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/>
                <a:t>Nabi</a:t>
              </a:r>
              <a:r>
                <a:rPr lang="en-US" sz="2200" b="1" dirty="0"/>
                <a:t> </a:t>
              </a:r>
              <a:r>
                <a:rPr lang="en-US" sz="2200" b="1" dirty="0" err="1"/>
                <a:t>Nuh</a:t>
              </a:r>
              <a:r>
                <a:rPr lang="en-US" sz="2200" b="1" dirty="0"/>
                <a:t> A.S.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363070" y="1380117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52400" y="2272954"/>
            <a:ext cx="2608730" cy="484094"/>
            <a:chOff x="152400" y="1213474"/>
            <a:chExt cx="2608730" cy="484094"/>
          </a:xfrm>
        </p:grpSpPr>
        <p:sp>
          <p:nvSpPr>
            <p:cNvPr id="51" name="Round Diagonal Corner Rectangle 50"/>
            <p:cNvSpPr/>
            <p:nvPr/>
          </p:nvSpPr>
          <p:spPr>
            <a:xfrm>
              <a:off x="152400" y="1213474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/>
                <a:t>Nabi</a:t>
              </a:r>
              <a:r>
                <a:rPr lang="en-US" sz="2200" b="1" dirty="0"/>
                <a:t> </a:t>
              </a:r>
              <a:r>
                <a:rPr lang="en-US" sz="2200" b="1" dirty="0" err="1"/>
                <a:t>Hud</a:t>
              </a:r>
              <a:r>
                <a:rPr lang="en-US" sz="2200" b="1" dirty="0"/>
                <a:t> A.S.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363070" y="1380117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7460" y="2716830"/>
            <a:ext cx="2608730" cy="484094"/>
            <a:chOff x="228600" y="1200150"/>
            <a:chExt cx="2608730" cy="484094"/>
          </a:xfrm>
        </p:grpSpPr>
        <p:sp>
          <p:nvSpPr>
            <p:cNvPr id="54" name="Round Diagonal Corner Rectangle 53"/>
            <p:cNvSpPr/>
            <p:nvPr/>
          </p:nvSpPr>
          <p:spPr>
            <a:xfrm>
              <a:off x="228600" y="1200150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/>
                <a:t>Nabi</a:t>
              </a:r>
              <a:r>
                <a:rPr lang="en-US" sz="2200" b="1" dirty="0"/>
                <a:t> Saleh A.S.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363070" y="1380117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71929" y="3136316"/>
            <a:ext cx="2794122" cy="484094"/>
            <a:chOff x="371215" y="3337058"/>
            <a:chExt cx="2794122" cy="484094"/>
          </a:xfrm>
        </p:grpSpPr>
        <p:sp>
          <p:nvSpPr>
            <p:cNvPr id="37" name="Round Diagonal Corner Rectangle 36"/>
            <p:cNvSpPr/>
            <p:nvPr/>
          </p:nvSpPr>
          <p:spPr>
            <a:xfrm>
              <a:off x="536438" y="3337058"/>
              <a:ext cx="2628899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 err="1"/>
                <a:t>Nabi</a:t>
              </a:r>
              <a:r>
                <a:rPr lang="en-US" sz="2200" b="1" dirty="0"/>
                <a:t> Ibrahim A.S.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371215" y="3526685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71893" y="3566915"/>
            <a:ext cx="2608730" cy="484094"/>
            <a:chOff x="171893" y="3728686"/>
            <a:chExt cx="2608730" cy="484094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171893" y="3728686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/>
                <a:t>Nabi</a:t>
              </a:r>
              <a:r>
                <a:rPr lang="en-US" sz="2200" b="1" dirty="0"/>
                <a:t> </a:t>
              </a:r>
              <a:r>
                <a:rPr lang="en-US" sz="2200" b="1" dirty="0" err="1"/>
                <a:t>Luth</a:t>
              </a:r>
              <a:r>
                <a:rPr lang="en-US" sz="2200" b="1" dirty="0"/>
                <a:t> A.S.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394714" y="3918313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37460" y="4024403"/>
            <a:ext cx="2608730" cy="484094"/>
            <a:chOff x="253409" y="4154427"/>
            <a:chExt cx="2608730" cy="484094"/>
          </a:xfrm>
        </p:grpSpPr>
        <p:sp>
          <p:nvSpPr>
            <p:cNvPr id="40" name="Round Diagonal Corner Rectangle 39"/>
            <p:cNvSpPr/>
            <p:nvPr/>
          </p:nvSpPr>
          <p:spPr>
            <a:xfrm>
              <a:off x="253409" y="4154427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/>
                <a:t>Nabi</a:t>
              </a:r>
              <a:r>
                <a:rPr lang="en-US" sz="2200" b="1" dirty="0"/>
                <a:t> Ismail A.S.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405346" y="4332930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269512" y="978946"/>
            <a:ext cx="2608730" cy="484094"/>
            <a:chOff x="3886200" y="1121975"/>
            <a:chExt cx="2608730" cy="484094"/>
          </a:xfrm>
        </p:grpSpPr>
        <p:sp>
          <p:nvSpPr>
            <p:cNvPr id="62" name="Round Diagonal Corner Rectangle 61"/>
            <p:cNvSpPr/>
            <p:nvPr/>
          </p:nvSpPr>
          <p:spPr>
            <a:xfrm>
              <a:off x="3886200" y="1121975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Ya’qub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3999600" y="1329402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00400" y="1386665"/>
            <a:ext cx="2608730" cy="484094"/>
            <a:chOff x="3817088" y="1529694"/>
            <a:chExt cx="2608730" cy="484094"/>
          </a:xfrm>
        </p:grpSpPr>
        <p:sp>
          <p:nvSpPr>
            <p:cNvPr id="63" name="Round Diagonal Corner Rectangle 62"/>
            <p:cNvSpPr/>
            <p:nvPr/>
          </p:nvSpPr>
          <p:spPr>
            <a:xfrm>
              <a:off x="3817088" y="1529694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Yusuf A.S.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3999601" y="1703366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200400" y="1748318"/>
            <a:ext cx="2608730" cy="484094"/>
            <a:chOff x="3817088" y="1891347"/>
            <a:chExt cx="2608730" cy="484094"/>
          </a:xfrm>
        </p:grpSpPr>
        <p:sp>
          <p:nvSpPr>
            <p:cNvPr id="64" name="Round Diagonal Corner Rectangle 63"/>
            <p:cNvSpPr/>
            <p:nvPr/>
          </p:nvSpPr>
          <p:spPr>
            <a:xfrm>
              <a:off x="3817088" y="1891347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Ayub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4000702" y="2074586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269512" y="2181312"/>
            <a:ext cx="2608730" cy="484094"/>
            <a:chOff x="3886200" y="2324341"/>
            <a:chExt cx="2608730" cy="484094"/>
          </a:xfrm>
        </p:grpSpPr>
        <p:sp>
          <p:nvSpPr>
            <p:cNvPr id="65" name="Round Diagonal Corner Rectangle 64"/>
            <p:cNvSpPr/>
            <p:nvPr/>
          </p:nvSpPr>
          <p:spPr>
            <a:xfrm>
              <a:off x="3886200" y="2324341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Zulkifli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4000702" y="2501384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292549" y="2569227"/>
            <a:ext cx="2608730" cy="484094"/>
            <a:chOff x="3909237" y="2712256"/>
            <a:chExt cx="2608730" cy="484094"/>
          </a:xfrm>
        </p:grpSpPr>
        <p:sp>
          <p:nvSpPr>
            <p:cNvPr id="69" name="Round Diagonal Corner Rectangle 68"/>
            <p:cNvSpPr/>
            <p:nvPr/>
          </p:nvSpPr>
          <p:spPr>
            <a:xfrm>
              <a:off x="3909237" y="2712256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Syu’aib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4000702" y="2898507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49880" y="2978137"/>
            <a:ext cx="2608730" cy="484094"/>
            <a:chOff x="3866568" y="3121166"/>
            <a:chExt cx="2608730" cy="484094"/>
          </a:xfrm>
        </p:grpSpPr>
        <p:sp>
          <p:nvSpPr>
            <p:cNvPr id="66" name="Round Diagonal Corner Rectangle 65"/>
            <p:cNvSpPr/>
            <p:nvPr/>
          </p:nvSpPr>
          <p:spPr>
            <a:xfrm>
              <a:off x="3866568" y="3121166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Musa A.S.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4007373" y="3308961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292549" y="3359686"/>
            <a:ext cx="2608730" cy="484094"/>
            <a:chOff x="3909237" y="3502715"/>
            <a:chExt cx="2608730" cy="484094"/>
          </a:xfrm>
        </p:grpSpPr>
        <p:sp>
          <p:nvSpPr>
            <p:cNvPr id="67" name="Round Diagonal Corner Rectangle 66"/>
            <p:cNvSpPr/>
            <p:nvPr/>
          </p:nvSpPr>
          <p:spPr>
            <a:xfrm>
              <a:off x="3909237" y="3502715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Harun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006272" y="3661207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269512" y="3723862"/>
            <a:ext cx="2608730" cy="484094"/>
            <a:chOff x="3886200" y="3866891"/>
            <a:chExt cx="2608730" cy="484094"/>
          </a:xfrm>
        </p:grpSpPr>
        <p:sp>
          <p:nvSpPr>
            <p:cNvPr id="68" name="Round Diagonal Corner Rectangle 67"/>
            <p:cNvSpPr/>
            <p:nvPr/>
          </p:nvSpPr>
          <p:spPr>
            <a:xfrm>
              <a:off x="3886200" y="3866891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Daud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000702" y="4025383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269512" y="4088038"/>
            <a:ext cx="2608730" cy="484094"/>
            <a:chOff x="3886200" y="4231067"/>
            <a:chExt cx="2608730" cy="484094"/>
          </a:xfrm>
        </p:grpSpPr>
        <p:sp>
          <p:nvSpPr>
            <p:cNvPr id="38" name="Round Diagonal Corner Rectangle 37"/>
            <p:cNvSpPr/>
            <p:nvPr/>
          </p:nvSpPr>
          <p:spPr>
            <a:xfrm>
              <a:off x="3886200" y="4231067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/>
                <a:t>Nabi</a:t>
              </a:r>
              <a:r>
                <a:rPr lang="en-US" sz="2200" b="1" dirty="0"/>
                <a:t> </a:t>
              </a:r>
              <a:r>
                <a:rPr lang="en-US" sz="2200" b="1" dirty="0" err="1"/>
                <a:t>Ishak</a:t>
              </a:r>
              <a:r>
                <a:rPr lang="en-US" sz="2200" b="1" dirty="0"/>
                <a:t> A.S.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4007373" y="4408594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056938" y="982522"/>
            <a:ext cx="2869303" cy="484094"/>
            <a:chOff x="6056938" y="1125551"/>
            <a:chExt cx="2869303" cy="484094"/>
          </a:xfrm>
        </p:grpSpPr>
        <p:sp>
          <p:nvSpPr>
            <p:cNvPr id="70" name="Round Diagonal Corner Rectangle 69"/>
            <p:cNvSpPr/>
            <p:nvPr/>
          </p:nvSpPr>
          <p:spPr>
            <a:xfrm>
              <a:off x="6056938" y="1125551"/>
              <a:ext cx="2869303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Sulaiman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96" name="Oval 95"/>
            <p:cNvSpPr/>
            <p:nvPr/>
          </p:nvSpPr>
          <p:spPr>
            <a:xfrm>
              <a:off x="6153214" y="1329401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153214" y="1411227"/>
            <a:ext cx="2804925" cy="484094"/>
            <a:chOff x="6153214" y="1554256"/>
            <a:chExt cx="2804925" cy="484094"/>
          </a:xfrm>
        </p:grpSpPr>
        <p:sp>
          <p:nvSpPr>
            <p:cNvPr id="89" name="Round Diagonal Corner Rectangle 88"/>
            <p:cNvSpPr/>
            <p:nvPr/>
          </p:nvSpPr>
          <p:spPr>
            <a:xfrm>
              <a:off x="6349409" y="1554256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Ilyas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6153214" y="1744018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53214" y="1868427"/>
            <a:ext cx="2804925" cy="484094"/>
            <a:chOff x="6153214" y="2011456"/>
            <a:chExt cx="2804925" cy="484094"/>
          </a:xfrm>
        </p:grpSpPr>
        <p:sp>
          <p:nvSpPr>
            <p:cNvPr id="90" name="Round Diagonal Corner Rectangle 89"/>
            <p:cNvSpPr/>
            <p:nvPr/>
          </p:nvSpPr>
          <p:spPr>
            <a:xfrm>
              <a:off x="6349409" y="2011456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Ilyasa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98" name="Oval 97"/>
            <p:cNvSpPr/>
            <p:nvPr/>
          </p:nvSpPr>
          <p:spPr>
            <a:xfrm>
              <a:off x="6153214" y="2167656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6164100" y="2276321"/>
            <a:ext cx="2794039" cy="484094"/>
            <a:chOff x="6164100" y="2419350"/>
            <a:chExt cx="2794039" cy="484094"/>
          </a:xfrm>
        </p:grpSpPr>
        <p:sp>
          <p:nvSpPr>
            <p:cNvPr id="91" name="Round Diagonal Corner Rectangle 90"/>
            <p:cNvSpPr/>
            <p:nvPr/>
          </p:nvSpPr>
          <p:spPr>
            <a:xfrm>
              <a:off x="6349409" y="2419350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Yunus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99" name="Oval 98"/>
            <p:cNvSpPr/>
            <p:nvPr/>
          </p:nvSpPr>
          <p:spPr>
            <a:xfrm>
              <a:off x="6164100" y="2582625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64100" y="2706627"/>
            <a:ext cx="2801128" cy="484094"/>
            <a:chOff x="6164100" y="2849656"/>
            <a:chExt cx="2801128" cy="484094"/>
          </a:xfrm>
        </p:grpSpPr>
        <p:sp>
          <p:nvSpPr>
            <p:cNvPr id="92" name="Round Diagonal Corner Rectangle 91"/>
            <p:cNvSpPr/>
            <p:nvPr/>
          </p:nvSpPr>
          <p:spPr>
            <a:xfrm>
              <a:off x="6356498" y="2849656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Zakaria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6164100" y="3051689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153467" y="3116351"/>
            <a:ext cx="2811761" cy="484094"/>
            <a:chOff x="6153467" y="3259380"/>
            <a:chExt cx="2811761" cy="484094"/>
          </a:xfrm>
        </p:grpSpPr>
        <p:sp>
          <p:nvSpPr>
            <p:cNvPr id="93" name="Round Diagonal Corner Rectangle 92"/>
            <p:cNvSpPr/>
            <p:nvPr/>
          </p:nvSpPr>
          <p:spPr>
            <a:xfrm>
              <a:off x="6356498" y="3259380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</a:rPr>
                <a:t>Yahya</a:t>
              </a:r>
              <a:r>
                <a:rPr lang="en-US" sz="2200" b="1" dirty="0">
                  <a:solidFill>
                    <a:schemeClr val="tx1"/>
                  </a:solidFill>
                </a:rPr>
                <a:t> A.S.</a:t>
              </a:r>
            </a:p>
          </p:txBody>
        </p:sp>
        <p:sp>
          <p:nvSpPr>
            <p:cNvPr id="101" name="Oval 100"/>
            <p:cNvSpPr/>
            <p:nvPr/>
          </p:nvSpPr>
          <p:spPr>
            <a:xfrm>
              <a:off x="6153467" y="3431950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153213" y="3544827"/>
            <a:ext cx="2836825" cy="484094"/>
            <a:chOff x="6153213" y="3687856"/>
            <a:chExt cx="2836825" cy="484094"/>
          </a:xfrm>
        </p:grpSpPr>
        <p:sp>
          <p:nvSpPr>
            <p:cNvPr id="94" name="Round Diagonal Corner Rectangle 93"/>
            <p:cNvSpPr/>
            <p:nvPr/>
          </p:nvSpPr>
          <p:spPr>
            <a:xfrm>
              <a:off x="6381308" y="3687856"/>
              <a:ext cx="2608730" cy="48409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Isa A.S.</a:t>
              </a:r>
            </a:p>
          </p:txBody>
        </p:sp>
        <p:sp>
          <p:nvSpPr>
            <p:cNvPr id="102" name="Oval 101"/>
            <p:cNvSpPr/>
            <p:nvPr/>
          </p:nvSpPr>
          <p:spPr>
            <a:xfrm>
              <a:off x="6153213" y="3866891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989851" y="3661368"/>
            <a:ext cx="3117068" cy="1105906"/>
            <a:chOff x="5989851" y="3804397"/>
            <a:chExt cx="3117068" cy="1105906"/>
          </a:xfrm>
        </p:grpSpPr>
        <p:sp>
          <p:nvSpPr>
            <p:cNvPr id="95" name="Round Diagonal Corner Rectangle 94"/>
            <p:cNvSpPr/>
            <p:nvPr/>
          </p:nvSpPr>
          <p:spPr>
            <a:xfrm>
              <a:off x="6112082" y="3804397"/>
              <a:ext cx="2994837" cy="1105906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chemeClr val="tx1"/>
                  </a:solidFill>
                </a:rPr>
                <a:t>Nabi</a:t>
              </a:r>
              <a:r>
                <a:rPr lang="en-US" sz="2200" b="1" dirty="0">
                  <a:solidFill>
                    <a:schemeClr val="tx1"/>
                  </a:solidFill>
                </a:rPr>
                <a:t> Muhammad Saw.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5989851" y="4310903"/>
              <a:ext cx="134173" cy="13895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62" y="209550"/>
            <a:ext cx="1853069" cy="4434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" y="0"/>
            <a:ext cx="9144000" cy="514350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0676" y="1873340"/>
            <a:ext cx="2866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98A1"/>
                </a:solidFill>
              </a:rPr>
              <a:t>Sidiq</a:t>
            </a:r>
            <a:r>
              <a:rPr lang="en-US" sz="2000" b="1" dirty="0">
                <a:solidFill>
                  <a:srgbClr val="0098A1"/>
                </a:solidFill>
              </a:rPr>
              <a:t> </a:t>
            </a:r>
            <a:r>
              <a:rPr lang="en-US" sz="2000" b="1" dirty="0" err="1">
                <a:solidFill>
                  <a:srgbClr val="0098A1"/>
                </a:solidFill>
              </a:rPr>
              <a:t>artinya</a:t>
            </a:r>
            <a:r>
              <a:rPr lang="en-US" sz="2000" b="1" dirty="0">
                <a:solidFill>
                  <a:srgbClr val="0098A1"/>
                </a:solidFill>
              </a:rPr>
              <a:t> </a:t>
            </a:r>
            <a:r>
              <a:rPr lang="en-US" sz="2000" b="1" dirty="0" err="1">
                <a:solidFill>
                  <a:srgbClr val="0098A1"/>
                </a:solidFill>
              </a:rPr>
              <a:t>benar</a:t>
            </a:r>
            <a:r>
              <a:rPr lang="en-US" sz="2000" b="1" dirty="0">
                <a:solidFill>
                  <a:srgbClr val="0098A1"/>
                </a:solidFill>
              </a:rPr>
              <a:t>/</a:t>
            </a:r>
            <a:r>
              <a:rPr lang="en-US" sz="2000" b="1" dirty="0" err="1">
                <a:solidFill>
                  <a:srgbClr val="0098A1"/>
                </a:solidFill>
              </a:rPr>
              <a:t>jujur</a:t>
            </a:r>
            <a:r>
              <a:rPr lang="en-US" sz="2000" b="1" dirty="0">
                <a:solidFill>
                  <a:srgbClr val="0098A1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8522" y="2959873"/>
            <a:ext cx="3802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52B43"/>
                </a:solidFill>
              </a:rPr>
              <a:t>Tablig</a:t>
            </a:r>
            <a:r>
              <a:rPr lang="en-US" sz="2000" b="1" dirty="0">
                <a:solidFill>
                  <a:srgbClr val="D52B43"/>
                </a:solidFill>
              </a:rPr>
              <a:t> </a:t>
            </a:r>
            <a:r>
              <a:rPr lang="en-US" sz="2000" b="1" dirty="0" err="1">
                <a:solidFill>
                  <a:srgbClr val="D52B43"/>
                </a:solidFill>
              </a:rPr>
              <a:t>artinya</a:t>
            </a:r>
            <a:r>
              <a:rPr lang="en-US" sz="2000" b="1" dirty="0">
                <a:solidFill>
                  <a:srgbClr val="D52B43"/>
                </a:solidFill>
              </a:rPr>
              <a:t> </a:t>
            </a:r>
            <a:r>
              <a:rPr lang="en-US" sz="2000" b="1" dirty="0" err="1">
                <a:solidFill>
                  <a:srgbClr val="D52B43"/>
                </a:solidFill>
              </a:rPr>
              <a:t>menyampaikan</a:t>
            </a:r>
            <a:r>
              <a:rPr lang="en-US" sz="2000" b="1" dirty="0">
                <a:solidFill>
                  <a:srgbClr val="D52B43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610" y="2273450"/>
            <a:ext cx="3510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Amanah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artinya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dapat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dipercaya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3370488"/>
            <a:ext cx="2756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</a:rPr>
              <a:t>Fatanah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artinya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cerdas</a:t>
            </a:r>
            <a:r>
              <a:rPr lang="en-US" sz="20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4" name="Round Same Side Corner Rectangle 13"/>
          <p:cNvSpPr/>
          <p:nvPr/>
        </p:nvSpPr>
        <p:spPr>
          <a:xfrm>
            <a:off x="2780955" y="230840"/>
            <a:ext cx="3617259" cy="979217"/>
          </a:xfrm>
          <a:prstGeom prst="round2Same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Sifat-Sifat</a:t>
            </a:r>
            <a:r>
              <a:rPr lang="en-US" sz="2800" b="1" dirty="0"/>
              <a:t> </a:t>
            </a:r>
            <a:r>
              <a:rPr lang="en-US" sz="2800" b="1" dirty="0" err="1" smtClean="0"/>
              <a:t>Nabi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Rasul</a:t>
            </a:r>
            <a:r>
              <a:rPr lang="en-US" sz="2800" b="1" dirty="0" smtClean="0"/>
              <a:t> </a:t>
            </a:r>
            <a:r>
              <a:rPr lang="en-US" sz="2800" b="1" dirty="0"/>
              <a:t>Allah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495800" y="1516247"/>
            <a:ext cx="0" cy="3160934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54834" y="1867072"/>
            <a:ext cx="229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98A1"/>
                </a:solidFill>
              </a:rPr>
              <a:t>Kizib</a:t>
            </a:r>
            <a:r>
              <a:rPr lang="en-US" sz="1800" b="1" dirty="0">
                <a:solidFill>
                  <a:srgbClr val="0098A1"/>
                </a:solidFill>
              </a:rPr>
              <a:t> </a:t>
            </a:r>
            <a:r>
              <a:rPr lang="en-US" sz="1800" b="1" dirty="0" err="1">
                <a:solidFill>
                  <a:srgbClr val="0098A1"/>
                </a:solidFill>
              </a:rPr>
              <a:t>artinya</a:t>
            </a:r>
            <a:r>
              <a:rPr lang="en-US" sz="1800" b="1" dirty="0">
                <a:solidFill>
                  <a:srgbClr val="0098A1"/>
                </a:solidFill>
              </a:rPr>
              <a:t> </a:t>
            </a:r>
            <a:r>
              <a:rPr lang="en-US" sz="1800" b="1" dirty="0" err="1">
                <a:solidFill>
                  <a:srgbClr val="0098A1"/>
                </a:solidFill>
              </a:rPr>
              <a:t>Bohong</a:t>
            </a:r>
            <a:r>
              <a:rPr lang="en-US" sz="1800" b="1" dirty="0">
                <a:solidFill>
                  <a:srgbClr val="0098A1"/>
                </a:solidFill>
              </a:rPr>
              <a:t>.</a:t>
            </a:r>
          </a:p>
          <a:p>
            <a:endParaRPr lang="en-ID" dirty="0"/>
          </a:p>
        </p:txBody>
      </p:sp>
      <p:sp>
        <p:nvSpPr>
          <p:cNvPr id="5" name="TextBox 4"/>
          <p:cNvSpPr txBox="1"/>
          <p:nvPr/>
        </p:nvSpPr>
        <p:spPr>
          <a:xfrm>
            <a:off x="5320615" y="2260866"/>
            <a:ext cx="2961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Berkhianat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artinya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tidak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dapat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di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percaya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ctr"/>
            <a:endParaRPr lang="en-ID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35526" y="2981336"/>
            <a:ext cx="3839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52B43"/>
                </a:solidFill>
              </a:rPr>
              <a:t>Kitman </a:t>
            </a:r>
            <a:r>
              <a:rPr lang="en-US" sz="2000" b="1" dirty="0" err="1">
                <a:solidFill>
                  <a:srgbClr val="D52B43"/>
                </a:solidFill>
              </a:rPr>
              <a:t>artinya</a:t>
            </a:r>
            <a:r>
              <a:rPr lang="en-US" sz="2000" b="1" dirty="0">
                <a:solidFill>
                  <a:srgbClr val="D52B43"/>
                </a:solidFill>
              </a:rPr>
              <a:t> </a:t>
            </a:r>
            <a:r>
              <a:rPr lang="en-US" sz="2000" b="1" dirty="0" err="1">
                <a:solidFill>
                  <a:srgbClr val="D52B43"/>
                </a:solidFill>
              </a:rPr>
              <a:t>menyembunyikan</a:t>
            </a:r>
            <a:endParaRPr lang="en-US" sz="2000" b="1" dirty="0">
              <a:solidFill>
                <a:srgbClr val="D52B43"/>
              </a:solidFill>
            </a:endParaRPr>
          </a:p>
          <a:p>
            <a:pPr algn="ctr"/>
            <a:endParaRPr lang="en-ID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11940" y="3359983"/>
            <a:ext cx="2579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</a:rPr>
              <a:t>Baladah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artinya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bodoh</a:t>
            </a:r>
            <a:endParaRPr lang="en-US" sz="2000" b="1" dirty="0">
              <a:solidFill>
                <a:srgbClr val="7030A0"/>
              </a:solidFill>
            </a:endParaRPr>
          </a:p>
          <a:p>
            <a:pPr algn="ctr"/>
            <a:endParaRPr lang="en-ID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836126" y="1368934"/>
            <a:ext cx="10667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/>
              <a:t>Terpuji</a:t>
            </a:r>
            <a:endParaRPr lang="en-ID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5999930" y="1323513"/>
            <a:ext cx="160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/>
              <a:t>Mustahil</a:t>
            </a:r>
            <a:endParaRPr lang="en-ID" sz="2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" y="0"/>
            <a:ext cx="9144000" cy="51435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31" y="4590559"/>
            <a:ext cx="9144000" cy="529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2532" y="635790"/>
            <a:ext cx="544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98A1"/>
                </a:solidFill>
              </a:rPr>
              <a:t>Perbedaan</a:t>
            </a:r>
            <a:r>
              <a:rPr lang="en-US" sz="2800" b="1" u="sng" dirty="0">
                <a:solidFill>
                  <a:srgbClr val="0098A1"/>
                </a:solidFill>
              </a:rPr>
              <a:t> </a:t>
            </a:r>
            <a:r>
              <a:rPr lang="en-US" sz="2800" b="1" u="sng" dirty="0" err="1">
                <a:solidFill>
                  <a:srgbClr val="0098A1"/>
                </a:solidFill>
              </a:rPr>
              <a:t>Nabi</a:t>
            </a:r>
            <a:r>
              <a:rPr lang="en-US" sz="2800" b="1" u="sng" dirty="0">
                <a:solidFill>
                  <a:srgbClr val="0098A1"/>
                </a:solidFill>
              </a:rPr>
              <a:t> </a:t>
            </a:r>
            <a:r>
              <a:rPr lang="en-US" sz="2800" b="1" u="sng" dirty="0" err="1">
                <a:solidFill>
                  <a:srgbClr val="0098A1"/>
                </a:solidFill>
              </a:rPr>
              <a:t>dan</a:t>
            </a:r>
            <a:r>
              <a:rPr lang="en-US" sz="2800" b="1" u="sng" dirty="0">
                <a:solidFill>
                  <a:srgbClr val="0098A1"/>
                </a:solidFill>
              </a:rPr>
              <a:t> </a:t>
            </a:r>
            <a:r>
              <a:rPr lang="en-US" sz="2800" b="1" u="sng" dirty="0" err="1">
                <a:solidFill>
                  <a:srgbClr val="0098A1"/>
                </a:solidFill>
              </a:rPr>
              <a:t>Rasul</a:t>
            </a:r>
            <a:endParaRPr lang="en-US" sz="2800" b="1" u="sng" dirty="0">
              <a:solidFill>
                <a:srgbClr val="0098A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0328" y="1446041"/>
            <a:ext cx="4610272" cy="2573509"/>
            <a:chOff x="190328" y="1446041"/>
            <a:chExt cx="4610272" cy="2573509"/>
          </a:xfrm>
        </p:grpSpPr>
        <p:sp>
          <p:nvSpPr>
            <p:cNvPr id="14" name="Rounded Rectangle 13"/>
            <p:cNvSpPr/>
            <p:nvPr/>
          </p:nvSpPr>
          <p:spPr>
            <a:xfrm>
              <a:off x="190328" y="1657350"/>
              <a:ext cx="4610272" cy="2362200"/>
            </a:xfrm>
            <a:prstGeom prst="roundRect">
              <a:avLst/>
            </a:prstGeom>
            <a:solidFill>
              <a:srgbClr val="FFFFFF">
                <a:alpha val="81176"/>
              </a:srgb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824318" y="1446041"/>
              <a:ext cx="1223682" cy="46166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 dirty="0" err="1">
                  <a:solidFill>
                    <a:schemeClr val="bg1"/>
                  </a:solidFill>
                </a:rPr>
                <a:t>Nabi</a:t>
              </a:r>
              <a:endParaRPr lang="en-US" sz="2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3288" y="2030816"/>
            <a:ext cx="2683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Belum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tentu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</a:rPr>
              <a:t>rasul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292" y="2509129"/>
            <a:ext cx="5114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Memiliki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sifat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sidiq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amanah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fatanah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3484" y="2986563"/>
            <a:ext cx="4750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Bertugas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untuk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dirinya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</a:rPr>
              <a:t>sendiri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4712" y="3425506"/>
            <a:ext cx="3003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881288"/>
                </a:solidFill>
              </a:rPr>
              <a:t>Tidak</a:t>
            </a:r>
            <a:r>
              <a:rPr lang="en-US" sz="2200" b="1" dirty="0">
                <a:solidFill>
                  <a:srgbClr val="881288"/>
                </a:solidFill>
              </a:rPr>
              <a:t> </a:t>
            </a:r>
            <a:r>
              <a:rPr lang="en-US" sz="2200" b="1" dirty="0" err="1">
                <a:solidFill>
                  <a:srgbClr val="881288"/>
                </a:solidFill>
              </a:rPr>
              <a:t>memiliki</a:t>
            </a:r>
            <a:r>
              <a:rPr lang="en-US" sz="2200" b="1" dirty="0">
                <a:solidFill>
                  <a:srgbClr val="881288"/>
                </a:solidFill>
              </a:rPr>
              <a:t> </a:t>
            </a:r>
            <a:r>
              <a:rPr lang="en-US" sz="2200" b="1" dirty="0" err="1">
                <a:solidFill>
                  <a:srgbClr val="881288"/>
                </a:solidFill>
              </a:rPr>
              <a:t>umat</a:t>
            </a:r>
            <a:r>
              <a:rPr lang="en-US" sz="2200" b="1" dirty="0">
                <a:solidFill>
                  <a:srgbClr val="881288"/>
                </a:solidFill>
              </a:rPr>
              <a:t>.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219402" y="1331273"/>
            <a:ext cx="3730633" cy="2993076"/>
            <a:chOff x="5219402" y="1331273"/>
            <a:chExt cx="3730633" cy="2993076"/>
          </a:xfrm>
        </p:grpSpPr>
        <p:sp>
          <p:nvSpPr>
            <p:cNvPr id="20" name="Rounded Rectangle 19"/>
            <p:cNvSpPr/>
            <p:nvPr/>
          </p:nvSpPr>
          <p:spPr>
            <a:xfrm>
              <a:off x="5219402" y="1653714"/>
              <a:ext cx="3730633" cy="2670635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477000" y="1331273"/>
              <a:ext cx="1223682" cy="4616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bg1"/>
                  </a:solidFill>
                </a:rPr>
                <a:t>Rasul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38800" y="1904203"/>
            <a:ext cx="2683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Pasti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</a:rPr>
              <a:t>nabi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9147" y="2306455"/>
            <a:ext cx="405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2"/>
                </a:solidFill>
              </a:rPr>
              <a:t>Memiliki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sifat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sidiq</a:t>
            </a:r>
            <a:r>
              <a:rPr lang="en-US" sz="2200" b="1" dirty="0">
                <a:solidFill>
                  <a:schemeClr val="accent2"/>
                </a:solidFill>
              </a:rPr>
              <a:t>, </a:t>
            </a:r>
            <a:r>
              <a:rPr lang="en-US" sz="2200" b="1" dirty="0" err="1">
                <a:solidFill>
                  <a:schemeClr val="accent2"/>
                </a:solidFill>
              </a:rPr>
              <a:t>amanah</a:t>
            </a:r>
            <a:r>
              <a:rPr lang="en-US" sz="2200" b="1" dirty="0">
                <a:solidFill>
                  <a:schemeClr val="accent2"/>
                </a:solidFill>
              </a:rPr>
              <a:t>, </a:t>
            </a:r>
            <a:r>
              <a:rPr lang="en-US" sz="2200" b="1" dirty="0" err="1">
                <a:solidFill>
                  <a:schemeClr val="accent2"/>
                </a:solidFill>
              </a:rPr>
              <a:t>fatanah</a:t>
            </a:r>
            <a:r>
              <a:rPr lang="en-US" sz="2200" b="1" dirty="0">
                <a:solidFill>
                  <a:schemeClr val="accent2"/>
                </a:solidFill>
              </a:rPr>
              <a:t>, </a:t>
            </a:r>
            <a:r>
              <a:rPr lang="en-US" sz="2200" b="1" dirty="0" err="1">
                <a:solidFill>
                  <a:schemeClr val="accent2"/>
                </a:solidFill>
              </a:rPr>
              <a:t>tablig</a:t>
            </a:r>
            <a:r>
              <a:rPr lang="en-US" sz="2200" b="1" dirty="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7976" y="3022354"/>
            <a:ext cx="359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98A1"/>
                </a:solidFill>
              </a:rPr>
              <a:t>Bertugas</a:t>
            </a:r>
            <a:r>
              <a:rPr lang="en-US" sz="2200" b="1" dirty="0">
                <a:solidFill>
                  <a:srgbClr val="0098A1"/>
                </a:solidFill>
              </a:rPr>
              <a:t> </a:t>
            </a:r>
            <a:r>
              <a:rPr lang="en-US" sz="2200" b="1" dirty="0" err="1">
                <a:solidFill>
                  <a:srgbClr val="0098A1"/>
                </a:solidFill>
              </a:rPr>
              <a:t>untuk</a:t>
            </a:r>
            <a:r>
              <a:rPr lang="en-US" sz="2200" b="1" dirty="0">
                <a:solidFill>
                  <a:srgbClr val="0098A1"/>
                </a:solidFill>
              </a:rPr>
              <a:t> </a:t>
            </a:r>
            <a:r>
              <a:rPr lang="en-US" sz="2200" b="1" dirty="0" err="1">
                <a:solidFill>
                  <a:srgbClr val="0098A1"/>
                </a:solidFill>
              </a:rPr>
              <a:t>dirinya</a:t>
            </a:r>
            <a:r>
              <a:rPr lang="en-US" sz="2200" b="1" dirty="0">
                <a:solidFill>
                  <a:srgbClr val="0098A1"/>
                </a:solidFill>
              </a:rPr>
              <a:t> </a:t>
            </a:r>
            <a:r>
              <a:rPr lang="en-US" sz="2200" b="1" dirty="0" err="1">
                <a:solidFill>
                  <a:srgbClr val="0098A1"/>
                </a:solidFill>
              </a:rPr>
              <a:t>sendiri</a:t>
            </a:r>
            <a:r>
              <a:rPr lang="en-US" sz="2200" b="1" dirty="0">
                <a:solidFill>
                  <a:srgbClr val="0098A1"/>
                </a:solidFill>
              </a:rPr>
              <a:t> </a:t>
            </a:r>
            <a:r>
              <a:rPr lang="en-US" sz="2200" b="1" dirty="0" err="1">
                <a:solidFill>
                  <a:srgbClr val="0098A1"/>
                </a:solidFill>
              </a:rPr>
              <a:t>dan</a:t>
            </a:r>
            <a:r>
              <a:rPr lang="en-US" sz="2200" b="1" dirty="0">
                <a:solidFill>
                  <a:srgbClr val="0098A1"/>
                </a:solidFill>
              </a:rPr>
              <a:t> </a:t>
            </a:r>
            <a:r>
              <a:rPr lang="en-US" sz="2200" b="1" dirty="0" err="1">
                <a:solidFill>
                  <a:srgbClr val="0098A1"/>
                </a:solidFill>
              </a:rPr>
              <a:t>umatnya</a:t>
            </a:r>
            <a:r>
              <a:rPr lang="en-US" sz="2200" b="1" dirty="0">
                <a:solidFill>
                  <a:srgbClr val="0098A1"/>
                </a:solidFill>
              </a:rPr>
              <a:t>.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0872" y="3791795"/>
            <a:ext cx="2667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7030A0"/>
                </a:solidFill>
              </a:rPr>
              <a:t>Memiliki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err="1">
                <a:solidFill>
                  <a:srgbClr val="7030A0"/>
                </a:solidFill>
              </a:rPr>
              <a:t>umat</a:t>
            </a:r>
            <a:r>
              <a:rPr lang="en-US" sz="2200" b="1" dirty="0">
                <a:solidFill>
                  <a:srgbClr val="7030A0"/>
                </a:solidFill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"/>
          <a:stretch>
            <a:fillRect/>
          </a:stretch>
        </p:blipFill>
        <p:spPr>
          <a:xfrm>
            <a:off x="0" y="0"/>
            <a:ext cx="9144000" cy="5010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630398"/>
            <a:ext cx="9144000" cy="529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742950"/>
            <a:ext cx="5067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98A1"/>
                </a:solidFill>
              </a:rPr>
              <a:t>Rasul</a:t>
            </a:r>
            <a:r>
              <a:rPr lang="en-US" sz="2800" b="1" u="sng" dirty="0">
                <a:solidFill>
                  <a:srgbClr val="0098A1"/>
                </a:solidFill>
              </a:rPr>
              <a:t> </a:t>
            </a:r>
            <a:r>
              <a:rPr lang="en-US" sz="2800" b="1" u="sng" dirty="0" err="1">
                <a:solidFill>
                  <a:srgbClr val="0098A1"/>
                </a:solidFill>
              </a:rPr>
              <a:t>Ulul</a:t>
            </a:r>
            <a:r>
              <a:rPr lang="en-US" sz="2800" b="1" u="sng" dirty="0">
                <a:solidFill>
                  <a:srgbClr val="0098A1"/>
                </a:solidFill>
              </a:rPr>
              <a:t> </a:t>
            </a:r>
            <a:r>
              <a:rPr lang="en-US" sz="2800" b="1" u="sng" dirty="0" err="1">
                <a:solidFill>
                  <a:srgbClr val="0098A1"/>
                </a:solidFill>
              </a:rPr>
              <a:t>Azmi</a:t>
            </a:r>
            <a:endParaRPr lang="en-US" sz="2800" b="1" u="sng" dirty="0">
              <a:solidFill>
                <a:srgbClr val="0098A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4495" y="1364262"/>
            <a:ext cx="398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881288"/>
                </a:solidFill>
              </a:rPr>
              <a:t>Rasul</a:t>
            </a:r>
            <a:r>
              <a:rPr lang="en-US" sz="2000" b="1" dirty="0">
                <a:solidFill>
                  <a:srgbClr val="881288"/>
                </a:solidFill>
              </a:rPr>
              <a:t> yang </a:t>
            </a:r>
            <a:r>
              <a:rPr lang="en-US" sz="2000" b="1" dirty="0" err="1">
                <a:solidFill>
                  <a:srgbClr val="881288"/>
                </a:solidFill>
              </a:rPr>
              <a:t>memiliki</a:t>
            </a:r>
            <a:r>
              <a:rPr lang="en-US" sz="2000" b="1" dirty="0">
                <a:solidFill>
                  <a:srgbClr val="881288"/>
                </a:solidFill>
              </a:rPr>
              <a:t> </a:t>
            </a:r>
            <a:r>
              <a:rPr lang="en-US" sz="2000" b="1" dirty="0" err="1">
                <a:solidFill>
                  <a:srgbClr val="881288"/>
                </a:solidFill>
              </a:rPr>
              <a:t>ketabahan</a:t>
            </a:r>
            <a:r>
              <a:rPr lang="en-US" sz="2000" b="1" dirty="0">
                <a:solidFill>
                  <a:srgbClr val="881288"/>
                </a:solidFill>
              </a:rPr>
              <a:t> </a:t>
            </a:r>
            <a:r>
              <a:rPr lang="en-US" sz="2000" b="1" dirty="0" err="1">
                <a:solidFill>
                  <a:srgbClr val="881288"/>
                </a:solidFill>
              </a:rPr>
              <a:t>dan</a:t>
            </a:r>
            <a:r>
              <a:rPr lang="en-US" sz="2000" b="1" dirty="0">
                <a:solidFill>
                  <a:srgbClr val="881288"/>
                </a:solidFill>
              </a:rPr>
              <a:t> </a:t>
            </a:r>
            <a:r>
              <a:rPr lang="en-US" sz="2000" b="1" dirty="0" err="1">
                <a:solidFill>
                  <a:srgbClr val="881288"/>
                </a:solidFill>
              </a:rPr>
              <a:t>kesabaran</a:t>
            </a:r>
            <a:r>
              <a:rPr lang="en-US" sz="2000" b="1" dirty="0">
                <a:solidFill>
                  <a:srgbClr val="881288"/>
                </a:solidFill>
              </a:rPr>
              <a:t> yang </a:t>
            </a:r>
            <a:r>
              <a:rPr lang="en-US" sz="2000" b="1" dirty="0" err="1">
                <a:solidFill>
                  <a:srgbClr val="881288"/>
                </a:solidFill>
              </a:rPr>
              <a:t>luar</a:t>
            </a:r>
            <a:r>
              <a:rPr lang="en-US" sz="2000" b="1" dirty="0">
                <a:solidFill>
                  <a:srgbClr val="881288"/>
                </a:solidFill>
              </a:rPr>
              <a:t> </a:t>
            </a:r>
            <a:r>
              <a:rPr lang="en-US" sz="2000" b="1" dirty="0" err="1">
                <a:solidFill>
                  <a:srgbClr val="881288"/>
                </a:solidFill>
              </a:rPr>
              <a:t>biasa</a:t>
            </a:r>
            <a:r>
              <a:rPr lang="en-US" sz="2000" b="1" dirty="0">
                <a:solidFill>
                  <a:srgbClr val="881288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0" y="2266603"/>
            <a:ext cx="2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D5D61"/>
                </a:solidFill>
              </a:rPr>
              <a:t>Nabi</a:t>
            </a:r>
            <a:r>
              <a:rPr lang="en-US" sz="2000" b="1" dirty="0">
                <a:solidFill>
                  <a:srgbClr val="FD5D61"/>
                </a:solidFill>
              </a:rPr>
              <a:t> </a:t>
            </a:r>
            <a:r>
              <a:rPr lang="en-US" sz="2000" b="1" dirty="0" err="1">
                <a:solidFill>
                  <a:srgbClr val="FD5D61"/>
                </a:solidFill>
              </a:rPr>
              <a:t>Nuh</a:t>
            </a:r>
            <a:r>
              <a:rPr lang="en-US" sz="2000" b="1" dirty="0">
                <a:solidFill>
                  <a:srgbClr val="FD5D61"/>
                </a:solidFill>
              </a:rPr>
              <a:t> A.S.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3321" y="2782363"/>
            <a:ext cx="2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</a:rPr>
              <a:t>Nabi</a:t>
            </a:r>
            <a:r>
              <a:rPr lang="en-US" sz="2000" b="1" dirty="0">
                <a:solidFill>
                  <a:srgbClr val="00B0F0"/>
                </a:solidFill>
              </a:rPr>
              <a:t> Ibrahim A.S.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5894" y="2267988"/>
            <a:ext cx="2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</a:rPr>
              <a:t>Nabi</a:t>
            </a:r>
            <a:r>
              <a:rPr lang="en-US" sz="2000" b="1" dirty="0">
                <a:solidFill>
                  <a:srgbClr val="00B050"/>
                </a:solidFill>
              </a:rPr>
              <a:t> Musa A.S.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23992" y="2782363"/>
            <a:ext cx="2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635BFB"/>
                </a:solidFill>
              </a:rPr>
              <a:t>Nabi</a:t>
            </a:r>
            <a:r>
              <a:rPr lang="en-US" sz="2000" b="1" dirty="0">
                <a:solidFill>
                  <a:srgbClr val="635BFB"/>
                </a:solidFill>
              </a:rPr>
              <a:t> Isa A.S.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19807" y="3332719"/>
            <a:ext cx="332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52B43"/>
                </a:solidFill>
              </a:rPr>
              <a:t>Nabi</a:t>
            </a:r>
            <a:r>
              <a:rPr lang="en-US" sz="2000" b="1" dirty="0">
                <a:solidFill>
                  <a:srgbClr val="D52B43"/>
                </a:solidFill>
              </a:rPr>
              <a:t> Muhammad Saw.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7066722" cy="4275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61950"/>
            <a:ext cx="1974978" cy="4346540"/>
          </a:xfrm>
          <a:prstGeom prst="rect">
            <a:avLst/>
          </a:prstGeom>
          <a:effectLst/>
        </p:spPr>
      </p:pic>
      <p:sp>
        <p:nvSpPr>
          <p:cNvPr id="5" name="Rectangle 4"/>
          <p:cNvSpPr/>
          <p:nvPr/>
        </p:nvSpPr>
        <p:spPr>
          <a:xfrm>
            <a:off x="2514600" y="843927"/>
            <a:ext cx="2619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/>
              <a:t>Sumber</a:t>
            </a:r>
            <a:r>
              <a:rPr lang="en-US" sz="2800" b="1" dirty="0"/>
              <a:t> </a:t>
            </a:r>
            <a:r>
              <a:rPr lang="en-US" sz="2800" b="1" dirty="0" err="1"/>
              <a:t>Gambar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4600" y="1367147"/>
            <a:ext cx="2796728" cy="272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www.freepik.com/brgfx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www.freepik.com/rawpixel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2B2BFF"/>
                </a:solidFill>
              </a:rPr>
              <a:t>www.freepik.com/freepik</a:t>
            </a:r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297</Words>
  <Application>Microsoft Office PowerPoint</Application>
  <PresentationFormat>On-screen Show (16:9)</PresentationFormat>
  <Paragraphs>74</Paragraphs>
  <Slides>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Sani Nurlatifah</cp:lastModifiedBy>
  <cp:revision>59</cp:revision>
  <dcterms:created xsi:type="dcterms:W3CDTF">2022-01-17T01:37:00Z</dcterms:created>
  <dcterms:modified xsi:type="dcterms:W3CDTF">2022-06-22T09:13:24Z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79A788AEBE35464FBC826DA5989580E6</vt:lpwstr>
  </property>
  <property fmtid="{D5CDD505-2E9C-101B-9397-08002B2CF9AE}" pid="3" name="KSOProductBuildVer">
    <vt:lpwstr>1033-11.2.0.11156</vt:lpwstr>
  </property>
</Properties>
</file>