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07" r:id="rId3"/>
    <p:sldId id="262" r:id="rId4"/>
    <p:sldId id="263" r:id="rId5"/>
    <p:sldId id="286" r:id="rId6"/>
    <p:sldId id="301" r:id="rId7"/>
    <p:sldId id="289" r:id="rId8"/>
    <p:sldId id="292" r:id="rId9"/>
    <p:sldId id="288" r:id="rId10"/>
    <p:sldId id="290" r:id="rId11"/>
    <p:sldId id="306" r:id="rId12"/>
    <p:sldId id="295" r:id="rId13"/>
    <p:sldId id="291" r:id="rId14"/>
    <p:sldId id="293" r:id="rId15"/>
    <p:sldId id="29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8D6"/>
    <a:srgbClr val="CCFF33"/>
    <a:srgbClr val="99FFCC"/>
    <a:srgbClr val="D0FF4B"/>
    <a:srgbClr val="008080"/>
    <a:srgbClr val="339966"/>
    <a:srgbClr val="FFFF99"/>
    <a:srgbClr val="990033"/>
    <a:srgbClr val="FF0066"/>
    <a:srgbClr val="C0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>
        <p:scale>
          <a:sx n="50" d="100"/>
          <a:sy n="50" d="100"/>
        </p:scale>
        <p:origin x="-72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font 10pt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011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id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FF0066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FF0066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FF0066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0" y="1034080"/>
            <a:ext cx="2177450" cy="31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6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67494"/>
            <a:ext cx="4012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4.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Kaki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Samping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94378"/>
            <a:ext cx="356734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Lakukan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seperti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sikap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lilin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Renggangkan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kaki.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Tahan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selama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tiga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detik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Rapatkan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kaki.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Tahan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selama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tiga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detik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99" y="1419622"/>
            <a:ext cx="2064263" cy="315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843558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1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107504" y="123478"/>
            <a:ext cx="8277252" cy="733044"/>
            <a:chOff x="152400" y="267070"/>
            <a:chExt cx="8277252" cy="733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8277252" cy="7330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6276" y="353748"/>
              <a:ext cx="7753376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 Gerak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Berpindah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Tempat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Lokomotor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4282" y="915566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Melompat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Papan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Pantul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1" y="1707654"/>
            <a:ext cx="4358288" cy="2800767"/>
          </a:xfrm>
          <a:prstGeom prst="rect">
            <a:avLst/>
          </a:prstGeom>
          <a:solidFill>
            <a:srgbClr val="990033"/>
          </a:solidFill>
          <a:ln w="28575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Siapkan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papan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pantul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matras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Berdiri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papan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pantul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Kedua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kaki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rapat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lutut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ditekuk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Kedua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tangan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diayun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depan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atas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Kedua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kaki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menolak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papan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pantul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Mendarat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kedua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kaki pada 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matras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id-ID" sz="2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13" y="2067694"/>
            <a:ext cx="4017975" cy="252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479660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67494"/>
            <a:ext cx="4513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Melompat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dari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Ketinggian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43662"/>
            <a:ext cx="4127457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Naiklah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kursi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Tekuklah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lutut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Ayunkan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Tolaklah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kaki.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Mendarat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kaki pada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matras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86" y="2049406"/>
            <a:ext cx="4534224" cy="261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916136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23478"/>
            <a:ext cx="1948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Merayap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059582"/>
            <a:ext cx="4413241" cy="2308324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badan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tengkurap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Gerakkan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dan kaki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maju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Gerakkan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dan kaki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maju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Lakukan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secara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bergantian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  <a:endParaRPr lang="id-ID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7734"/>
            <a:ext cx="4127457" cy="2087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58945E-4602-4BD8-825D-179976CBAD61}"/>
              </a:ext>
            </a:extLst>
          </p:cNvPr>
          <p:cNvSpPr/>
          <p:nvPr/>
        </p:nvSpPr>
        <p:spPr>
          <a:xfrm>
            <a:off x="0" y="699542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23478"/>
            <a:ext cx="351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4.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Berguling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Depan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000114"/>
            <a:ext cx="4000529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Berdiri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matras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terbuka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Tekuk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lutut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condongkan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pada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matras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Masukkan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kepala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antara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kaki.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Bergulinglah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depan</a:t>
            </a:r>
            <a:endParaRPr lang="en-US" sz="24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06" y="3062244"/>
            <a:ext cx="5753722" cy="135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6D35B17-DE52-48F9-A5A9-311F22B95446}"/>
              </a:ext>
            </a:extLst>
          </p:cNvPr>
          <p:cNvSpPr/>
          <p:nvPr/>
        </p:nvSpPr>
        <p:spPr>
          <a:xfrm>
            <a:off x="0" y="699542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4"/>
          <a:stretch/>
        </p:blipFill>
        <p:spPr bwMode="auto">
          <a:xfrm>
            <a:off x="3044323" y="500048"/>
            <a:ext cx="6099677" cy="4643452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126641" y="497255"/>
            <a:ext cx="4813511" cy="810793"/>
            <a:chOff x="1611544" y="3352296"/>
            <a:chExt cx="4478021" cy="625617"/>
          </a:xfrm>
          <a:solidFill>
            <a:srgbClr val="9966FF"/>
          </a:solidFill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4478021" cy="609244"/>
            </a:xfrm>
            <a:prstGeom prst="parallelogram">
              <a:avLst>
                <a:gd name="adj" fmla="val 45313"/>
              </a:avLst>
            </a:prstGeom>
            <a:solidFill>
              <a:srgbClr val="AE78D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3220051" cy="609600"/>
            </a:xfrm>
            <a:prstGeom prst="rect">
              <a:avLst/>
            </a:prstGeom>
            <a:no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AKTIVITAS SENAM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48389" y="472439"/>
            <a:ext cx="937916" cy="981295"/>
            <a:chOff x="2926335" y="-520952"/>
            <a:chExt cx="898265" cy="939809"/>
          </a:xfrm>
        </p:grpSpPr>
        <p:grpSp>
          <p:nvGrpSpPr>
            <p:cNvPr id="23" name="Group 22"/>
            <p:cNvGrpSpPr/>
            <p:nvPr/>
          </p:nvGrpSpPr>
          <p:grpSpPr>
            <a:xfrm>
              <a:off x="2926335" y="-520952"/>
              <a:ext cx="898265" cy="906960"/>
              <a:chOff x="2926335" y="-520952"/>
              <a:chExt cx="898265" cy="90696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926335" y="-520952"/>
                <a:ext cx="898264" cy="906959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AE78D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55033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5720" y="2000246"/>
            <a:ext cx="4286280" cy="2035881"/>
            <a:chOff x="836416" y="2426714"/>
            <a:chExt cx="4286280" cy="2035881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4286280" cy="2035881"/>
              <a:chOff x="836416" y="2426714"/>
              <a:chExt cx="4286280" cy="203588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4286279" cy="1477328"/>
              </a:xfrm>
              <a:prstGeom prst="rect">
                <a:avLst/>
              </a:prstGeom>
              <a:solidFill>
                <a:srgbClr val="339966"/>
              </a:solidFill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id-ID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Variasi gerak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bertumpu</a:t>
                </a:r>
                <a:r>
                  <a:rPr lang="id-ID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dengan benar;</a:t>
                </a:r>
              </a:p>
              <a:p>
                <a:pPr marL="346075" indent="-346075">
                  <a:buAutoNum type="arabicPeriod"/>
                </a:pPr>
                <a:r>
                  <a:rPr lang="id-ID" sz="15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Variasi gerak </a:t>
                </a:r>
                <a:r>
                  <a:rPr lang="en-US" sz="15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keseimbangan</a:t>
                </a:r>
                <a:r>
                  <a:rPr lang="en-US" sz="15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id-ID" sz="15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dengan benar;</a:t>
                </a:r>
              </a:p>
              <a:p>
                <a:pPr marL="346075" indent="-346075">
                  <a:buAutoNum type="arabicPeriod"/>
                </a:pPr>
                <a:r>
                  <a:rPr lang="id-ID" sz="15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Variasi gerak </a:t>
                </a:r>
                <a:r>
                  <a:rPr lang="en-US" sz="15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berpindah</a:t>
                </a:r>
                <a:r>
                  <a:rPr lang="en-US" sz="15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tempat</a:t>
                </a:r>
                <a:r>
                  <a:rPr lang="en-US" sz="15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(</a:t>
                </a:r>
                <a:r>
                  <a:rPr lang="en-US" sz="15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lokomotor</a:t>
                </a:r>
                <a:r>
                  <a:rPr lang="en-US" sz="15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) </a:t>
                </a:r>
                <a:r>
                  <a:rPr lang="id-ID" sz="15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dengan benar</a:t>
                </a:r>
                <a:r>
                  <a:rPr lang="en-US" sz="15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  <a:endParaRPr lang="id-ID" sz="15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702104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502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r>
                <a:rPr lang="en-US" sz="2000" b="1" dirty="0">
                  <a:latin typeface="+mj-lt"/>
                </a:rPr>
                <a:t>:</a:t>
              </a:r>
            </a:p>
          </p:txBody>
        </p:sp>
      </p:grpSp>
      <p:pic>
        <p:nvPicPr>
          <p:cNvPr id="1027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563638"/>
            <a:ext cx="6357950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400" y="214296"/>
            <a:ext cx="5499720" cy="733044"/>
            <a:chOff x="152400" y="267070"/>
            <a:chExt cx="5499720" cy="733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499720" cy="7330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6276" y="267070"/>
              <a:ext cx="4471788" cy="574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id-ID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 Gerak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Bertumpu</a:t>
              </a:r>
              <a:endParaRPr lang="en-US" sz="3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2844" y="1000114"/>
            <a:ext cx="5449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pada Kaki dan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Tangan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871487"/>
            <a:ext cx="3998248" cy="2308324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jongkok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Letakkan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Angkatlah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pinggul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Mulailah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berjalan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, dan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samping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32" y="2051174"/>
            <a:ext cx="4443764" cy="232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7552" y="214296"/>
            <a:ext cx="468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pada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Kedua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Kaki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03" y="987574"/>
            <a:ext cx="2817813" cy="352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1142990"/>
            <a:ext cx="3854802" cy="267765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Berdiri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tegak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siap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melompat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Melompat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pada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kaki.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Mendarat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juga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kaki.</a:t>
            </a:r>
            <a:endParaRPr lang="id-ID" sz="2400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72120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14296"/>
            <a:ext cx="389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pada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Tumit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1142990"/>
            <a:ext cx="1280589" cy="336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1142990"/>
            <a:ext cx="3927380" cy="267765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berdiri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tegak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Angkat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ujung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telapak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Tumpuan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ada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pada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tumit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Tahan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selama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lima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detik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Turunkan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ujung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telapak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kaki.</a:t>
            </a:r>
            <a:endParaRPr lang="id-ID" sz="2400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85800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91988"/>
            <a:ext cx="619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pada Kaki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Bagian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Belakang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059582"/>
            <a:ext cx="4680520" cy="3416320"/>
          </a:xfrm>
          <a:prstGeom prst="rect">
            <a:avLst/>
          </a:prstGeom>
          <a:solidFill>
            <a:srgbClr val="D0FF4B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duduk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selonjor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 Kaki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terbuka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jari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kaki.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Tahan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tiga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detik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pandangan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lutut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Tempelkan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hidung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lutut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Tahan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tiga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detik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Tempelkan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hidung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lutut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Tahan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tiga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detik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95686"/>
            <a:ext cx="3304567" cy="2292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714362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152400" y="123478"/>
            <a:ext cx="6147792" cy="733044"/>
            <a:chOff x="152400" y="267070"/>
            <a:chExt cx="6147792" cy="733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6147792" cy="7330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6276" y="267070"/>
              <a:ext cx="5263876" cy="574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id-ID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 Gerak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Keseimbangan</a:t>
              </a:r>
              <a:endParaRPr lang="en-US" sz="3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4282" y="915566"/>
            <a:ext cx="5064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Seimbang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Berpasangan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779662"/>
            <a:ext cx="3998819" cy="2800767"/>
          </a:xfrm>
          <a:prstGeom prst="rect">
            <a:avLst/>
          </a:prstGeom>
          <a:solidFill>
            <a:srgbClr val="9999FF"/>
          </a:solidFill>
          <a:ln w="28575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200" dirty="0">
                <a:latin typeface="+mj-lt"/>
                <a:cs typeface="Arial" panose="020B0604020202020204" pitchFamily="34" charset="0"/>
              </a:rPr>
              <a:t>Duduk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selonjor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dengan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kedua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rapat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200" dirty="0" err="1">
                <a:latin typeface="+mj-lt"/>
                <a:cs typeface="Arial" panose="020B0604020202020204" pitchFamily="34" charset="0"/>
              </a:rPr>
              <a:t>Kedua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tangan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kaki.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200" dirty="0" err="1">
                <a:latin typeface="+mj-lt"/>
                <a:cs typeface="Arial" panose="020B0604020202020204" pitchFamily="34" charset="0"/>
              </a:rPr>
              <a:t>Angkat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kedua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membentuk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huruf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V.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200" dirty="0" err="1">
                <a:latin typeface="+mj-lt"/>
                <a:cs typeface="Arial" panose="020B0604020202020204" pitchFamily="34" charset="0"/>
              </a:rPr>
              <a:t>Tempelkan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kakimu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dengan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pasanganmu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200" dirty="0" err="1">
                <a:latin typeface="+mj-lt"/>
                <a:cs typeface="Arial" panose="020B0604020202020204" pitchFamily="34" charset="0"/>
              </a:rPr>
              <a:t>Gerakkan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kanan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dan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kiri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. </a:t>
            </a:r>
            <a:endParaRPr lang="id-ID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462017"/>
            <a:ext cx="4127457" cy="241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552238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67494"/>
            <a:ext cx="5471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Dasar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Setengah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Lilin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194378"/>
            <a:ext cx="4503444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badan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telentang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samping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badan.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Angkat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lurus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Rapatkan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kaki dan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tahan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selama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lima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detik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Turunkan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pelan-pelan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84" y="2006562"/>
            <a:ext cx="4203206" cy="2293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916136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7884" y="142858"/>
            <a:ext cx="450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Kaki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Atas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-Bawah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322" y="1118230"/>
            <a:ext cx="3418582" cy="2677656"/>
          </a:xfrm>
          <a:prstGeom prst="rect">
            <a:avLst/>
          </a:prstGeom>
          <a:solidFill>
            <a:srgbClr val="99FFC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Lakukan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seperti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sikap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lilin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Tekuk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lutut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bergantian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Tahan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selama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tiga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detik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Pertahankan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keseimnbangan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badan.</a:t>
            </a:r>
            <a:endParaRPr lang="id-ID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58" y="1923678"/>
            <a:ext cx="4696551" cy="264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700112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5612</TotalTime>
  <Words>504</Words>
  <Application>Microsoft Office PowerPoint</Application>
  <PresentationFormat>On-screen Show (16:9)</PresentationFormat>
  <Paragraphs>86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93</cp:revision>
  <dcterms:created xsi:type="dcterms:W3CDTF">2022-01-17T01:37:52Z</dcterms:created>
  <dcterms:modified xsi:type="dcterms:W3CDTF">2022-11-01T08:17:25Z</dcterms:modified>
</cp:coreProperties>
</file>