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62" r:id="rId4"/>
    <p:sldId id="284" r:id="rId5"/>
    <p:sldId id="288" r:id="rId6"/>
    <p:sldId id="287" r:id="rId7"/>
    <p:sldId id="291" r:id="rId8"/>
    <p:sldId id="290" r:id="rId9"/>
    <p:sldId id="28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EE1"/>
    <a:srgbClr val="ACF5E1"/>
    <a:srgbClr val="FFFFFF"/>
    <a:srgbClr val="EDEDED"/>
    <a:srgbClr val="574231"/>
    <a:srgbClr val="87C43B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8" autoAdjust="0"/>
    <p:restoredTop sz="88856" autoAdjust="0"/>
  </p:normalViewPr>
  <p:slideViewPr>
    <p:cSldViewPr>
      <p:cViewPr varScale="1">
        <p:scale>
          <a:sx n="86" d="100"/>
          <a:sy n="86" d="100"/>
        </p:scale>
        <p:origin x="97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0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3810025" y="287655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520978" y="1194343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954" y="2977351"/>
            <a:ext cx="174791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251549" y="895350"/>
            <a:ext cx="2329851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3810025" y="1745712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 Agama Islam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87C43B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Budi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Pekerti</a:t>
            </a:r>
            <a:endParaRPr lang="en-US" sz="3200" b="1" dirty="0" smtClean="0">
              <a:solidFill>
                <a:srgbClr val="87C43B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26" y="1031753"/>
            <a:ext cx="2205858" cy="3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955"/>
            <a:ext cx="9144000" cy="529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261589"/>
            <a:ext cx="4267200" cy="884303"/>
          </a:xfrm>
          <a:prstGeom prst="rect">
            <a:avLst/>
          </a:prstGeom>
          <a:solidFill>
            <a:schemeClr val="bg1"/>
          </a:solidFill>
          <a:ln>
            <a:solidFill>
              <a:srgbClr val="BD8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9"/>
          <p:cNvSpPr txBox="1"/>
          <p:nvPr/>
        </p:nvSpPr>
        <p:spPr>
          <a:xfrm>
            <a:off x="1283576" y="226686"/>
            <a:ext cx="402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/>
              <a:t>Mengenal Rukun Islam (Kalimat Syahadatain)</a:t>
            </a:r>
            <a:endParaRPr lang="id-ID" sz="2800" b="1" dirty="0"/>
          </a:p>
        </p:txBody>
      </p:sp>
      <p:sp>
        <p:nvSpPr>
          <p:cNvPr id="8" name="Diamond 7"/>
          <p:cNvSpPr/>
          <p:nvPr/>
        </p:nvSpPr>
        <p:spPr>
          <a:xfrm>
            <a:off x="0" y="60685"/>
            <a:ext cx="1295400" cy="1286107"/>
          </a:xfrm>
          <a:prstGeom prst="diamond">
            <a:avLst/>
          </a:prstGeom>
          <a:solidFill>
            <a:srgbClr val="BD8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6"/>
          <p:cNvSpPr txBox="1"/>
          <p:nvPr/>
        </p:nvSpPr>
        <p:spPr>
          <a:xfrm>
            <a:off x="207433" y="283208"/>
            <a:ext cx="890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BAB</a:t>
            </a:r>
          </a:p>
        </p:txBody>
      </p:sp>
      <p:sp>
        <p:nvSpPr>
          <p:cNvPr id="10" name="TextBox 17"/>
          <p:cNvSpPr txBox="1"/>
          <p:nvPr/>
        </p:nvSpPr>
        <p:spPr>
          <a:xfrm>
            <a:off x="462916" y="6294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6" y="971551"/>
            <a:ext cx="3110252" cy="370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18619"/>
            <a:ext cx="2438400" cy="351563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2647950"/>
            <a:ext cx="2502876" cy="1174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400" b="1" dirty="0" smtClean="0">
                <a:latin typeface="+mn-lt"/>
              </a:rPr>
              <a:t>Apa itu Rukun Islam?</a:t>
            </a:r>
            <a:endParaRPr lang="en-US" sz="2400" b="1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81400" y="1426142"/>
            <a:ext cx="4800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dirty="0" smtClean="0">
                <a:latin typeface="+mn-lt"/>
              </a:rPr>
              <a:t>Rukum Islam adalah dasar dari agama Islam.</a:t>
            </a:r>
          </a:p>
          <a:p>
            <a:pPr algn="ctr"/>
            <a:r>
              <a:rPr lang="id-ID" sz="2000" dirty="0" smtClean="0">
                <a:latin typeface="+mn-lt"/>
              </a:rPr>
              <a:t>Rukun Islam ada lima, yaitu:</a:t>
            </a:r>
            <a:endParaRPr lang="en-US" sz="2000" dirty="0">
              <a:latin typeface="+mn-lt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581400" y="2343150"/>
            <a:ext cx="5105400" cy="2133600"/>
          </a:xfrm>
          <a:prstGeom prst="round2DiagRect">
            <a:avLst/>
          </a:prstGeom>
          <a:solidFill>
            <a:srgbClr val="EDEDE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Membaca dua kalimat syahadat (</a:t>
            </a:r>
            <a:r>
              <a:rPr lang="id-ID" i="1" dirty="0" smtClean="0">
                <a:solidFill>
                  <a:schemeClr val="tx1"/>
                </a:solidFill>
              </a:rPr>
              <a:t>syahadatain</a:t>
            </a:r>
            <a:r>
              <a:rPr lang="id-ID" dirty="0" smtClean="0">
                <a:solidFill>
                  <a:schemeClr val="tx1"/>
                </a:solidFill>
              </a:rPr>
              <a:t>).</a:t>
            </a:r>
          </a:p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Mendirikan salat.</a:t>
            </a:r>
          </a:p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Menunaikan zakat.</a:t>
            </a:r>
          </a:p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Melaksanakan puasa Ramadan.</a:t>
            </a:r>
          </a:p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Melaksanakan haji bagi orang yang mampu.</a:t>
            </a:r>
          </a:p>
        </p:txBody>
      </p:sp>
      <p:pic>
        <p:nvPicPr>
          <p:cNvPr id="10" name="Picture 2" descr="Isolated bundle of 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0991"/>
            <a:ext cx="824832" cy="54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37105"/>
            <a:ext cx="2286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Rukun Islam</a:t>
            </a:r>
            <a:endParaRPr lang="en-US" sz="2000" b="1" dirty="0"/>
          </a:p>
        </p:txBody>
      </p:sp>
      <p:sp>
        <p:nvSpPr>
          <p:cNvPr id="6" name="Minus 5"/>
          <p:cNvSpPr/>
          <p:nvPr/>
        </p:nvSpPr>
        <p:spPr>
          <a:xfrm>
            <a:off x="4191000" y="1959542"/>
            <a:ext cx="3581400" cy="78808"/>
          </a:xfrm>
          <a:prstGeom prst="mathMinu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3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225553"/>
            <a:ext cx="5029200" cy="1450524"/>
            <a:chOff x="2819400" y="819150"/>
            <a:chExt cx="4495800" cy="3050724"/>
          </a:xfrm>
        </p:grpSpPr>
        <p:pic>
          <p:nvPicPr>
            <p:cNvPr id="2054" name="Picture 6" descr="Flat quote box frames collection Free Vecto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49" t="11510" r="32269" b="52038"/>
            <a:stretch/>
          </p:blipFill>
          <p:spPr bwMode="auto">
            <a:xfrm>
              <a:off x="2819400" y="819150"/>
              <a:ext cx="4495800" cy="3050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657600" y="1657350"/>
              <a:ext cx="2971800" cy="144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617806" y="1742007"/>
            <a:ext cx="447938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i="1" dirty="0" smtClean="0">
                <a:latin typeface="+mn-lt"/>
              </a:rPr>
              <a:t>Syahadatain</a:t>
            </a:r>
            <a:r>
              <a:rPr lang="id-ID" sz="1800" b="1" dirty="0" smtClean="0">
                <a:latin typeface="+mn-lt"/>
              </a:rPr>
              <a:t> artinya dua kalimat syahadat.</a:t>
            </a:r>
          </a:p>
          <a:p>
            <a:r>
              <a:rPr lang="id-ID" sz="1800" b="1" dirty="0" smtClean="0">
                <a:latin typeface="+mn-lt"/>
              </a:rPr>
              <a:t>Syahadat artinya kesaksian.</a:t>
            </a:r>
          </a:p>
          <a:p>
            <a:endParaRPr lang="en-US" sz="1800" b="1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2954120"/>
            <a:ext cx="5105400" cy="1512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dirty="0" smtClean="0">
                <a:latin typeface="+mn-lt"/>
              </a:rPr>
              <a:t>Syahadat termasuk rukun Islam yang pertama.</a:t>
            </a:r>
          </a:p>
          <a:p>
            <a:r>
              <a:rPr lang="id-ID" sz="1800" dirty="0" smtClean="0">
                <a:latin typeface="+mn-lt"/>
              </a:rPr>
              <a:t>Orang yang masuk Islam harus membaca syahadat.</a:t>
            </a:r>
          </a:p>
          <a:p>
            <a:r>
              <a:rPr lang="id-ID" sz="1800" dirty="0" smtClean="0">
                <a:latin typeface="+mn-lt"/>
              </a:rPr>
              <a:t>Syahadat juga dibaca dalam salat.</a:t>
            </a:r>
          </a:p>
          <a:p>
            <a:r>
              <a:rPr lang="id-ID" sz="1800" dirty="0" smtClean="0">
                <a:latin typeface="+mn-lt"/>
              </a:rPr>
              <a:t>Syahadat dibagi menjadi dua</a:t>
            </a:r>
            <a:r>
              <a:rPr lang="id-ID" sz="1800" dirty="0">
                <a:latin typeface="+mn-lt"/>
              </a:rPr>
              <a:t>:</a:t>
            </a:r>
            <a:endParaRPr lang="id-ID" sz="1800" dirty="0" smtClean="0">
              <a:latin typeface="+mn-lt"/>
            </a:endParaRPr>
          </a:p>
          <a:p>
            <a:r>
              <a:rPr lang="id-ID" sz="1800" dirty="0" smtClean="0">
                <a:latin typeface="+mn-lt"/>
              </a:rPr>
              <a:t>Yaitu </a:t>
            </a:r>
            <a:r>
              <a:rPr lang="id-ID" sz="1800" b="1" dirty="0" smtClean="0">
                <a:latin typeface="+mn-lt"/>
              </a:rPr>
              <a:t>syahadat tauhid </a:t>
            </a:r>
            <a:r>
              <a:rPr lang="id-ID" sz="1800" dirty="0" smtClean="0">
                <a:latin typeface="+mn-lt"/>
              </a:rPr>
              <a:t>dan </a:t>
            </a:r>
            <a:r>
              <a:rPr lang="id-ID" sz="1800" b="1" dirty="0" smtClean="0">
                <a:latin typeface="+mn-lt"/>
              </a:rPr>
              <a:t>syahadat rasul</a:t>
            </a:r>
            <a:r>
              <a:rPr lang="id-ID" sz="1800" dirty="0" smtClean="0">
                <a:latin typeface="+mn-lt"/>
              </a:rPr>
              <a:t>.</a:t>
            </a:r>
            <a:r>
              <a:rPr lang="id-ID" sz="1800" b="1" dirty="0" smtClean="0">
                <a:latin typeface="+mn-lt"/>
              </a:rPr>
              <a:t> </a:t>
            </a:r>
          </a:p>
          <a:p>
            <a:endParaRPr lang="en-US" sz="1800" dirty="0">
              <a:latin typeface="+mn-lt"/>
            </a:endParaRPr>
          </a:p>
        </p:txBody>
      </p:sp>
      <p:pic>
        <p:nvPicPr>
          <p:cNvPr id="11" name="Picture 10" descr="C:\Users\User\AppData\Local\Temp\Rar$DRa0.053\BAB 4\4 1.t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t="3273" r="10540" b="6957"/>
          <a:stretch/>
        </p:blipFill>
        <p:spPr bwMode="auto">
          <a:xfrm>
            <a:off x="5960012" y="1210082"/>
            <a:ext cx="2802988" cy="31142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137105"/>
            <a:ext cx="2286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Syahadatain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202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1924" r="6334" b="12073"/>
          <a:stretch/>
        </p:blipFill>
        <p:spPr>
          <a:xfrm>
            <a:off x="4905295" y="787349"/>
            <a:ext cx="3684432" cy="20559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81629" y="995940"/>
            <a:ext cx="2936853" cy="164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400" b="1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اَشْهَدُ اَنْ لَآ اِلَهَ اِلَّا اللَّهُ</a:t>
            </a:r>
          </a:p>
          <a:p>
            <a:pPr algn="ctr" rtl="1"/>
            <a:r>
              <a:rPr lang="en-US" sz="2400" b="1" dirty="0" err="1" smtClean="0">
                <a:latin typeface="+mn-lt"/>
              </a:rPr>
              <a:t>Aku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bersaksi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tiada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Tuhan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selain</a:t>
            </a:r>
            <a:r>
              <a:rPr lang="en-US" sz="2400" b="1" dirty="0" smtClean="0">
                <a:latin typeface="+mn-lt"/>
              </a:rPr>
              <a:t> Allah</a:t>
            </a:r>
            <a:endParaRPr lang="en-US" sz="2400" b="1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37016" y="3051863"/>
            <a:ext cx="3711615" cy="65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dirty="0" smtClean="0">
                <a:latin typeface="+mn-lt"/>
              </a:rPr>
              <a:t>Tauhid artinya Allah Swt. itu Esa.</a:t>
            </a:r>
            <a:br>
              <a:rPr lang="id-ID" sz="1800" dirty="0" smtClean="0">
                <a:latin typeface="+mn-lt"/>
              </a:rPr>
            </a:br>
            <a:r>
              <a:rPr lang="id-ID" sz="1800" dirty="0" smtClean="0">
                <a:latin typeface="+mn-lt"/>
              </a:rPr>
              <a:t>Esa artinya satu.</a:t>
            </a:r>
            <a:endParaRPr lang="en-US" sz="180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38875" y="3568373"/>
            <a:ext cx="3905233" cy="106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dirty="0" smtClean="0">
                <a:latin typeface="+mn-lt"/>
              </a:rPr>
              <a:t>Tuhan yang disembah hanya Allah Swt.</a:t>
            </a:r>
          </a:p>
          <a:p>
            <a:r>
              <a:rPr lang="id-ID" sz="1800" dirty="0" smtClean="0">
                <a:latin typeface="+mn-lt"/>
              </a:rPr>
              <a:t>Menyembah selain Allah Swt. akan </a:t>
            </a:r>
          </a:p>
          <a:p>
            <a:r>
              <a:rPr lang="id-ID" sz="1800" dirty="0" smtClean="0">
                <a:latin typeface="+mn-lt"/>
              </a:rPr>
              <a:t>mendapat dosa.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7105"/>
            <a:ext cx="2286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Syahadat Tauhid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1" y="1750490"/>
            <a:ext cx="2295464" cy="2653225"/>
          </a:xfrm>
          <a:prstGeom prst="rect">
            <a:avLst/>
          </a:prstGeom>
        </p:spPr>
      </p:pic>
      <p:sp>
        <p:nvSpPr>
          <p:cNvPr id="2" name="Minus 1"/>
          <p:cNvSpPr/>
          <p:nvPr/>
        </p:nvSpPr>
        <p:spPr>
          <a:xfrm>
            <a:off x="3996528" y="2114550"/>
            <a:ext cx="96010" cy="3341076"/>
          </a:xfrm>
          <a:prstGeom prst="mathMinu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4" b="25382"/>
          <a:stretch/>
        </p:blipFill>
        <p:spPr>
          <a:xfrm rot="10550897">
            <a:off x="2210358" y="566462"/>
            <a:ext cx="2654165" cy="122251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18753" y="857878"/>
            <a:ext cx="2081847" cy="65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 dirty="0" smtClean="0">
                <a:latin typeface="+mn-lt"/>
              </a:rPr>
              <a:t>Apa itu syahadat tauhid?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53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2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15260" r="3347" b="13248"/>
          <a:stretch/>
        </p:blipFill>
        <p:spPr>
          <a:xfrm>
            <a:off x="4724400" y="949901"/>
            <a:ext cx="4343400" cy="188487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060668" y="1400450"/>
            <a:ext cx="3563813" cy="1150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400" b="1" dirty="0" smtClean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وَاَشْهَدُ اَنَّ مُحَمَّدًا رَّسُوْلُ اللَّهُ</a:t>
            </a:r>
          </a:p>
          <a:p>
            <a:pPr algn="ctr" rtl="1"/>
            <a:r>
              <a:rPr lang="en-US" sz="2000" b="1" dirty="0" err="1" smtClean="0">
                <a:latin typeface="+mn-lt"/>
              </a:rPr>
              <a:t>Aku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bersaksi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bahwa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Nabi</a:t>
            </a:r>
            <a:r>
              <a:rPr lang="en-US" sz="2000" b="1" dirty="0" smtClean="0">
                <a:latin typeface="+mn-lt"/>
              </a:rPr>
              <a:t> Muhamad </a:t>
            </a:r>
            <a:r>
              <a:rPr lang="en-US" sz="2000" b="1" dirty="0" err="1" smtClean="0">
                <a:latin typeface="+mn-lt"/>
              </a:rPr>
              <a:t>adalah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utusan</a:t>
            </a:r>
            <a:r>
              <a:rPr lang="en-US" sz="2000" b="1" dirty="0" smtClean="0">
                <a:latin typeface="+mn-lt"/>
              </a:rPr>
              <a:t> Allah</a:t>
            </a:r>
            <a:endParaRPr lang="ar-SA" sz="2000" dirty="0" smtClean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37105"/>
            <a:ext cx="2286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Syahadat Rasul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38350"/>
            <a:ext cx="2834069" cy="233437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224455" y="2888730"/>
            <a:ext cx="4648200" cy="1637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dirty="0" smtClean="0">
                <a:latin typeface="+mn-lt"/>
              </a:rPr>
              <a:t>Syahadat rasul artinya bersaksi bahwa Nabi Muhammad Saw. Itu utusan Allah Swt. </a:t>
            </a:r>
          </a:p>
          <a:p>
            <a:r>
              <a:rPr lang="id-ID" sz="1800" dirty="0" smtClean="0">
                <a:latin typeface="+mn-lt"/>
              </a:rPr>
              <a:t>Nabi Muhammad Saw. adalah rasul Allah Swt. </a:t>
            </a:r>
          </a:p>
          <a:p>
            <a:r>
              <a:rPr lang="id-ID" sz="1800" dirty="0" smtClean="0">
                <a:latin typeface="+mn-lt"/>
              </a:rPr>
              <a:t>Nabi Muhammad Saw. memiliki akhlak terpuji.</a:t>
            </a:r>
          </a:p>
          <a:p>
            <a:r>
              <a:rPr lang="id-ID" sz="1800" dirty="0" smtClean="0">
                <a:latin typeface="+mn-lt"/>
              </a:rPr>
              <a:t>Akhlak Nabi Muhammad Saw. harus dicontoh.</a:t>
            </a:r>
          </a:p>
          <a:p>
            <a:r>
              <a:rPr lang="id-ID" sz="1800" dirty="0" smtClean="0">
                <a:latin typeface="+mn-lt"/>
              </a:rPr>
              <a:t>Nabi Muhammad Saw. itu suri teladan yang baik.</a:t>
            </a:r>
            <a:endParaRPr lang="en-US" sz="1800" dirty="0"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4" b="25382"/>
          <a:stretch/>
        </p:blipFill>
        <p:spPr>
          <a:xfrm rot="10550897">
            <a:off x="1826912" y="887437"/>
            <a:ext cx="2361271" cy="108760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142608" y="1071451"/>
            <a:ext cx="2081847" cy="65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000" b="1" dirty="0" smtClean="0">
                <a:latin typeface="+mn-lt"/>
              </a:rPr>
              <a:t>Apa itu syahadat rasul?</a:t>
            </a:r>
            <a:endParaRPr lang="en-US" sz="2000" b="1" dirty="0">
              <a:latin typeface="+mn-lt"/>
            </a:endParaRPr>
          </a:p>
        </p:txBody>
      </p:sp>
      <p:sp>
        <p:nvSpPr>
          <p:cNvPr id="18" name="Minus 17"/>
          <p:cNvSpPr/>
          <p:nvPr/>
        </p:nvSpPr>
        <p:spPr>
          <a:xfrm>
            <a:off x="3996528" y="2159155"/>
            <a:ext cx="96010" cy="3341076"/>
          </a:xfrm>
          <a:prstGeom prst="mathMinus">
            <a:avLst/>
          </a:prstGeom>
          <a:solidFill>
            <a:srgbClr val="AC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7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25"/>
            <a:ext cx="9144000" cy="529999"/>
          </a:xfrm>
          <a:prstGeom prst="rect">
            <a:avLst/>
          </a:prstGeom>
        </p:spPr>
      </p:pic>
      <p:pic>
        <p:nvPicPr>
          <p:cNvPr id="2052" name="Picture 4" descr="Borders Pic PNG Transparent Background, Free Download #22987 - FreeIcons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3" y="1749404"/>
            <a:ext cx="4648200" cy="29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4237" y="2086576"/>
            <a:ext cx="4421673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id-ID" sz="1800" dirty="0" smtClean="0">
                <a:latin typeface="+mn-lt"/>
              </a:rPr>
              <a:t>Percaya bahwa Allah Maha Esa.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id-ID" sz="1800" dirty="0" smtClean="0">
                <a:latin typeface="+mn-lt"/>
              </a:rPr>
              <a:t>Percaya bahwa Nabi Muhammad Saw. Utusan Allah Swt.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id-ID" sz="1800" dirty="0" smtClean="0">
                <a:latin typeface="+mn-lt"/>
              </a:rPr>
              <a:t>Rajin mengerjakan salat.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id-ID" sz="1800" dirty="0" smtClean="0">
                <a:latin typeface="+mn-lt"/>
              </a:rPr>
              <a:t>Gemar membaca Al-Qur’an.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id-ID" sz="1800" dirty="0" smtClean="0">
                <a:latin typeface="+mn-lt"/>
              </a:rPr>
              <a:t>Meneladani akhlak Nabi Muhammad Saw.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id-ID" sz="1800" dirty="0" smtClean="0">
                <a:latin typeface="+mn-lt"/>
              </a:rPr>
              <a:t>Suka berbuat baik kepada orang lain, seperti menjenguk teman yang sakit.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81150"/>
            <a:ext cx="2971800" cy="30670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0" y="880588"/>
            <a:ext cx="5287863" cy="486537"/>
            <a:chOff x="-1926722" y="9108"/>
            <a:chExt cx="5287863" cy="486537"/>
          </a:xfrm>
        </p:grpSpPr>
        <p:sp>
          <p:nvSpPr>
            <p:cNvPr id="11" name="Rectangle 10"/>
            <p:cNvSpPr/>
            <p:nvPr/>
          </p:nvSpPr>
          <p:spPr>
            <a:xfrm>
              <a:off x="-1916073" y="9108"/>
              <a:ext cx="52772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id-ID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Penerapan kalimat </a:t>
              </a:r>
              <a:r>
                <a:rPr lang="id-ID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syahadatain</a:t>
              </a:r>
              <a:r>
                <a:rPr lang="id-ID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 sebagai berikut:</a:t>
              </a:r>
              <a:endParaRPr lang="sv-SE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1926722" y="495645"/>
              <a:ext cx="5234211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0" y="137105"/>
            <a:ext cx="2286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Syahadatain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5322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4" name="Picture 3" descr="Muslim little boys and girls holding an empty whiteboard. muslim kids cartoon . Premium Vecto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3511"/>
            <a:ext cx="1981200" cy="10264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lded Corner 1"/>
          <p:cNvSpPr/>
          <p:nvPr/>
        </p:nvSpPr>
        <p:spPr>
          <a:xfrm>
            <a:off x="914400" y="1437174"/>
            <a:ext cx="5334000" cy="2873607"/>
          </a:xfrm>
          <a:prstGeom prst="foldedCorner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1454246"/>
            <a:ext cx="4572000" cy="287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Rukun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lima.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Kalimat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syahadatain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rukun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islam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pertama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Syahadat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kesaksian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Syahadat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tauhid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berarti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bersaksi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Tuhan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Syahadat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bersaksi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Nabi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Muhammad Saw.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utusan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9050" y="622832"/>
            <a:ext cx="148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Rangkuman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70037"/>
            <a:ext cx="1717526" cy="3302756"/>
          </a:xfrm>
          <a:prstGeom prst="rect">
            <a:avLst/>
          </a:prstGeom>
        </p:spPr>
      </p:pic>
      <p:pic>
        <p:nvPicPr>
          <p:cNvPr id="8" name="Picture 2" descr="Isolated bundle of 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4" y="916297"/>
            <a:ext cx="824832" cy="54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1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324</Words>
  <Application>Microsoft Office PowerPoint</Application>
  <PresentationFormat>On-screen Show (16:9)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Adobe Naskh Medium</vt:lpstr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Nurdiana</dc:creator>
  <cp:lastModifiedBy>User</cp:lastModifiedBy>
  <cp:revision>67</cp:revision>
  <dcterms:created xsi:type="dcterms:W3CDTF">2022-01-17T01:37:52Z</dcterms:created>
  <dcterms:modified xsi:type="dcterms:W3CDTF">2022-06-02T14:12:49Z</dcterms:modified>
</cp:coreProperties>
</file>