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62" r:id="rId4"/>
    <p:sldId id="263" r:id="rId5"/>
    <p:sldId id="264" r:id="rId6"/>
    <p:sldId id="300" r:id="rId7"/>
    <p:sldId id="321" r:id="rId8"/>
    <p:sldId id="322" r:id="rId9"/>
    <p:sldId id="323" r:id="rId10"/>
    <p:sldId id="324" r:id="rId11"/>
    <p:sldId id="305" r:id="rId12"/>
    <p:sldId id="325" r:id="rId13"/>
    <p:sldId id="326" r:id="rId14"/>
    <p:sldId id="32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77" y="98086"/>
            <a:ext cx="3018123" cy="453106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59436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Latihan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Daya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Tahan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1200150"/>
            <a:ext cx="4791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kemampuan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jangka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waktu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lama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tanpa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mengalami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rasa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sakit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kelelahan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berlebihan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Latihan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bermanfaat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memelihara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kebugaran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64086"/>
            <a:ext cx="5044340" cy="3414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Lompat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tali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perorangan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7635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Lompat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melompat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melewati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seutas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tali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31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66750"/>
            <a:ext cx="5806340" cy="3173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Lompat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tali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berkelompok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05278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Selain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perorangan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lompat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berkelompok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54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7957"/>
            <a:ext cx="5806340" cy="3166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Naik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turun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kursi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tangga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05278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naik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turun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kursi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meningkatkan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stamina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37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38150"/>
            <a:ext cx="6324695" cy="1005440"/>
            <a:chOff x="1611544" y="3306691"/>
            <a:chExt cx="5883878" cy="775809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06691"/>
              <a:ext cx="5883878" cy="775809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AKTIVITAS KEBUGARAN JASMANI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728313" cy="2128213"/>
            <a:chOff x="836416" y="2426714"/>
            <a:chExt cx="5728313" cy="2128213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728313" cy="2128213"/>
              <a:chOff x="836416" y="2426714"/>
              <a:chExt cx="5728313" cy="212821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572831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Latihan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kekuatan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otot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Latihan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kekuatan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otot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perut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Latihan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kekuatan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otot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punggung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Latihan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daya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tahan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51978" y="285750"/>
            <a:ext cx="4149222" cy="3196135"/>
            <a:chOff x="-5963781" y="1177900"/>
            <a:chExt cx="3992961" cy="3463293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77900"/>
              <a:ext cx="3992961" cy="3463293"/>
              <a:chOff x="-8326649" y="2622304"/>
              <a:chExt cx="4370271" cy="37905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884436"/>
                <a:ext cx="4370271" cy="352842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7" y="1471960"/>
              <a:ext cx="3959417" cy="3137637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7"/>
          <a:stretch/>
        </p:blipFill>
        <p:spPr>
          <a:xfrm>
            <a:off x="5859930" y="854782"/>
            <a:ext cx="3284070" cy="38389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Latihan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Kekuatan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160110"/>
            <a:ext cx="4791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Latihan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meningkatkan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massa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otot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menambah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stamina.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Latihan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tanpa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34" y="819150"/>
            <a:ext cx="3225766" cy="3886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582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melatih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222" y="620457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213342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Latihan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mendorong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pohon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tembok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melatih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otot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572" y="1179145"/>
            <a:ext cx="6555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mendorong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pohon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tembok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67266"/>
            <a:ext cx="3581400" cy="3255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142875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Latihan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mendorong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telapak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berpasangan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terdorong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590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87229"/>
            <a:ext cx="6555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mendorong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telapak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89851"/>
            <a:ext cx="3886200" cy="2976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4287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ini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tongkat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berpasangan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90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87229"/>
            <a:ext cx="6555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saling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mendorong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tongkat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58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6245"/>
            <a:ext cx="3019629" cy="3443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8428" y="1428750"/>
            <a:ext cx="3838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Push up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diawali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tengkurap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dirapatkan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turunkan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kembali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membengkokkan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90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87229"/>
            <a:ext cx="6555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Push up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66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96878"/>
            <a:ext cx="4469922" cy="410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3350"/>
            <a:ext cx="582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melatih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620457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perut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900" y="196215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melatih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otot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sit up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baring duduk.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17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2950"/>
            <a:ext cx="7478150" cy="2419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3350"/>
            <a:ext cx="582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melatih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620457"/>
            <a:ext cx="552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Latihan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punggung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57550"/>
            <a:ext cx="755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Melatih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otot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punggung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otot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pegal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back lift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mengangkat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punggung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4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322</Words>
  <Application>Microsoft Office PowerPoint</Application>
  <PresentationFormat>On-screen Show (16:9)</PresentationFormat>
  <Paragraphs>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108</cp:revision>
  <dcterms:created xsi:type="dcterms:W3CDTF">2022-01-17T01:37:52Z</dcterms:created>
  <dcterms:modified xsi:type="dcterms:W3CDTF">2022-06-05T22:36:59Z</dcterms:modified>
</cp:coreProperties>
</file>