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75" r:id="rId4"/>
    <p:sldId id="276" r:id="rId5"/>
    <p:sldId id="277" r:id="rId6"/>
    <p:sldId id="272" r:id="rId7"/>
    <p:sldId id="278" r:id="rId8"/>
    <p:sldId id="279" r:id="rId9"/>
    <p:sldId id="280" r:id="rId10"/>
    <p:sldId id="281" r:id="rId11"/>
    <p:sldId id="282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C011"/>
    <a:srgbClr val="BFD101"/>
    <a:srgbClr val="FF0066"/>
    <a:srgbClr val="5C4D2E"/>
    <a:srgbClr val="3D271B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0" y="-4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C9C011"/>
                </a:solidFill>
                <a:cs typeface="Arial" pitchFamily="34" charset="0"/>
              </a:rPr>
              <a:t>IPAS Volume 2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76" y="849719"/>
            <a:ext cx="2348013" cy="32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9050" y="153634"/>
            <a:ext cx="7276826" cy="704480"/>
            <a:chOff x="152400" y="267070"/>
            <a:chExt cx="7276826" cy="704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7276826" cy="7044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62000" y="390779"/>
              <a:ext cx="6667226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Membaca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Peta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6" name="0025001000.0039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868178"/>
            <a:ext cx="6454009" cy="36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4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9050" y="153634"/>
            <a:ext cx="7276826" cy="704480"/>
            <a:chOff x="152400" y="267070"/>
            <a:chExt cx="7276826" cy="704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7276826" cy="7044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62000" y="390779"/>
              <a:ext cx="6667226" cy="478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Membuat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Peta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5" name="0025001000.004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1047750"/>
            <a:ext cx="6239641" cy="350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7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31416" y="350499"/>
            <a:ext cx="2419364" cy="952124"/>
            <a:chOff x="1611545" y="3352296"/>
            <a:chExt cx="2383157" cy="777892"/>
          </a:xfrm>
        </p:grpSpPr>
        <p:sp>
          <p:nvSpPr>
            <p:cNvPr id="3" name="Parallelogram 2"/>
            <p:cNvSpPr/>
            <p:nvPr/>
          </p:nvSpPr>
          <p:spPr>
            <a:xfrm>
              <a:off x="1611545" y="3352296"/>
              <a:ext cx="2383157" cy="777892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560023" y="3436867"/>
              <a:ext cx="1166815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Peta</a:t>
              </a:r>
              <a:endParaRPr lang="en-US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599" y="1898868"/>
            <a:ext cx="4038601" cy="2273082"/>
            <a:chOff x="157161" y="1733550"/>
            <a:chExt cx="4038601" cy="2273082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6" y="2190750"/>
              <a:ext cx="4030056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pengertian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fungsi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peta</a:t>
              </a:r>
              <a:r>
                <a:rPr lang="en-US" altLang="id-ID" sz="1600" dirty="0" smtClean="0">
                  <a:latin typeface="+mj-lt"/>
                </a:rPr>
                <a:t>.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jenis-jenis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peta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unsur-unsur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peta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enghitung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skala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peta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embaca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peta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lingkungan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sekitar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enceritakan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pengalaman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menggunakan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peta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dalam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kehidupan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sehari-hari</a:t>
              </a:r>
              <a:r>
                <a:rPr lang="en-US" altLang="id-ID" sz="1600" dirty="0">
                  <a:latin typeface="+mj-lt"/>
                </a:rPr>
                <a:t>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67320"/>
            <a:ext cx="4222822" cy="302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 rot="16200000">
            <a:off x="7485533" y="3174511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18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445769"/>
            <a:ext cx="3200400" cy="704480"/>
            <a:chOff x="152400" y="267070"/>
            <a:chExt cx="3200400" cy="704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3200400" cy="7044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3400" y="361950"/>
              <a:ext cx="2514600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Mengenal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Peta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325674"/>
            <a:ext cx="3219450" cy="431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7862" y="1276350"/>
            <a:ext cx="3213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Peta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dalah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gambar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permukaan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Bumi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dibuat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pada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bidang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datar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dengan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menggunakan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skala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tertentu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81800" y="2678420"/>
            <a:ext cx="2104647" cy="1938992"/>
            <a:chOff x="7048500" y="2766206"/>
            <a:chExt cx="2104647" cy="1938992"/>
          </a:xfrm>
        </p:grpSpPr>
        <p:sp>
          <p:nvSpPr>
            <p:cNvPr id="8" name="TextBox 7"/>
            <p:cNvSpPr txBox="1"/>
            <p:nvPr/>
          </p:nvSpPr>
          <p:spPr>
            <a:xfrm>
              <a:off x="7324347" y="2766206"/>
              <a:ext cx="18288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FF0066"/>
                  </a:solidFill>
                  <a:latin typeface="+mj-lt"/>
                </a:rPr>
                <a:t>Peta</a:t>
              </a:r>
              <a:r>
                <a:rPr lang="en-US" sz="2000" dirty="0"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rgbClr val="FF0066"/>
                  </a:solidFill>
                  <a:latin typeface="+mj-lt"/>
                </a:rPr>
                <a:t>lempengan</a:t>
              </a:r>
              <a:r>
                <a:rPr lang="en-US" sz="2000" dirty="0"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</a:rPr>
                <a:t>tanah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</a:rPr>
                <a:t>liat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2000" dirty="0">
                  <a:solidFill>
                    <a:srgbClr val="FF0066"/>
                  </a:solidFill>
                  <a:latin typeface="+mj-lt"/>
                </a:rPr>
                <a:t>yang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</a:rPr>
                <a:t>dibuat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</a:rPr>
                <a:t>oleh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</a:rPr>
                <a:t>masyarakat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rgbClr val="FF0066"/>
                  </a:solidFill>
                  <a:latin typeface="+mj-lt"/>
                </a:rPr>
                <a:t>Babilonia</a:t>
              </a:r>
              <a:r>
                <a:rPr lang="en-US" sz="2000" dirty="0">
                  <a:solidFill>
                    <a:srgbClr val="FF0066"/>
                  </a:solidFill>
                  <a:latin typeface="+mj-lt"/>
                </a:rPr>
                <a:t>.</a:t>
              </a:r>
            </a:p>
          </p:txBody>
        </p:sp>
        <p:sp>
          <p:nvSpPr>
            <p:cNvPr id="5" name="Isosceles Triangle 4"/>
            <p:cNvSpPr/>
            <p:nvPr/>
          </p:nvSpPr>
          <p:spPr>
            <a:xfrm rot="16200000">
              <a:off x="6921247" y="3371078"/>
              <a:ext cx="530353" cy="275847"/>
            </a:xfrm>
            <a:prstGeom prst="triangle">
              <a:avLst/>
            </a:prstGeom>
            <a:solidFill>
              <a:srgbClr val="C9C0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400574" y="4348368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www.wikimedia.org</a:t>
            </a:r>
          </a:p>
        </p:txBody>
      </p:sp>
    </p:spTree>
    <p:extLst>
      <p:ext uri="{BB962C8B-B14F-4D97-AF65-F5344CB8AC3E}">
        <p14:creationId xmlns:p14="http://schemas.microsoft.com/office/powerpoint/2010/main" val="284598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9128">
            <a:off x="146623" y="1465898"/>
            <a:ext cx="4501254" cy="28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61949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Kumpulan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peta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disatukan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menjadi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sebuah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buku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disebut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atlas.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459" y="428696"/>
            <a:ext cx="2230468" cy="289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00648" y="3324314"/>
            <a:ext cx="3962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Peta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berupa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tiruan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bola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bumi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menggambarkan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bentuk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bumi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disebut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globe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396101" y="1993683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1253317">
            <a:off x="1379544" y="4247964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dokumentasi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penerbit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3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Peta\4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43" y="1049982"/>
            <a:ext cx="7620000" cy="343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2"/>
          <a:stretch/>
        </p:blipFill>
        <p:spPr bwMode="auto">
          <a:xfrm>
            <a:off x="152400" y="745097"/>
            <a:ext cx="3810000" cy="3744449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95661">
            <a:off x="953643" y="588232"/>
            <a:ext cx="2616744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Peta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Digital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400" y="1348085"/>
            <a:ext cx="3962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Kelebihan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Peta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digital: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1805285"/>
            <a:ext cx="39624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Mudah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dan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cepat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diperbarui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Tampilan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peta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dapat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diperbesar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atau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diperkecil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Dapat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dibagikan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melalui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bantuan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internet.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Efisien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dan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efektif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+mj-lt"/>
              </a:rPr>
              <a:t>digunakan</a:t>
            </a:r>
            <a:r>
              <a:rPr lang="en-US" sz="2200" dirty="0" smtClean="0">
                <a:solidFill>
                  <a:srgbClr val="002060"/>
                </a:solidFill>
                <a:latin typeface="+mj-lt"/>
              </a:rPr>
              <a:t>.</a:t>
            </a:r>
            <a:endParaRPr lang="en-US" sz="2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402640" y="2628668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54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9050" y="148589"/>
            <a:ext cx="7276826" cy="704480"/>
            <a:chOff x="152400" y="267070"/>
            <a:chExt cx="7276826" cy="7044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7276826" cy="70448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62000" y="390779"/>
              <a:ext cx="6667226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Mengenal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Jenis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Peta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Unsur-Unsur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Peta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08776" y="967085"/>
            <a:ext cx="416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Jenis-Jenis Peta</a:t>
            </a:r>
            <a:endParaRPr lang="sv-SE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1626" y="1576584"/>
            <a:ext cx="3686974" cy="2214366"/>
            <a:chOff x="351626" y="1576584"/>
            <a:chExt cx="3686974" cy="2214366"/>
          </a:xfrm>
        </p:grpSpPr>
        <p:sp>
          <p:nvSpPr>
            <p:cNvPr id="3" name="Rectangle 2"/>
            <p:cNvSpPr/>
            <p:nvPr/>
          </p:nvSpPr>
          <p:spPr>
            <a:xfrm>
              <a:off x="351626" y="1576584"/>
              <a:ext cx="3686974" cy="2214366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013" y="1697835"/>
              <a:ext cx="3515387" cy="1971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466426" y="1576584"/>
            <a:ext cx="3686974" cy="2214366"/>
            <a:chOff x="4466426" y="1576584"/>
            <a:chExt cx="3686974" cy="2214366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697835"/>
              <a:ext cx="3429000" cy="1971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466426" y="1576584"/>
              <a:ext cx="3686974" cy="2214366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49566" y="3943350"/>
            <a:ext cx="2310279" cy="461665"/>
            <a:chOff x="-72703" y="3669698"/>
            <a:chExt cx="2310279" cy="461665"/>
          </a:xfrm>
        </p:grpSpPr>
        <p:pic>
          <p:nvPicPr>
            <p:cNvPr id="5124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231027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96931" y="3669698"/>
              <a:ext cx="1885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+mj-lt"/>
                </a:rPr>
                <a:t>Peta</a:t>
              </a:r>
              <a:r>
                <a:rPr lang="en-US" sz="2400" b="1" dirty="0" smtClean="0">
                  <a:latin typeface="+mj-lt"/>
                </a:rPr>
                <a:t> </a:t>
              </a:r>
              <a:r>
                <a:rPr lang="en-US" sz="2400" b="1" dirty="0" err="1" smtClean="0">
                  <a:latin typeface="+mj-lt"/>
                </a:rPr>
                <a:t>umum</a:t>
              </a:r>
              <a:endParaRPr lang="en-US" sz="2400" dirty="0">
                <a:latin typeface="+mj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40566" y="3943350"/>
            <a:ext cx="2310279" cy="461665"/>
            <a:chOff x="-72703" y="3669698"/>
            <a:chExt cx="2310279" cy="461665"/>
          </a:xfrm>
        </p:grpSpPr>
        <p:pic>
          <p:nvPicPr>
            <p:cNvPr id="21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231027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96931" y="3669698"/>
              <a:ext cx="1885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+mj-lt"/>
                </a:rPr>
                <a:t>Peta</a:t>
              </a:r>
              <a:r>
                <a:rPr lang="en-US" sz="2400" b="1" dirty="0" smtClean="0">
                  <a:latin typeface="+mj-lt"/>
                </a:rPr>
                <a:t> </a:t>
              </a:r>
              <a:r>
                <a:rPr lang="en-US" sz="2400" b="1" dirty="0" err="1" smtClean="0">
                  <a:latin typeface="+mj-lt"/>
                </a:rPr>
                <a:t>khusus</a:t>
              </a:r>
              <a:endParaRPr lang="en-US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8631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28599" y="666750"/>
            <a:ext cx="5178263" cy="3733800"/>
            <a:chOff x="228599" y="666750"/>
            <a:chExt cx="5178263" cy="3733800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9" t="8329" r="7589" b="10166"/>
            <a:stretch/>
          </p:blipFill>
          <p:spPr bwMode="auto">
            <a:xfrm>
              <a:off x="228599" y="666750"/>
              <a:ext cx="5178263" cy="3733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0" r="2682" b="2239"/>
            <a:stretch/>
          </p:blipFill>
          <p:spPr bwMode="auto">
            <a:xfrm rot="16200000">
              <a:off x="51962" y="2807646"/>
              <a:ext cx="1724877" cy="1219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28600" y="128885"/>
            <a:ext cx="416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Unsur-Unsur </a:t>
            </a:r>
            <a:r>
              <a:rPr lang="sv-SE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Peta</a:t>
            </a:r>
            <a:endParaRPr lang="sv-SE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819150"/>
            <a:ext cx="685800" cy="457200"/>
            <a:chOff x="685800" y="595015"/>
            <a:chExt cx="685800" cy="457200"/>
          </a:xfrm>
        </p:grpSpPr>
        <p:sp>
          <p:nvSpPr>
            <p:cNvPr id="4" name="Flowchart: Connector 3"/>
            <p:cNvSpPr/>
            <p:nvPr/>
          </p:nvSpPr>
          <p:spPr>
            <a:xfrm>
              <a:off x="914400" y="595015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cxnSp>
          <p:nvCxnSpPr>
            <p:cNvPr id="9" name="Straight Arrow Connector 8"/>
            <p:cNvCxnSpPr>
              <a:stCxn id="4" idx="2"/>
            </p:cNvCxnSpPr>
            <p:nvPr/>
          </p:nvCxnSpPr>
          <p:spPr>
            <a:xfrm flipH="1">
              <a:off x="685800" y="823615"/>
              <a:ext cx="228600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552700" y="595015"/>
            <a:ext cx="719634" cy="457200"/>
            <a:chOff x="2552700" y="595015"/>
            <a:chExt cx="719634" cy="457200"/>
          </a:xfrm>
        </p:grpSpPr>
        <p:sp>
          <p:nvSpPr>
            <p:cNvPr id="5" name="Flowchart: Connector 4"/>
            <p:cNvSpPr/>
            <p:nvPr/>
          </p:nvSpPr>
          <p:spPr>
            <a:xfrm>
              <a:off x="2552700" y="595015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993124" y="794329"/>
              <a:ext cx="279210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667000" y="1166515"/>
            <a:ext cx="914400" cy="457200"/>
            <a:chOff x="2667000" y="1166515"/>
            <a:chExt cx="914400" cy="457200"/>
          </a:xfrm>
        </p:grpSpPr>
        <p:sp>
          <p:nvSpPr>
            <p:cNvPr id="6" name="Flowchart: Connector 5"/>
            <p:cNvSpPr/>
            <p:nvPr/>
          </p:nvSpPr>
          <p:spPr>
            <a:xfrm>
              <a:off x="2667000" y="1166515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124200" y="1395115"/>
              <a:ext cx="457200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430225" y="2114551"/>
            <a:ext cx="457200" cy="668854"/>
            <a:chOff x="2667000" y="1009083"/>
            <a:chExt cx="457200" cy="668854"/>
          </a:xfrm>
        </p:grpSpPr>
        <p:sp>
          <p:nvSpPr>
            <p:cNvPr id="22" name="Flowchart: Connector 21"/>
            <p:cNvSpPr/>
            <p:nvPr/>
          </p:nvSpPr>
          <p:spPr>
            <a:xfrm>
              <a:off x="2667000" y="1220737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  <p:cxnSp>
          <p:nvCxnSpPr>
            <p:cNvPr id="23" name="Straight Arrow Connector 22"/>
            <p:cNvCxnSpPr>
              <a:stCxn id="22" idx="0"/>
            </p:cNvCxnSpPr>
            <p:nvPr/>
          </p:nvCxnSpPr>
          <p:spPr>
            <a:xfrm flipH="1" flipV="1">
              <a:off x="2893413" y="1009083"/>
              <a:ext cx="2187" cy="211654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837810" y="3628899"/>
            <a:ext cx="457200" cy="657556"/>
            <a:chOff x="2667000" y="1220737"/>
            <a:chExt cx="457200" cy="657556"/>
          </a:xfrm>
        </p:grpSpPr>
        <p:sp>
          <p:nvSpPr>
            <p:cNvPr id="29" name="Flowchart: Connector 28"/>
            <p:cNvSpPr/>
            <p:nvPr/>
          </p:nvSpPr>
          <p:spPr>
            <a:xfrm>
              <a:off x="2667000" y="1220737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6</a:t>
              </a:r>
              <a:endParaRPr lang="en-US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2893412" y="1649693"/>
              <a:ext cx="1094" cy="2286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29272" y="2046436"/>
            <a:ext cx="457200" cy="657556"/>
            <a:chOff x="2667000" y="1220737"/>
            <a:chExt cx="457200" cy="657556"/>
          </a:xfrm>
        </p:grpSpPr>
        <p:sp>
          <p:nvSpPr>
            <p:cNvPr id="33" name="Flowchart: Connector 32"/>
            <p:cNvSpPr/>
            <p:nvPr/>
          </p:nvSpPr>
          <p:spPr>
            <a:xfrm>
              <a:off x="2667000" y="1220737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7</a:t>
              </a:r>
              <a:endParaRPr lang="en-US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2893412" y="1649693"/>
              <a:ext cx="1094" cy="2286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191000" y="937915"/>
            <a:ext cx="685800" cy="457200"/>
            <a:chOff x="685800" y="595015"/>
            <a:chExt cx="685800" cy="457200"/>
          </a:xfrm>
        </p:grpSpPr>
        <p:sp>
          <p:nvSpPr>
            <p:cNvPr id="36" name="Flowchart: Connector 35"/>
            <p:cNvSpPr/>
            <p:nvPr/>
          </p:nvSpPr>
          <p:spPr>
            <a:xfrm>
              <a:off x="914400" y="595015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cxnSp>
          <p:nvCxnSpPr>
            <p:cNvPr id="37" name="Straight Arrow Connector 36"/>
            <p:cNvCxnSpPr>
              <a:stCxn id="36" idx="2"/>
            </p:cNvCxnSpPr>
            <p:nvPr/>
          </p:nvCxnSpPr>
          <p:spPr>
            <a:xfrm flipH="1">
              <a:off x="685800" y="823615"/>
              <a:ext cx="228600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638800" y="590550"/>
            <a:ext cx="3371850" cy="464159"/>
            <a:chOff x="5638800" y="1123950"/>
            <a:chExt cx="3371850" cy="464159"/>
          </a:xfrm>
        </p:grpSpPr>
        <p:sp>
          <p:nvSpPr>
            <p:cNvPr id="38" name="Flowchart: Connector 37"/>
            <p:cNvSpPr/>
            <p:nvPr/>
          </p:nvSpPr>
          <p:spPr>
            <a:xfrm>
              <a:off x="5638800" y="1130909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96000" y="1123950"/>
              <a:ext cx="29146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00C06A"/>
                  </a:solidFill>
                  <a:latin typeface="+mj-lt"/>
                </a:rPr>
                <a:t>Inset</a:t>
              </a:r>
              <a:endParaRPr lang="pt-BR" sz="2400" b="1" dirty="0" smtClean="0">
                <a:solidFill>
                  <a:srgbClr val="00C06A"/>
                </a:solidFill>
                <a:latin typeface="+mj-lt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638800" y="1180700"/>
            <a:ext cx="3371850" cy="464159"/>
            <a:chOff x="5638800" y="1123950"/>
            <a:chExt cx="3371850" cy="464159"/>
          </a:xfrm>
        </p:grpSpPr>
        <p:sp>
          <p:nvSpPr>
            <p:cNvPr id="45" name="Flowchart: Connector 44"/>
            <p:cNvSpPr/>
            <p:nvPr/>
          </p:nvSpPr>
          <p:spPr>
            <a:xfrm>
              <a:off x="5638800" y="1130909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96000" y="1123950"/>
              <a:ext cx="29146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00C06A"/>
                  </a:solidFill>
                  <a:latin typeface="+mj-lt"/>
                </a:rPr>
                <a:t>Judul peta</a:t>
              </a:r>
              <a:endParaRPr lang="pt-BR" sz="2400" b="1" dirty="0" smtClean="0">
                <a:solidFill>
                  <a:srgbClr val="00C06A"/>
                </a:solidFill>
                <a:latin typeface="+mj-lt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95950" y="1744533"/>
            <a:ext cx="3371850" cy="464159"/>
            <a:chOff x="5638800" y="1123950"/>
            <a:chExt cx="3371850" cy="464159"/>
          </a:xfrm>
        </p:grpSpPr>
        <p:sp>
          <p:nvSpPr>
            <p:cNvPr id="48" name="Flowchart: Connector 47"/>
            <p:cNvSpPr/>
            <p:nvPr/>
          </p:nvSpPr>
          <p:spPr>
            <a:xfrm>
              <a:off x="5638800" y="1130909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096000" y="1123950"/>
              <a:ext cx="29146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00C06A"/>
                  </a:solidFill>
                  <a:latin typeface="+mj-lt"/>
                </a:rPr>
                <a:t>Orientasi </a:t>
              </a:r>
              <a:endParaRPr lang="pt-BR" sz="2400" b="1" dirty="0" smtClean="0">
                <a:solidFill>
                  <a:srgbClr val="00C06A"/>
                </a:solidFill>
                <a:latin typeface="+mj-lt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695950" y="2334683"/>
            <a:ext cx="3371850" cy="464159"/>
            <a:chOff x="5638800" y="1123950"/>
            <a:chExt cx="3371850" cy="464159"/>
          </a:xfrm>
        </p:grpSpPr>
        <p:sp>
          <p:nvSpPr>
            <p:cNvPr id="51" name="Flowchart: Connector 50"/>
            <p:cNvSpPr/>
            <p:nvPr/>
          </p:nvSpPr>
          <p:spPr>
            <a:xfrm>
              <a:off x="5638800" y="1130909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096000" y="1123950"/>
              <a:ext cx="29146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00C06A"/>
                  </a:solidFill>
                  <a:latin typeface="+mj-lt"/>
                </a:rPr>
                <a:t>Garis astronomis</a:t>
              </a:r>
              <a:endParaRPr lang="pt-BR" sz="2400" b="1" dirty="0" smtClean="0">
                <a:solidFill>
                  <a:srgbClr val="00C06A"/>
                </a:solidFill>
                <a:latin typeface="+mj-lt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695950" y="2957348"/>
            <a:ext cx="3371850" cy="464159"/>
            <a:chOff x="5638800" y="1123950"/>
            <a:chExt cx="3371850" cy="464159"/>
          </a:xfrm>
        </p:grpSpPr>
        <p:sp>
          <p:nvSpPr>
            <p:cNvPr id="54" name="Flowchart: Connector 53"/>
            <p:cNvSpPr/>
            <p:nvPr/>
          </p:nvSpPr>
          <p:spPr>
            <a:xfrm>
              <a:off x="5638800" y="1130909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96000" y="1123950"/>
              <a:ext cx="29146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00C06A"/>
                  </a:solidFill>
                  <a:latin typeface="+mj-lt"/>
                </a:rPr>
                <a:t>Skala peta</a:t>
              </a:r>
              <a:endParaRPr lang="pt-BR" sz="2400" b="1" dirty="0" smtClean="0">
                <a:solidFill>
                  <a:srgbClr val="00C06A"/>
                </a:solidFill>
                <a:latin typeface="+mj-lt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695950" y="3547498"/>
            <a:ext cx="3371850" cy="464159"/>
            <a:chOff x="5638800" y="1123950"/>
            <a:chExt cx="3371850" cy="464159"/>
          </a:xfrm>
        </p:grpSpPr>
        <p:sp>
          <p:nvSpPr>
            <p:cNvPr id="57" name="Flowchart: Connector 56"/>
            <p:cNvSpPr/>
            <p:nvPr/>
          </p:nvSpPr>
          <p:spPr>
            <a:xfrm>
              <a:off x="5638800" y="1130909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096000" y="1123950"/>
              <a:ext cx="29146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00C06A"/>
                  </a:solidFill>
                  <a:latin typeface="+mj-lt"/>
                </a:rPr>
                <a:t>Garis tepi</a:t>
              </a:r>
              <a:endParaRPr lang="pt-BR" sz="2400" b="1" dirty="0" smtClean="0">
                <a:solidFill>
                  <a:srgbClr val="00C06A"/>
                </a:solidFill>
                <a:latin typeface="+mj-lt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95950" y="4146588"/>
            <a:ext cx="3371850" cy="464159"/>
            <a:chOff x="5638800" y="1123950"/>
            <a:chExt cx="3371850" cy="464159"/>
          </a:xfrm>
        </p:grpSpPr>
        <p:sp>
          <p:nvSpPr>
            <p:cNvPr id="60" name="Flowchart: Connector 59"/>
            <p:cNvSpPr/>
            <p:nvPr/>
          </p:nvSpPr>
          <p:spPr>
            <a:xfrm>
              <a:off x="5638800" y="1130909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7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96000" y="1123950"/>
              <a:ext cx="29146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00C06A"/>
                  </a:solidFill>
                  <a:latin typeface="+mj-lt"/>
                </a:rPr>
                <a:t>Legenda </a:t>
              </a:r>
              <a:endParaRPr lang="pt-BR" sz="2400" b="1" dirty="0" smtClean="0">
                <a:solidFill>
                  <a:srgbClr val="00C06A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9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399" y="1123950"/>
            <a:ext cx="8610601" cy="22098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388476" y="292953"/>
            <a:ext cx="4367048" cy="1059597"/>
            <a:chOff x="204952" y="209550"/>
            <a:chExt cx="4367048" cy="1059597"/>
          </a:xfrm>
        </p:grpSpPr>
        <p:sp>
          <p:nvSpPr>
            <p:cNvPr id="3" name="Rectangle 2"/>
            <p:cNvSpPr/>
            <p:nvPr/>
          </p:nvSpPr>
          <p:spPr>
            <a:xfrm>
              <a:off x="204952" y="209550"/>
              <a:ext cx="4367048" cy="10595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9C01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32576" y="369153"/>
              <a:ext cx="41632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sv-SE" sz="2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Legenda berisi keterangan simbol-simbol pada peta.</a:t>
              </a:r>
              <a:endParaRPr lang="sv-SE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0" t="20115" r="30098" b="24712"/>
          <a:stretch/>
        </p:blipFill>
        <p:spPr bwMode="auto">
          <a:xfrm>
            <a:off x="335764" y="1581147"/>
            <a:ext cx="2255036" cy="224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0" t="18848" r="9682" b="28248"/>
          <a:stretch/>
        </p:blipFill>
        <p:spPr bwMode="auto">
          <a:xfrm>
            <a:off x="2667000" y="1581147"/>
            <a:ext cx="1912937" cy="224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3" t="31921" r="12004" b="9459"/>
          <a:stretch/>
        </p:blipFill>
        <p:spPr bwMode="auto">
          <a:xfrm>
            <a:off x="4648200" y="1570979"/>
            <a:ext cx="4191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" y="3826764"/>
            <a:ext cx="1752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C06A"/>
                </a:solidFill>
                <a:latin typeface="+mj-lt"/>
              </a:rPr>
              <a:t>Simbol garis</a:t>
            </a:r>
            <a:endParaRPr lang="pt-BR" sz="2400" b="1" dirty="0" smtClean="0">
              <a:solidFill>
                <a:srgbClr val="00C06A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34490" y="3826764"/>
            <a:ext cx="20137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Simbol warna</a:t>
            </a:r>
            <a:endParaRPr lang="pt-BR" sz="24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4551" y="3826764"/>
            <a:ext cx="238584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Simbol gambar</a:t>
            </a:r>
            <a:endParaRPr lang="pt-BR" sz="2400" b="1" dirty="0" smtClean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389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177" y="285750"/>
            <a:ext cx="416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Skala Peta</a:t>
            </a:r>
            <a:endParaRPr lang="sv-SE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8410" y="2222102"/>
            <a:ext cx="2310279" cy="461665"/>
            <a:chOff x="-72703" y="3669698"/>
            <a:chExt cx="2310279" cy="461665"/>
          </a:xfrm>
        </p:grpSpPr>
        <p:pic>
          <p:nvPicPr>
            <p:cNvPr id="10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231027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96931" y="3669698"/>
              <a:ext cx="1885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+mj-lt"/>
                </a:rPr>
                <a:t>Skala</a:t>
              </a:r>
              <a:r>
                <a:rPr lang="en-US" sz="2400" b="1" dirty="0" smtClean="0">
                  <a:latin typeface="+mj-lt"/>
                </a:rPr>
                <a:t> </a:t>
              </a:r>
              <a:r>
                <a:rPr lang="en-US" sz="2400" b="1" dirty="0" err="1" smtClean="0">
                  <a:latin typeface="+mj-lt"/>
                </a:rPr>
                <a:t>garis</a:t>
              </a:r>
              <a:endParaRPr lang="en-US" sz="2400" dirty="0">
                <a:latin typeface="+mj-lt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78410" y="2952750"/>
            <a:ext cx="3008219" cy="1447800"/>
            <a:chOff x="351626" y="1047750"/>
            <a:chExt cx="3008219" cy="1447800"/>
          </a:xfrm>
        </p:grpSpPr>
        <p:sp>
          <p:nvSpPr>
            <p:cNvPr id="4" name="Rectangle 3"/>
            <p:cNvSpPr/>
            <p:nvPr/>
          </p:nvSpPr>
          <p:spPr>
            <a:xfrm>
              <a:off x="351626" y="1047750"/>
              <a:ext cx="3008219" cy="1447800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365" y="1258433"/>
              <a:ext cx="2708892" cy="1084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3962400" y="2222102"/>
            <a:ext cx="2310279" cy="461665"/>
            <a:chOff x="-72703" y="3669698"/>
            <a:chExt cx="2310279" cy="461665"/>
          </a:xfrm>
        </p:grpSpPr>
        <p:pic>
          <p:nvPicPr>
            <p:cNvPr id="19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231027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96931" y="3669698"/>
              <a:ext cx="1885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+mj-lt"/>
                </a:rPr>
                <a:t>Skala</a:t>
              </a:r>
              <a:r>
                <a:rPr lang="en-US" sz="2400" b="1" dirty="0" smtClean="0">
                  <a:latin typeface="+mj-lt"/>
                </a:rPr>
                <a:t> </a:t>
              </a:r>
              <a:r>
                <a:rPr lang="en-US" sz="2400" b="1" dirty="0" err="1" smtClean="0">
                  <a:latin typeface="+mj-lt"/>
                </a:rPr>
                <a:t>batang</a:t>
              </a:r>
              <a:endParaRPr lang="en-US" sz="2400" dirty="0"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62400" y="2952750"/>
            <a:ext cx="3008219" cy="1447800"/>
            <a:chOff x="3962400" y="2952750"/>
            <a:chExt cx="3008219" cy="1447800"/>
          </a:xfrm>
        </p:grpSpPr>
        <p:sp>
          <p:nvSpPr>
            <p:cNvPr id="22" name="Rectangle 21"/>
            <p:cNvSpPr/>
            <p:nvPr/>
          </p:nvSpPr>
          <p:spPr>
            <a:xfrm>
              <a:off x="3962400" y="2952750"/>
              <a:ext cx="3008219" cy="1447800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315" y="3163433"/>
              <a:ext cx="2789685" cy="100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52398" y="747415"/>
            <a:ext cx="6120278" cy="1214735"/>
            <a:chOff x="3001790" y="2556664"/>
            <a:chExt cx="3991295" cy="1214735"/>
          </a:xfrm>
        </p:grpSpPr>
        <p:pic>
          <p:nvPicPr>
            <p:cNvPr id="27" name="Picture 2" descr="F:\template\washi-tape-5112152_1920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479" r="68542" b="30938"/>
            <a:stretch/>
          </p:blipFill>
          <p:spPr bwMode="auto">
            <a:xfrm>
              <a:off x="3001790" y="2556664"/>
              <a:ext cx="3991295" cy="1214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3345032" y="2656199"/>
              <a:ext cx="348195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sv-SE" sz="2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Skala peta 1 : </a:t>
              </a:r>
              <a:r>
                <a:rPr lang="sv-SE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2.500.000</a:t>
              </a:r>
              <a:br>
                <a:rPr lang="sv-SE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sv-SE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Artinya</a:t>
              </a:r>
              <a:r>
                <a:rPr lang="sv-SE" sz="2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jarak 1 cm pada peta sama </a:t>
              </a:r>
              <a:r>
                <a:rPr lang="sv-SE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dengan 2.500.000 </a:t>
              </a:r>
              <a:r>
                <a:rPr lang="sv-SE" sz="2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cm atau 25 km jarak sebenarnya.</a:t>
              </a:r>
              <a:endParaRPr lang="sv-S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" name="Picture 28" descr="E:\ELISA\PPT ESPS\ibu gur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1" t="6506" r="25594"/>
          <a:stretch>
            <a:fillRect/>
          </a:stretch>
        </p:blipFill>
        <p:spPr bwMode="auto">
          <a:xfrm>
            <a:off x="6714747" y="1388192"/>
            <a:ext cx="2438400" cy="463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84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217</Words>
  <Application>Microsoft Office PowerPoint</Application>
  <PresentationFormat>On-screen Show (16:9)</PresentationFormat>
  <Paragraphs>65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</cp:lastModifiedBy>
  <cp:revision>119</cp:revision>
  <dcterms:created xsi:type="dcterms:W3CDTF">2022-01-17T01:37:52Z</dcterms:created>
  <dcterms:modified xsi:type="dcterms:W3CDTF">2022-05-07T08:40:04Z</dcterms:modified>
</cp:coreProperties>
</file>