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08" r:id="rId3"/>
    <p:sldId id="309" r:id="rId4"/>
    <p:sldId id="310" r:id="rId5"/>
    <p:sldId id="311" r:id="rId6"/>
    <p:sldId id="312" r:id="rId7"/>
    <p:sldId id="313" r:id="rId8"/>
    <p:sldId id="303" r:id="rId9"/>
    <p:sldId id="300" r:id="rId10"/>
    <p:sldId id="314" r:id="rId11"/>
    <p:sldId id="315" r:id="rId12"/>
    <p:sldId id="31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83630D-B60C-40A6-AB32-3DBF5ABA438C}">
          <p14:sldIdLst>
            <p14:sldId id="258"/>
            <p14:sldId id="308"/>
            <p14:sldId id="309"/>
            <p14:sldId id="310"/>
            <p14:sldId id="311"/>
            <p14:sldId id="312"/>
            <p14:sldId id="313"/>
            <p14:sldId id="303"/>
            <p14:sldId id="300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0000"/>
    <a:srgbClr val="CC9900"/>
    <a:srgbClr val="663300"/>
    <a:srgbClr val="996600"/>
    <a:srgbClr val="666699"/>
    <a:srgbClr val="FF9999"/>
    <a:srgbClr val="FFCC00"/>
    <a:srgbClr val="239592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86694" autoAdjust="0"/>
  </p:normalViewPr>
  <p:slideViewPr>
    <p:cSldViewPr>
      <p:cViewPr>
        <p:scale>
          <a:sx n="103" d="100"/>
          <a:sy n="103" d="100"/>
        </p:scale>
        <p:origin x="-16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991B5-C931-4B76-BA61-F93F14C6F3F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AF8ED-82D6-4F02-A397-DA07E63F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4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9005" y="2865879"/>
            <a:ext cx="2087751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V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xmlns="" id="{612286D4-DBB4-4DA1-9754-3E5D465076DD}"/>
              </a:ext>
            </a:extLst>
          </p:cNvPr>
          <p:cNvSpPr txBox="1">
            <a:spLocks/>
          </p:cNvSpPr>
          <p:nvPr/>
        </p:nvSpPr>
        <p:spPr>
          <a:xfrm>
            <a:off x="4164727" y="1783077"/>
            <a:ext cx="4674473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Pendidikan Pancasila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FE2B42-D717-40A4-88C4-E15DAC86A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875537"/>
            <a:ext cx="2323735" cy="31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EEB9FAF-0594-4B23-9A0C-E4B5164E9430}"/>
              </a:ext>
            </a:extLst>
          </p:cNvPr>
          <p:cNvGrpSpPr/>
          <p:nvPr/>
        </p:nvGrpSpPr>
        <p:grpSpPr>
          <a:xfrm>
            <a:off x="533400" y="971550"/>
            <a:ext cx="4129992" cy="2963379"/>
            <a:chOff x="685800" y="971550"/>
            <a:chExt cx="4129992" cy="29633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2D0E5D5-14B0-4A02-9F11-48C5F62CF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971550"/>
              <a:ext cx="4129992" cy="29481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DBDD441-2AD8-4180-9E91-523CCE3727C4}"/>
                </a:ext>
              </a:extLst>
            </p:cNvPr>
            <p:cNvSpPr txBox="1"/>
            <p:nvPr/>
          </p:nvSpPr>
          <p:spPr>
            <a:xfrm>
              <a:off x="2575823" y="3688708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18556B-6A5D-418C-AA42-2A7CB9879F5C}"/>
              </a:ext>
            </a:extLst>
          </p:cNvPr>
          <p:cNvSpPr txBox="1"/>
          <p:nvPr/>
        </p:nvSpPr>
        <p:spPr>
          <a:xfrm>
            <a:off x="932070" y="4031813"/>
            <a:ext cx="333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Festival </a:t>
            </a:r>
            <a:r>
              <a:rPr lang="en-US" sz="1400" dirty="0" err="1"/>
              <a:t>Gejog</a:t>
            </a:r>
            <a:r>
              <a:rPr lang="en-US" sz="1400" dirty="0"/>
              <a:t> </a:t>
            </a:r>
            <a:r>
              <a:rPr lang="en-US" sz="1400" dirty="0" err="1"/>
              <a:t>Lesung</a:t>
            </a:r>
            <a:r>
              <a:rPr lang="en-US" sz="1400" dirty="0"/>
              <a:t> di Yogyakarta.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7E8593-EEDB-45D4-A4A4-D3374CB38C80}"/>
              </a:ext>
            </a:extLst>
          </p:cNvPr>
          <p:cNvGrpSpPr/>
          <p:nvPr/>
        </p:nvGrpSpPr>
        <p:grpSpPr>
          <a:xfrm>
            <a:off x="4876802" y="930939"/>
            <a:ext cx="4019419" cy="3241011"/>
            <a:chOff x="4876802" y="930939"/>
            <a:chExt cx="4019419" cy="32410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CDE26AF-A3D6-44FC-81E6-E0BBFEA3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2" y="930939"/>
              <a:ext cx="4019419" cy="32410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E2E375F-4AE1-4E27-AC06-BDB954FA5A28}"/>
                </a:ext>
              </a:extLst>
            </p:cNvPr>
            <p:cNvSpPr txBox="1"/>
            <p:nvPr/>
          </p:nvSpPr>
          <p:spPr>
            <a:xfrm>
              <a:off x="5486400" y="180975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Mengikuti</a:t>
              </a:r>
              <a:r>
                <a:rPr lang="en-US" sz="2400" dirty="0"/>
                <a:t> festival </a:t>
              </a:r>
              <a:r>
                <a:rPr lang="en-US" sz="2400" dirty="0" err="1"/>
                <a:t>daerah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tertib</a:t>
              </a:r>
              <a:r>
                <a:rPr lang="en-US" sz="2400" dirty="0"/>
                <a:t>.</a:t>
              </a:r>
              <a:endParaRPr lang="en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75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74484C3-1861-4301-9047-85AE2977842D}"/>
              </a:ext>
            </a:extLst>
          </p:cNvPr>
          <p:cNvGrpSpPr/>
          <p:nvPr/>
        </p:nvGrpSpPr>
        <p:grpSpPr>
          <a:xfrm>
            <a:off x="186986" y="926567"/>
            <a:ext cx="4092993" cy="3169183"/>
            <a:chOff x="186986" y="1002767"/>
            <a:chExt cx="4092993" cy="31691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F12F8E1-3985-4861-B602-F62B168AB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986" y="1002767"/>
              <a:ext cx="4092993" cy="316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D4F338B6-2477-406D-86C3-1F37F07D782C}"/>
                </a:ext>
              </a:extLst>
            </p:cNvPr>
            <p:cNvSpPr txBox="1"/>
            <p:nvPr/>
          </p:nvSpPr>
          <p:spPr>
            <a:xfrm>
              <a:off x="974129" y="1733550"/>
              <a:ext cx="2362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Melaksanakan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kerja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bakti</a:t>
              </a:r>
              <a:r>
                <a:rPr lang="en-US" sz="2400" dirty="0">
                  <a:solidFill>
                    <a:schemeClr val="bg1"/>
                  </a:solidFill>
                </a:rPr>
                <a:t> di </a:t>
              </a:r>
              <a:r>
                <a:rPr lang="en-US" sz="2400" dirty="0" err="1">
                  <a:solidFill>
                    <a:schemeClr val="bg1"/>
                  </a:solidFill>
                </a:rPr>
                <a:t>lingkungan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tempat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tinggal</a:t>
              </a:r>
              <a:r>
                <a:rPr lang="en-US" sz="2400" dirty="0">
                  <a:solidFill>
                    <a:schemeClr val="bg1"/>
                  </a:solidFill>
                </a:rPr>
                <a:t>.</a:t>
              </a:r>
              <a:endParaRPr lang="en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9B243D-0F92-4533-8F7F-3BAD08BF72E7}"/>
              </a:ext>
            </a:extLst>
          </p:cNvPr>
          <p:cNvSpPr txBox="1"/>
          <p:nvPr/>
        </p:nvSpPr>
        <p:spPr>
          <a:xfrm>
            <a:off x="5151120" y="3981450"/>
            <a:ext cx="303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bakti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ringan</a:t>
            </a:r>
            <a:r>
              <a:rPr lang="en-US" sz="1400" dirty="0"/>
              <a:t> dan </a:t>
            </a:r>
            <a:r>
              <a:rPr lang="en-US" sz="1400" dirty="0" err="1"/>
              <a:t>cepat</a:t>
            </a:r>
            <a:r>
              <a:rPr lang="en-US" sz="1400" dirty="0"/>
              <a:t> </a:t>
            </a:r>
            <a:r>
              <a:rPr lang="en-US" sz="1400" dirty="0" err="1"/>
              <a:t>selesai</a:t>
            </a:r>
            <a:r>
              <a:rPr lang="en-US" sz="1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D1412E3-5868-45B1-B887-C1A783667532}"/>
              </a:ext>
            </a:extLst>
          </p:cNvPr>
          <p:cNvGrpSpPr/>
          <p:nvPr/>
        </p:nvGrpSpPr>
        <p:grpSpPr>
          <a:xfrm>
            <a:off x="4719099" y="926566"/>
            <a:ext cx="4033015" cy="3082098"/>
            <a:chOff x="4719099" y="926566"/>
            <a:chExt cx="4033015" cy="30820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B518ED9-A11F-4EF6-A0D1-A951E13D0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099" y="926566"/>
              <a:ext cx="3819177" cy="28643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EA75F02-A0AE-4E90-8A4F-71F632FA980E}"/>
                </a:ext>
              </a:extLst>
            </p:cNvPr>
            <p:cNvSpPr txBox="1"/>
            <p:nvPr/>
          </p:nvSpPr>
          <p:spPr>
            <a:xfrm>
              <a:off x="6389914" y="3762443"/>
              <a:ext cx="2362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3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9D96B0-044E-4388-81A7-F7214629F6CC}"/>
              </a:ext>
            </a:extLst>
          </p:cNvPr>
          <p:cNvGrpSpPr/>
          <p:nvPr/>
        </p:nvGrpSpPr>
        <p:grpSpPr>
          <a:xfrm>
            <a:off x="5105400" y="742950"/>
            <a:ext cx="3733800" cy="3570916"/>
            <a:chOff x="4914900" y="786292"/>
            <a:chExt cx="3733800" cy="3570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7C6F916-2B8C-4373-8145-389EEA8E9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900" y="786292"/>
              <a:ext cx="3733800" cy="357091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D68AC48E-9685-431C-8BB7-F1D1ABECABF9}"/>
                </a:ext>
              </a:extLst>
            </p:cNvPr>
            <p:cNvSpPr txBox="1"/>
            <p:nvPr/>
          </p:nvSpPr>
          <p:spPr>
            <a:xfrm>
              <a:off x="5791200" y="1623358"/>
              <a:ext cx="2209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Mengikuti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kegiatan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pemilihan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umum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dengan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tertib</a:t>
              </a:r>
              <a:r>
                <a:rPr lang="en-US" sz="2400" dirty="0">
                  <a:solidFill>
                    <a:schemeClr val="bg1"/>
                  </a:solidFill>
                </a:rPr>
                <a:t>.</a:t>
              </a:r>
              <a:endParaRPr lang="en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7A753D-8AC0-4BB9-8AED-EC3D3B1E9B57}"/>
              </a:ext>
            </a:extLst>
          </p:cNvPr>
          <p:cNvSpPr txBox="1"/>
          <p:nvPr/>
        </p:nvSpPr>
        <p:spPr>
          <a:xfrm>
            <a:off x="685800" y="3897630"/>
            <a:ext cx="333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Kampanye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tertib</a:t>
            </a:r>
            <a:r>
              <a:rPr lang="en-US" sz="1400" dirty="0"/>
              <a:t> dan </a:t>
            </a:r>
            <a:r>
              <a:rPr lang="en-US" sz="1400" dirty="0" err="1"/>
              <a:t>aman</a:t>
            </a:r>
            <a:r>
              <a:rPr lang="en-US" sz="1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406A974-6FC3-40D0-9801-7C30C7EC9818}"/>
              </a:ext>
            </a:extLst>
          </p:cNvPr>
          <p:cNvGrpSpPr/>
          <p:nvPr/>
        </p:nvGrpSpPr>
        <p:grpSpPr>
          <a:xfrm>
            <a:off x="0" y="956218"/>
            <a:ext cx="4705386" cy="2928553"/>
            <a:chOff x="0" y="956218"/>
            <a:chExt cx="4705386" cy="29285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4457CB9-98A6-47CD-9717-2DC4E25E2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6218"/>
              <a:ext cx="4705386" cy="2758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3F986E6-005A-4E5D-BAA8-1D237383A68C}"/>
                </a:ext>
              </a:extLst>
            </p:cNvPr>
            <p:cNvSpPr txBox="1"/>
            <p:nvPr/>
          </p:nvSpPr>
          <p:spPr>
            <a:xfrm>
              <a:off x="0" y="3638550"/>
              <a:ext cx="2362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377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AF19FDE3-4DB6-493C-874D-ACE42F820837}"/>
              </a:ext>
            </a:extLst>
          </p:cNvPr>
          <p:cNvSpPr/>
          <p:nvPr/>
        </p:nvSpPr>
        <p:spPr>
          <a:xfrm rot="3600000">
            <a:off x="3113342" y="1755515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7C925A9-7347-49E6-9B3F-7EF539D8EDBC}"/>
              </a:ext>
            </a:extLst>
          </p:cNvPr>
          <p:cNvGrpSpPr>
            <a:grpSpLocks/>
          </p:cNvGrpSpPr>
          <p:nvPr/>
        </p:nvGrpSpPr>
        <p:grpSpPr bwMode="auto">
          <a:xfrm>
            <a:off x="300038" y="154310"/>
            <a:ext cx="6937821" cy="1430001"/>
            <a:chOff x="457198" y="-126500"/>
            <a:chExt cx="6937524" cy="1429517"/>
          </a:xfrm>
        </p:grpSpPr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xmlns="" id="{08D6FDCF-A62C-43AA-86C1-1E96DC5DE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8" y="287698"/>
              <a:ext cx="6937524" cy="101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n w="0"/>
                  <a:latin typeface="+mj-lt"/>
                  <a:cs typeface="Arial" panose="020B0604020202020204" pitchFamily="34" charset="0"/>
                </a:rPr>
                <a:t>PERSATUAN DAN KESATUAN DI LINGKUP WILAYAH KABUPATEN DAN KOTA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xmlns="" id="{5399D136-4815-44DF-B9CF-67B3BD6C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4</a:t>
              </a: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2F7F5D1-0A14-4C31-9D4B-F8C4332D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727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42B3A3C-69EE-40AE-AF3B-C55AC8A8D880}"/>
              </a:ext>
            </a:extLst>
          </p:cNvPr>
          <p:cNvGrpSpPr/>
          <p:nvPr/>
        </p:nvGrpSpPr>
        <p:grpSpPr>
          <a:xfrm>
            <a:off x="152400" y="1705874"/>
            <a:ext cx="4846321" cy="3139321"/>
            <a:chOff x="157161" y="1733550"/>
            <a:chExt cx="4481154" cy="31393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52F23F0-BB55-47BD-B9F6-EA20FB52322B}"/>
                </a:ext>
              </a:extLst>
            </p:cNvPr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5217B57-D802-4120-8177-27CEF778C2AA}"/>
                </a:ext>
              </a:extLst>
            </p:cNvPr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8B661C88-02BF-4137-A574-2BECDAAF5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06" y="2287548"/>
              <a:ext cx="4472609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makna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persatuan</a:t>
              </a:r>
              <a:r>
                <a:rPr lang="en-US" altLang="id-ID" sz="1800" dirty="0">
                  <a:latin typeface="+mj-lt"/>
                </a:rPr>
                <a:t> dan </a:t>
              </a:r>
              <a:r>
                <a:rPr lang="en-US" altLang="id-ID" sz="1800" dirty="0" err="1">
                  <a:latin typeface="+mj-lt"/>
                </a:rPr>
                <a:t>kesatuan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tata </a:t>
              </a:r>
              <a:r>
                <a:rPr lang="en-US" altLang="id-ID" dirty="0" err="1">
                  <a:latin typeface="+mj-lt"/>
                </a:rPr>
                <a:t>cara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berperilaku</a:t>
              </a:r>
              <a:r>
                <a:rPr lang="en-US" altLang="id-ID" dirty="0">
                  <a:latin typeface="+mj-lt"/>
                </a:rPr>
                <a:t> di </a:t>
              </a:r>
              <a:r>
                <a:rPr lang="en-US" altLang="id-ID" dirty="0" err="1">
                  <a:latin typeface="+mj-lt"/>
                </a:rPr>
                <a:t>lingkup</a:t>
              </a:r>
              <a:r>
                <a:rPr lang="en-US" altLang="id-ID" dirty="0">
                  <a:latin typeface="+mj-lt"/>
                </a:rPr>
                <a:t> wilayah </a:t>
              </a:r>
              <a:r>
                <a:rPr lang="en-US" altLang="id-ID" dirty="0" err="1">
                  <a:latin typeface="+mj-lt"/>
                </a:rPr>
                <a:t>kabupaten</a:t>
              </a:r>
              <a:r>
                <a:rPr lang="en-US" altLang="id-ID" dirty="0">
                  <a:latin typeface="+mj-lt"/>
                </a:rPr>
                <a:t> dan </a:t>
              </a:r>
              <a:r>
                <a:rPr lang="en-US" altLang="id-ID" dirty="0" err="1">
                  <a:latin typeface="+mj-lt"/>
                </a:rPr>
                <a:t>kota</a:t>
              </a:r>
              <a:r>
                <a:rPr lang="en-US" altLang="id-ID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kerja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sama</a:t>
              </a:r>
              <a:r>
                <a:rPr lang="en-US" altLang="id-ID" sz="1800" dirty="0">
                  <a:latin typeface="+mj-lt"/>
                </a:rPr>
                <a:t> yang </a:t>
              </a:r>
              <a:r>
                <a:rPr lang="en-US" altLang="id-ID" sz="1800" dirty="0" err="1">
                  <a:latin typeface="+mj-lt"/>
                </a:rPr>
                <a:t>dapat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dilakukan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antara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pemerintah</a:t>
              </a:r>
              <a:r>
                <a:rPr lang="en-US" altLang="id-ID" sz="1800" dirty="0">
                  <a:latin typeface="+mj-lt"/>
                </a:rPr>
                <a:t> dan </a:t>
              </a:r>
              <a:r>
                <a:rPr lang="en-US" altLang="id-ID" sz="1800" dirty="0" err="1">
                  <a:latin typeface="+mj-lt"/>
                </a:rPr>
                <a:t>masyarakat</a:t>
              </a:r>
              <a:r>
                <a:rPr lang="en-US" altLang="id-ID" sz="1800" dirty="0">
                  <a:latin typeface="+mj-lt"/>
                </a:rPr>
                <a:t> di </a:t>
              </a:r>
              <a:r>
                <a:rPr lang="en-US" altLang="id-ID" sz="1800" dirty="0" err="1">
                  <a:latin typeface="+mj-lt"/>
                </a:rPr>
                <a:t>lingkup</a:t>
              </a:r>
              <a:r>
                <a:rPr lang="en-US" altLang="id-ID" sz="1800" dirty="0">
                  <a:latin typeface="+mj-lt"/>
                </a:rPr>
                <a:t> wilayah </a:t>
              </a:r>
              <a:r>
                <a:rPr lang="en-US" altLang="id-ID" sz="1800" dirty="0" err="1">
                  <a:latin typeface="+mj-lt"/>
                </a:rPr>
                <a:t>kabupaten</a:t>
              </a:r>
              <a:r>
                <a:rPr lang="en-US" altLang="id-ID" sz="1800" dirty="0">
                  <a:latin typeface="+mj-lt"/>
                </a:rPr>
                <a:t> dan </a:t>
              </a:r>
              <a:r>
                <a:rPr lang="en-US" altLang="id-ID" sz="1800" dirty="0" err="1">
                  <a:latin typeface="+mj-lt"/>
                </a:rPr>
                <a:t>kota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Menerapkan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kerja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sama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dengan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pemerintah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daerah</a:t>
              </a:r>
              <a:r>
                <a:rPr lang="en-US" altLang="id-ID" dirty="0">
                  <a:latin typeface="+mj-lt"/>
                </a:rPr>
                <a:t> di </a:t>
              </a:r>
              <a:r>
                <a:rPr lang="en-US" altLang="id-ID" dirty="0" err="1">
                  <a:latin typeface="+mj-lt"/>
                </a:rPr>
                <a:t>lingkup</a:t>
              </a:r>
              <a:r>
                <a:rPr lang="en-US" altLang="id-ID" dirty="0">
                  <a:latin typeface="+mj-lt"/>
                </a:rPr>
                <a:t> wilayah </a:t>
              </a:r>
              <a:r>
                <a:rPr lang="en-US" altLang="id-ID" dirty="0" err="1">
                  <a:latin typeface="+mj-lt"/>
                </a:rPr>
                <a:t>kabupaten</a:t>
              </a:r>
              <a:r>
                <a:rPr lang="en-US" altLang="id-ID" dirty="0">
                  <a:latin typeface="+mj-lt"/>
                </a:rPr>
                <a:t> dan </a:t>
              </a:r>
              <a:r>
                <a:rPr lang="en-US" altLang="id-ID" dirty="0" err="1">
                  <a:latin typeface="+mj-lt"/>
                </a:rPr>
                <a:t>kota</a:t>
              </a:r>
              <a:r>
                <a:rPr lang="en-US" altLang="id-ID" dirty="0">
                  <a:latin typeface="+mj-lt"/>
                </a:rPr>
                <a:t>.</a:t>
              </a:r>
              <a:endParaRPr lang="en-US" altLang="id-ID" sz="1800" dirty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endParaRPr lang="en-US" altLang="id-ID" sz="1800" dirty="0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48CD0BF-72DA-4DA5-A74A-BEE62E1B21CC}"/>
              </a:ext>
            </a:extLst>
          </p:cNvPr>
          <p:cNvGrpSpPr/>
          <p:nvPr/>
        </p:nvGrpSpPr>
        <p:grpSpPr>
          <a:xfrm>
            <a:off x="6019800" y="1276350"/>
            <a:ext cx="3352800" cy="3298502"/>
            <a:chOff x="6019800" y="1276350"/>
            <a:chExt cx="3352800" cy="329850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960170D-A64D-4BD2-8A74-6F6080AA7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02"/>
            <a:stretch/>
          </p:blipFill>
          <p:spPr>
            <a:xfrm>
              <a:off x="6019800" y="1276350"/>
              <a:ext cx="3154945" cy="3274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D49F7D2-2445-471F-8D3A-F5330F1375D7}"/>
                </a:ext>
              </a:extLst>
            </p:cNvPr>
            <p:cNvSpPr txBox="1"/>
            <p:nvPr/>
          </p:nvSpPr>
          <p:spPr>
            <a:xfrm>
              <a:off x="7010400" y="4328631"/>
              <a:ext cx="2362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493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C7B3B7-A689-4D6C-8425-24603257A37B}"/>
              </a:ext>
            </a:extLst>
          </p:cNvPr>
          <p:cNvGrpSpPr/>
          <p:nvPr/>
        </p:nvGrpSpPr>
        <p:grpSpPr>
          <a:xfrm>
            <a:off x="152400" y="133350"/>
            <a:ext cx="4419600" cy="729295"/>
            <a:chOff x="152400" y="133350"/>
            <a:chExt cx="4419600" cy="7292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73F0047-6553-4830-B6E8-23681697E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33350"/>
              <a:ext cx="4419600" cy="7292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ADEE404-5DE6-4694-8764-74E352A08936}"/>
                </a:ext>
              </a:extLst>
            </p:cNvPr>
            <p:cNvSpPr txBox="1"/>
            <p:nvPr/>
          </p:nvSpPr>
          <p:spPr>
            <a:xfrm>
              <a:off x="438150" y="221302"/>
              <a:ext cx="375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A. </a:t>
              </a:r>
              <a:r>
                <a:rPr lang="en-US" sz="2400" b="1" dirty="0" err="1">
                  <a:solidFill>
                    <a:schemeClr val="bg1"/>
                  </a:solidFill>
                </a:rPr>
                <a:t>Persatuan</a:t>
              </a:r>
              <a:r>
                <a:rPr lang="en-US" sz="2400" b="1" dirty="0">
                  <a:solidFill>
                    <a:schemeClr val="bg1"/>
                  </a:solidFill>
                </a:rPr>
                <a:t>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Kesatuan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8BEC53-8787-4927-AB8F-E9973781A058}"/>
              </a:ext>
            </a:extLst>
          </p:cNvPr>
          <p:cNvSpPr txBox="1"/>
          <p:nvPr/>
        </p:nvSpPr>
        <p:spPr>
          <a:xfrm>
            <a:off x="438150" y="1047750"/>
            <a:ext cx="390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Persatuan</a:t>
            </a:r>
            <a:r>
              <a:rPr lang="en-US" dirty="0"/>
              <a:t> dan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6D5593-3569-404F-9B34-8A35765DE307}"/>
              </a:ext>
            </a:extLst>
          </p:cNvPr>
          <p:cNvSpPr txBox="1"/>
          <p:nvPr/>
        </p:nvSpPr>
        <p:spPr>
          <a:xfrm>
            <a:off x="457200" y="1983700"/>
            <a:ext cx="390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Bangsa</a:t>
            </a:r>
            <a:r>
              <a:rPr lang="en-US" dirty="0"/>
              <a:t> Indonesia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terpecah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46ACE8-2479-4DC3-9AF7-28AA8E88C3BD}"/>
              </a:ext>
            </a:extLst>
          </p:cNvPr>
          <p:cNvSpPr txBox="1"/>
          <p:nvPr/>
        </p:nvSpPr>
        <p:spPr>
          <a:xfrm>
            <a:off x="457200" y="2922270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gemar</a:t>
            </a:r>
            <a:r>
              <a:rPr lang="en-US" dirty="0"/>
              <a:t> </a:t>
            </a:r>
            <a:r>
              <a:rPr lang="en-US" dirty="0" err="1"/>
              <a:t>bergotong</a:t>
            </a:r>
            <a:r>
              <a:rPr lang="en-US" dirty="0"/>
              <a:t> royong.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6A86F7-8A73-4B81-8626-8E108E102EC9}"/>
              </a:ext>
            </a:extLst>
          </p:cNvPr>
          <p:cNvSpPr txBox="1"/>
          <p:nvPr/>
        </p:nvSpPr>
        <p:spPr>
          <a:xfrm>
            <a:off x="457200" y="3586579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Karena </a:t>
            </a:r>
            <a:r>
              <a:rPr lang="en-US" dirty="0" err="1"/>
              <a:t>itulah</a:t>
            </a:r>
            <a:r>
              <a:rPr lang="en-US" dirty="0"/>
              <a:t>, </a:t>
            </a:r>
            <a:r>
              <a:rPr lang="en-US" dirty="0" err="1"/>
              <a:t>bangsa</a:t>
            </a:r>
            <a:r>
              <a:rPr lang="en-US" dirty="0"/>
              <a:t> Indonesia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rukun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47DA06-D472-488D-B06D-F629527E75BD}"/>
              </a:ext>
            </a:extLst>
          </p:cNvPr>
          <p:cNvSpPr txBox="1"/>
          <p:nvPr/>
        </p:nvSpPr>
        <p:spPr>
          <a:xfrm>
            <a:off x="5197861" y="4156710"/>
            <a:ext cx="303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Bersama-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membersihkan</a:t>
            </a:r>
            <a:r>
              <a:rPr lang="en-US" sz="1400" dirty="0"/>
              <a:t> 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pantai</a:t>
            </a:r>
            <a:r>
              <a:rPr lang="en-US" sz="14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79AF80-84DB-4286-964D-B461F64EBB34}"/>
              </a:ext>
            </a:extLst>
          </p:cNvPr>
          <p:cNvGrpSpPr/>
          <p:nvPr/>
        </p:nvGrpSpPr>
        <p:grpSpPr>
          <a:xfrm>
            <a:off x="4724400" y="1047750"/>
            <a:ext cx="4191000" cy="3009900"/>
            <a:chOff x="4724400" y="1047750"/>
            <a:chExt cx="4191000" cy="3009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E5C9782-ACD8-47B5-A29A-5865FCFD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047750"/>
              <a:ext cx="4013200" cy="3009900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softEdge rad="3175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D4481A-4069-4659-A46D-5A70F1F61A28}"/>
                </a:ext>
              </a:extLst>
            </p:cNvPr>
            <p:cNvSpPr txBox="1"/>
            <p:nvPr/>
          </p:nvSpPr>
          <p:spPr>
            <a:xfrm>
              <a:off x="6553200" y="1047750"/>
              <a:ext cx="2362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07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9B65236-9D9C-4B72-B9EE-3B2D8B998EDA}"/>
              </a:ext>
            </a:extLst>
          </p:cNvPr>
          <p:cNvGrpSpPr/>
          <p:nvPr/>
        </p:nvGrpSpPr>
        <p:grpSpPr>
          <a:xfrm>
            <a:off x="0" y="57150"/>
            <a:ext cx="5638800" cy="963930"/>
            <a:chOff x="0" y="57150"/>
            <a:chExt cx="5638800" cy="96393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315069F-A560-4F06-ABBE-D1B332F3F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150"/>
              <a:ext cx="5638800" cy="9639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168C448-92CE-4EE5-8F42-36686B5A2439}"/>
                </a:ext>
              </a:extLst>
            </p:cNvPr>
            <p:cNvSpPr txBox="1"/>
            <p:nvPr/>
          </p:nvSpPr>
          <p:spPr>
            <a:xfrm>
              <a:off x="438150" y="133350"/>
              <a:ext cx="4819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638" indent="-274638"/>
              <a:r>
                <a:rPr lang="en-US" sz="2400" b="1" dirty="0">
                  <a:solidFill>
                    <a:schemeClr val="bg1"/>
                  </a:solidFill>
                </a:rPr>
                <a:t>B. Tata Cara </a:t>
              </a:r>
              <a:r>
                <a:rPr lang="en-US" sz="2400" b="1" dirty="0" err="1">
                  <a:solidFill>
                    <a:schemeClr val="bg1"/>
                  </a:solidFill>
                </a:rPr>
                <a:t>Berperilaku</a:t>
              </a:r>
              <a:r>
                <a:rPr lang="en-US" sz="2400" b="1" dirty="0">
                  <a:solidFill>
                    <a:schemeClr val="bg1"/>
                  </a:solidFill>
                </a:rPr>
                <a:t> di </a:t>
              </a:r>
              <a:r>
                <a:rPr lang="en-US" sz="2400" b="1" dirty="0" err="1">
                  <a:solidFill>
                    <a:schemeClr val="bg1"/>
                  </a:solidFill>
                </a:rPr>
                <a:t>Lingkup</a:t>
              </a:r>
              <a:r>
                <a:rPr lang="en-US" sz="2400" b="1" dirty="0">
                  <a:solidFill>
                    <a:schemeClr val="bg1"/>
                  </a:solidFill>
                </a:rPr>
                <a:t> Wilayah </a:t>
              </a:r>
              <a:r>
                <a:rPr lang="en-US" sz="2400" b="1" dirty="0" err="1">
                  <a:solidFill>
                    <a:schemeClr val="bg1"/>
                  </a:solidFill>
                </a:rPr>
                <a:t>Kabupaten</a:t>
              </a:r>
              <a:r>
                <a:rPr lang="en-US" sz="2400" b="1" dirty="0">
                  <a:solidFill>
                    <a:schemeClr val="bg1"/>
                  </a:solidFill>
                </a:rPr>
                <a:t>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kota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FC1C10-2588-4169-BD78-EC803C004F81}"/>
              </a:ext>
            </a:extLst>
          </p:cNvPr>
          <p:cNvSpPr txBox="1"/>
          <p:nvPr/>
        </p:nvSpPr>
        <p:spPr>
          <a:xfrm>
            <a:off x="381000" y="983218"/>
            <a:ext cx="553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di wilayah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kabupaten</a:t>
            </a:r>
            <a:r>
              <a:rPr lang="en-US" dirty="0"/>
              <a:t> dan </a:t>
            </a:r>
            <a:r>
              <a:rPr lang="en-US" b="1" dirty="0" err="1">
                <a:solidFill>
                  <a:srgbClr val="FFCC66"/>
                </a:solidFill>
              </a:rPr>
              <a:t>kota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xmlns="" id="{50876680-91B6-4131-9628-837A86A58D38}"/>
              </a:ext>
            </a:extLst>
          </p:cNvPr>
          <p:cNvSpPr/>
          <p:nvPr/>
        </p:nvSpPr>
        <p:spPr>
          <a:xfrm>
            <a:off x="457200" y="1398270"/>
            <a:ext cx="3962400" cy="3032760"/>
          </a:xfrm>
          <a:prstGeom prst="frame">
            <a:avLst>
              <a:gd name="adj1" fmla="val 8480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D4F1A6-7ACC-4567-AF74-288E45400F46}"/>
              </a:ext>
            </a:extLst>
          </p:cNvPr>
          <p:cNvSpPr txBox="1"/>
          <p:nvPr/>
        </p:nvSpPr>
        <p:spPr>
          <a:xfrm>
            <a:off x="731520" y="1352550"/>
            <a:ext cx="3429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Kabupaten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Masyarakatnya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yang </a:t>
            </a:r>
            <a:r>
              <a:rPr lang="en-US" sz="1600" dirty="0" err="1"/>
              <a:t>bekerja</a:t>
            </a:r>
            <a:r>
              <a:rPr lang="en-US" sz="1600" dirty="0"/>
              <a:t> di </a:t>
            </a:r>
            <a:r>
              <a:rPr lang="en-US" sz="1600" dirty="0" err="1"/>
              <a:t>sektor</a:t>
            </a:r>
            <a:r>
              <a:rPr lang="en-US" sz="1600" dirty="0"/>
              <a:t> </a:t>
            </a:r>
            <a:r>
              <a:rPr lang="en-US" sz="1600" dirty="0" err="1"/>
              <a:t>agraris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Kepadatan</a:t>
            </a:r>
            <a:r>
              <a:rPr lang="en-ID" sz="1600" dirty="0"/>
              <a:t> </a:t>
            </a:r>
            <a:r>
              <a:rPr lang="en-ID" sz="1600" dirty="0" err="1"/>
              <a:t>penduduknya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terlalu</a:t>
            </a:r>
            <a:r>
              <a:rPr lang="en-ID" sz="1600" dirty="0"/>
              <a:t> </a:t>
            </a:r>
            <a:r>
              <a:rPr lang="en-ID" sz="1600" dirty="0" err="1"/>
              <a:t>tinggi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Wilayahnya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luas</a:t>
            </a:r>
            <a:r>
              <a:rPr lang="en-ID" sz="1600" dirty="0"/>
              <a:t> </a:t>
            </a:r>
            <a:r>
              <a:rPr lang="en-ID" sz="1600" dirty="0" err="1"/>
              <a:t>daripada</a:t>
            </a:r>
            <a:r>
              <a:rPr lang="en-ID" sz="1600" dirty="0"/>
              <a:t> </a:t>
            </a:r>
            <a:r>
              <a:rPr lang="en-ID" sz="1600" dirty="0" err="1"/>
              <a:t>kota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Fasilitas</a:t>
            </a:r>
            <a:r>
              <a:rPr lang="en-ID" sz="1600" dirty="0"/>
              <a:t> </a:t>
            </a:r>
            <a:r>
              <a:rPr lang="en-ID" sz="1600" dirty="0" err="1"/>
              <a:t>umumnya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terlalu</a:t>
            </a:r>
            <a:r>
              <a:rPr lang="en-ID" sz="1600" dirty="0"/>
              <a:t> </a:t>
            </a:r>
            <a:r>
              <a:rPr lang="en-ID" sz="1600" dirty="0" err="1"/>
              <a:t>memadai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/>
              <a:t>Proses </a:t>
            </a:r>
            <a:r>
              <a:rPr lang="en-ID" sz="1600" dirty="0" err="1"/>
              <a:t>pemerataan</a:t>
            </a:r>
            <a:r>
              <a:rPr lang="en-ID" sz="1600" dirty="0"/>
              <a:t> </a:t>
            </a:r>
            <a:r>
              <a:rPr lang="en-ID" sz="1600" dirty="0" err="1"/>
              <a:t>pembangunan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sulit</a:t>
            </a:r>
            <a:r>
              <a:rPr lang="en-ID" sz="1600" dirty="0"/>
              <a:t> </a:t>
            </a:r>
            <a:r>
              <a:rPr lang="en-ID" sz="1600" dirty="0" err="1"/>
              <a:t>dibanding</a:t>
            </a:r>
            <a:r>
              <a:rPr lang="en-ID" sz="1600" dirty="0"/>
              <a:t> </a:t>
            </a:r>
            <a:r>
              <a:rPr lang="en-ID" sz="1600" dirty="0" err="1"/>
              <a:t>kota</a:t>
            </a:r>
            <a:r>
              <a:rPr lang="en-ID" sz="1600" dirty="0"/>
              <a:t>.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FD0136D4-CB80-41BE-BD82-CE2C6C861566}"/>
              </a:ext>
            </a:extLst>
          </p:cNvPr>
          <p:cNvSpPr/>
          <p:nvPr/>
        </p:nvSpPr>
        <p:spPr>
          <a:xfrm>
            <a:off x="4724400" y="1398270"/>
            <a:ext cx="3962400" cy="3032760"/>
          </a:xfrm>
          <a:prstGeom prst="frame">
            <a:avLst>
              <a:gd name="adj1" fmla="val 848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E99E05-3982-4716-9898-92FBA5E96404}"/>
              </a:ext>
            </a:extLst>
          </p:cNvPr>
          <p:cNvSpPr txBox="1"/>
          <p:nvPr/>
        </p:nvSpPr>
        <p:spPr>
          <a:xfrm>
            <a:off x="4998720" y="1352550"/>
            <a:ext cx="3429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C66"/>
                </a:solidFill>
              </a:rPr>
              <a:t>Kota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Masyarakatnya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yang </a:t>
            </a:r>
            <a:r>
              <a:rPr lang="en-US" sz="1600" dirty="0" err="1"/>
              <a:t>bekerja</a:t>
            </a:r>
            <a:r>
              <a:rPr lang="en-US" sz="1600" dirty="0"/>
              <a:t> di </a:t>
            </a:r>
            <a:r>
              <a:rPr lang="en-US" sz="1600" dirty="0" err="1"/>
              <a:t>perdagangan</a:t>
            </a:r>
            <a:r>
              <a:rPr lang="en-US" sz="1600" dirty="0"/>
              <a:t> dan </a:t>
            </a:r>
            <a:r>
              <a:rPr lang="en-US" sz="1600" dirty="0" err="1"/>
              <a:t>jasa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Kepadatan</a:t>
            </a:r>
            <a:r>
              <a:rPr lang="en-ID" sz="1600" dirty="0"/>
              <a:t> </a:t>
            </a:r>
            <a:r>
              <a:rPr lang="en-ID" sz="1600" dirty="0" err="1"/>
              <a:t>penduduknya</a:t>
            </a:r>
            <a:r>
              <a:rPr lang="en-ID" sz="1600" dirty="0"/>
              <a:t> </a:t>
            </a:r>
            <a:r>
              <a:rPr lang="en-ID" sz="1600" dirty="0" err="1"/>
              <a:t>cukup</a:t>
            </a:r>
            <a:r>
              <a:rPr lang="en-ID" sz="1600" dirty="0"/>
              <a:t> </a:t>
            </a:r>
            <a:r>
              <a:rPr lang="en-ID" sz="1600" dirty="0" err="1"/>
              <a:t>tinggi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Wilayahnya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sempit</a:t>
            </a:r>
            <a:r>
              <a:rPr lang="en-ID" sz="1600" dirty="0"/>
              <a:t> </a:t>
            </a:r>
            <a:r>
              <a:rPr lang="en-ID" sz="1600" dirty="0" err="1"/>
              <a:t>daripada</a:t>
            </a:r>
            <a:r>
              <a:rPr lang="en-ID" sz="1600" dirty="0"/>
              <a:t> </a:t>
            </a:r>
            <a:r>
              <a:rPr lang="en-ID" sz="1600" dirty="0" err="1"/>
              <a:t>kabupaten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 err="1"/>
              <a:t>Fasilitas</a:t>
            </a:r>
            <a:r>
              <a:rPr lang="en-ID" sz="1600" dirty="0"/>
              <a:t> </a:t>
            </a:r>
            <a:r>
              <a:rPr lang="en-ID" sz="1600" dirty="0" err="1"/>
              <a:t>umumnya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memadai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kabupaten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600" dirty="0"/>
              <a:t>Proses </a:t>
            </a:r>
            <a:r>
              <a:rPr lang="en-ID" sz="1600" dirty="0" err="1"/>
              <a:t>pemerataan</a:t>
            </a:r>
            <a:r>
              <a:rPr lang="en-ID" sz="1600" dirty="0"/>
              <a:t> </a:t>
            </a:r>
            <a:r>
              <a:rPr lang="en-ID" sz="1600" dirty="0" err="1"/>
              <a:t>pembangunan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mudah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kabupaten</a:t>
            </a:r>
            <a:r>
              <a:rPr lang="en-ID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88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9" grpId="0" uiExpand="1" build="p"/>
      <p:bldP spid="20" grpId="0" animBg="1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5FA1CE-25C1-49B0-9D72-DE7C5A6D4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63" y="514350"/>
            <a:ext cx="6354037" cy="4090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107FC4-A9E3-4010-930E-503A1602A100}"/>
              </a:ext>
            </a:extLst>
          </p:cNvPr>
          <p:cNvSpPr txBox="1"/>
          <p:nvPr/>
        </p:nvSpPr>
        <p:spPr>
          <a:xfrm>
            <a:off x="1539240" y="1230630"/>
            <a:ext cx="565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Tata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berperilaku</a:t>
            </a:r>
            <a:r>
              <a:rPr lang="en-US" b="1" dirty="0"/>
              <a:t> di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kabupaten</a:t>
            </a:r>
            <a:r>
              <a:rPr lang="en-US" b="1" dirty="0"/>
              <a:t> dan </a:t>
            </a:r>
            <a:r>
              <a:rPr lang="en-US" b="1" dirty="0" err="1"/>
              <a:t>kota</a:t>
            </a:r>
            <a:r>
              <a:rPr lang="en-US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23996-790D-41DD-88A5-6A4B74B0BFA9}"/>
              </a:ext>
            </a:extLst>
          </p:cNvPr>
          <p:cNvSpPr txBox="1"/>
          <p:nvPr/>
        </p:nvSpPr>
        <p:spPr>
          <a:xfrm>
            <a:off x="1706880" y="1581150"/>
            <a:ext cx="5303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fasilitas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 yang </a:t>
            </a:r>
            <a:r>
              <a:rPr lang="en-US" sz="1600" dirty="0" err="1"/>
              <a:t>disediakan</a:t>
            </a:r>
            <a:r>
              <a:rPr lang="en-US" sz="1600" dirty="0"/>
              <a:t> oleh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kabupaten</a:t>
            </a:r>
            <a:r>
              <a:rPr lang="en-US" sz="1600" dirty="0"/>
              <a:t> dan </a:t>
            </a:r>
            <a:r>
              <a:rPr lang="en-US" sz="1600" dirty="0" err="1"/>
              <a:t>kota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memperindah</a:t>
            </a:r>
            <a:r>
              <a:rPr lang="en-US" sz="1600" dirty="0"/>
              <a:t> wilayah </a:t>
            </a:r>
            <a:r>
              <a:rPr lang="en-US" sz="1600" dirty="0" err="1"/>
              <a:t>kabupaten</a:t>
            </a:r>
            <a:r>
              <a:rPr lang="en-US" sz="1600" dirty="0"/>
              <a:t> dan </a:t>
            </a:r>
            <a:r>
              <a:rPr lang="en-US" sz="1600" dirty="0" err="1"/>
              <a:t>kota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yang </a:t>
            </a:r>
            <a:r>
              <a:rPr lang="en-US" sz="1600" dirty="0" err="1"/>
              <a:t>dilaksanakan</a:t>
            </a:r>
            <a:r>
              <a:rPr lang="en-US" sz="1600" dirty="0"/>
              <a:t> oleh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kabupaten</a:t>
            </a:r>
            <a:r>
              <a:rPr lang="en-US" sz="1600" dirty="0"/>
              <a:t> dan </a:t>
            </a:r>
            <a:r>
              <a:rPr lang="en-US" sz="1600" dirty="0" err="1"/>
              <a:t>kota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Mendukung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kabupaten</a:t>
            </a:r>
            <a:r>
              <a:rPr lang="en-US" sz="1600" dirty="0"/>
              <a:t> dan </a:t>
            </a:r>
            <a:r>
              <a:rPr lang="en-US" sz="1600" dirty="0" err="1"/>
              <a:t>kota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sektor</a:t>
            </a:r>
            <a:r>
              <a:rPr lang="en-US" sz="1600" dirty="0"/>
              <a:t> </a:t>
            </a:r>
            <a:r>
              <a:rPr lang="en-US" sz="1600" dirty="0" err="1"/>
              <a:t>pariwisata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Bermain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tempatnya</a:t>
            </a:r>
            <a:r>
              <a:rPr lang="en-US" sz="1600" dirty="0"/>
              <a:t> dan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mengganggu</a:t>
            </a:r>
            <a:r>
              <a:rPr lang="en-US" sz="1600" dirty="0"/>
              <a:t> </a:t>
            </a:r>
            <a:r>
              <a:rPr lang="en-US" sz="1600" dirty="0" err="1"/>
              <a:t>ketertiban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.</a:t>
            </a:r>
            <a:endParaRPr lang="en-ID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D76EB-8679-4B18-83FD-B69142DEB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486" y="1047750"/>
            <a:ext cx="914400" cy="2225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4FD79C-DB5E-4ABF-8371-84292D305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0" y="387235"/>
            <a:ext cx="767966" cy="1955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896866-9DC6-40E5-B57D-6B9DE0ADB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714750"/>
            <a:ext cx="1213949" cy="510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A03E3BA-C13D-4C6A-A25C-015D2081F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64" y="2571750"/>
            <a:ext cx="1038497" cy="6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1C9AAC-089C-49E3-BD93-36BB185971A4}"/>
              </a:ext>
            </a:extLst>
          </p:cNvPr>
          <p:cNvSpPr txBox="1"/>
          <p:nvPr/>
        </p:nvSpPr>
        <p:spPr>
          <a:xfrm>
            <a:off x="381000" y="3619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dan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b="1" dirty="0" err="1"/>
              <a:t>kabupaten</a:t>
            </a:r>
            <a:r>
              <a:rPr lang="en-US" dirty="0"/>
              <a:t> dan </a:t>
            </a:r>
            <a:r>
              <a:rPr lang="en-US" b="1" dirty="0" err="1"/>
              <a:t>kota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3AB408-F89C-4CA9-B703-6EA3B875FEDB}"/>
              </a:ext>
            </a:extLst>
          </p:cNvPr>
          <p:cNvSpPr txBox="1"/>
          <p:nvPr/>
        </p:nvSpPr>
        <p:spPr>
          <a:xfrm>
            <a:off x="566058" y="3953530"/>
            <a:ext cx="365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b="1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menyediakan</a:t>
            </a:r>
            <a:r>
              <a:rPr lang="en-US" sz="1400" dirty="0"/>
              <a:t> </a:t>
            </a:r>
            <a:r>
              <a:rPr lang="en-US" sz="1400" dirty="0" err="1" smtClean="0"/>
              <a:t>fasilitas</a:t>
            </a:r>
            <a:r>
              <a:rPr lang="en-US" sz="1400" dirty="0" smtClean="0"/>
              <a:t> </a:t>
            </a:r>
            <a:r>
              <a:rPr lang="en-US" sz="1400" dirty="0" err="1" smtClean="0"/>
              <a:t>transportasi</a:t>
            </a:r>
            <a:r>
              <a:rPr lang="en-US" sz="1400" dirty="0" smtClean="0"/>
              <a:t> </a:t>
            </a:r>
            <a:r>
              <a:rPr lang="en-US" sz="1400" dirty="0" err="1" smtClean="0"/>
              <a:t>umum</a:t>
            </a:r>
            <a:r>
              <a:rPr lang="en-US" sz="1400" dirty="0" smtClean="0"/>
              <a:t> yang </a:t>
            </a:r>
            <a:r>
              <a:rPr lang="en-US" sz="1400" dirty="0" err="1" smtClean="0"/>
              <a:t>cukup</a:t>
            </a:r>
            <a:r>
              <a:rPr lang="en-US" sz="1400" dirty="0" smtClean="0"/>
              <a:t> </a:t>
            </a:r>
            <a:r>
              <a:rPr lang="en-US" sz="1400" dirty="0" err="1" smtClean="0"/>
              <a:t>memadai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CDCAA-1925-438B-9519-F00D504ACB2F}"/>
              </a:ext>
            </a:extLst>
          </p:cNvPr>
          <p:cNvSpPr txBox="1"/>
          <p:nvPr/>
        </p:nvSpPr>
        <p:spPr>
          <a:xfrm>
            <a:off x="5029200" y="3953530"/>
            <a:ext cx="3031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Festival </a:t>
            </a:r>
            <a:r>
              <a:rPr lang="en-US" sz="1400" dirty="0" err="1"/>
              <a:t>Budaya</a:t>
            </a:r>
            <a:r>
              <a:rPr lang="en-US" sz="1400" dirty="0"/>
              <a:t> Dieng </a:t>
            </a:r>
            <a:r>
              <a:rPr lang="en-US" sz="1400" dirty="0" err="1"/>
              <a:t>diadakan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oleh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b="1" dirty="0" err="1"/>
              <a:t>kabupaten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wisatawan</a:t>
            </a:r>
            <a:r>
              <a:rPr lang="en-US" sz="14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AA57E8-F753-4FD1-A9C6-BCAA7D5D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19" y="1123951"/>
            <a:ext cx="4132881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64B241-BBA4-4D10-A18E-B8B108160BC1}"/>
              </a:ext>
            </a:extLst>
          </p:cNvPr>
          <p:cNvGrpSpPr/>
          <p:nvPr/>
        </p:nvGrpSpPr>
        <p:grpSpPr>
          <a:xfrm>
            <a:off x="556260" y="1066443"/>
            <a:ext cx="3921458" cy="2828935"/>
            <a:chOff x="556260" y="1066443"/>
            <a:chExt cx="3921458" cy="2828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82ED6D0-ACC2-4B5C-AE34-532AB53C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" y="1066443"/>
              <a:ext cx="3710940" cy="28007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31750"/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0E66BAE-EE66-49B9-8845-A7CE37BEAA5A}"/>
                </a:ext>
              </a:extLst>
            </p:cNvPr>
            <p:cNvSpPr txBox="1"/>
            <p:nvPr/>
          </p:nvSpPr>
          <p:spPr>
            <a:xfrm rot="16200000">
              <a:off x="3173508" y="2591167"/>
              <a:ext cx="2362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573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4947C65-AC45-4C4B-8B73-FFE7AE295231}"/>
              </a:ext>
            </a:extLst>
          </p:cNvPr>
          <p:cNvGrpSpPr/>
          <p:nvPr/>
        </p:nvGrpSpPr>
        <p:grpSpPr>
          <a:xfrm>
            <a:off x="0" y="125313"/>
            <a:ext cx="6324600" cy="907197"/>
            <a:chOff x="0" y="125313"/>
            <a:chExt cx="6324600" cy="9071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8AA88BD-D902-40A7-99B1-48A875D6F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5313"/>
              <a:ext cx="6324600" cy="90719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FBDFC37-C66C-4989-8B01-6A3FEB53F0CA}"/>
                </a:ext>
              </a:extLst>
            </p:cNvPr>
            <p:cNvSpPr txBox="1"/>
            <p:nvPr/>
          </p:nvSpPr>
          <p:spPr>
            <a:xfrm>
              <a:off x="438150" y="133350"/>
              <a:ext cx="5657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638" indent="-274638"/>
              <a:r>
                <a:rPr lang="en-US" sz="2400" b="1" dirty="0">
                  <a:solidFill>
                    <a:schemeClr val="bg1"/>
                  </a:solidFill>
                </a:rPr>
                <a:t>C. </a:t>
              </a:r>
              <a:r>
                <a:rPr lang="en-US" sz="2400" b="1" dirty="0" err="1">
                  <a:solidFill>
                    <a:schemeClr val="bg1"/>
                  </a:solidFill>
                </a:rPr>
                <a:t>Kerja</a:t>
              </a:r>
              <a:r>
                <a:rPr lang="en-US" sz="2400" b="1" dirty="0">
                  <a:solidFill>
                    <a:schemeClr val="bg1"/>
                  </a:solidFill>
                </a:rPr>
                <a:t> Sama </a:t>
              </a:r>
              <a:r>
                <a:rPr lang="en-US" sz="2400" b="1" dirty="0" err="1">
                  <a:solidFill>
                    <a:schemeClr val="bg1"/>
                  </a:solidFill>
                </a:rPr>
                <a:t>Pemerintah</a:t>
              </a:r>
              <a:r>
                <a:rPr lang="en-US" sz="2400" b="1" dirty="0">
                  <a:solidFill>
                    <a:schemeClr val="bg1"/>
                  </a:solidFill>
                </a:rPr>
                <a:t> dan Masyarakat di </a:t>
              </a:r>
              <a:r>
                <a:rPr lang="en-US" sz="2400" b="1" dirty="0" err="1">
                  <a:solidFill>
                    <a:schemeClr val="bg1"/>
                  </a:solidFill>
                </a:rPr>
                <a:t>Lingkup</a:t>
              </a:r>
              <a:r>
                <a:rPr lang="en-US" sz="2400" b="1" dirty="0">
                  <a:solidFill>
                    <a:schemeClr val="bg1"/>
                  </a:solidFill>
                </a:rPr>
                <a:t> Wilayah </a:t>
              </a:r>
              <a:r>
                <a:rPr lang="en-US" sz="2400" b="1" dirty="0" err="1">
                  <a:solidFill>
                    <a:schemeClr val="bg1"/>
                  </a:solidFill>
                </a:rPr>
                <a:t>Kabupaten</a:t>
              </a:r>
              <a:r>
                <a:rPr lang="en-US" sz="2400" b="1" dirty="0">
                  <a:solidFill>
                    <a:schemeClr val="bg1"/>
                  </a:solidFill>
                </a:rPr>
                <a:t> dan </a:t>
              </a:r>
              <a:r>
                <a:rPr lang="en-US" sz="2400" b="1" dirty="0" err="1">
                  <a:solidFill>
                    <a:schemeClr val="bg1"/>
                  </a:solidFill>
                </a:rPr>
                <a:t>kota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1979AA-B1FE-473E-9FED-D0F0345787D9}"/>
              </a:ext>
            </a:extLst>
          </p:cNvPr>
          <p:cNvSpPr txBox="1"/>
          <p:nvPr/>
        </p:nvSpPr>
        <p:spPr>
          <a:xfrm>
            <a:off x="4724400" y="3943350"/>
            <a:ext cx="303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Pencak</a:t>
            </a:r>
            <a:r>
              <a:rPr lang="en-US" sz="1400" dirty="0"/>
              <a:t> </a:t>
            </a:r>
            <a:r>
              <a:rPr lang="en-US" sz="1400" dirty="0" err="1"/>
              <a:t>silat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olahraga</a:t>
            </a:r>
            <a:r>
              <a:rPr lang="en-US" sz="1400" dirty="0"/>
              <a:t> yang </a:t>
            </a:r>
            <a:r>
              <a:rPr lang="en-US" sz="1400" dirty="0" err="1"/>
              <a:t>dipertandingkan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POPDA.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078FA8-EA64-4D74-9AEA-34525C6B687D}"/>
              </a:ext>
            </a:extLst>
          </p:cNvPr>
          <p:cNvGrpSpPr/>
          <p:nvPr/>
        </p:nvGrpSpPr>
        <p:grpSpPr>
          <a:xfrm>
            <a:off x="228599" y="1184443"/>
            <a:ext cx="3914177" cy="3216107"/>
            <a:chOff x="228599" y="1184443"/>
            <a:chExt cx="3914177" cy="32161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0D70316-627C-4157-BFE3-D1872789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99" y="1184443"/>
              <a:ext cx="3914177" cy="32161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F58916D-2D9B-4BCA-87D5-64A7B6444E97}"/>
                </a:ext>
              </a:extLst>
            </p:cNvPr>
            <p:cNvSpPr txBox="1"/>
            <p:nvPr/>
          </p:nvSpPr>
          <p:spPr>
            <a:xfrm>
              <a:off x="1066800" y="2190750"/>
              <a:ext cx="2362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Mengikuti</a:t>
              </a:r>
              <a:r>
                <a:rPr lang="en-US" sz="2400" dirty="0"/>
                <a:t> Pekan </a:t>
              </a:r>
              <a:r>
                <a:rPr lang="en-US" sz="2400" dirty="0" err="1"/>
                <a:t>Olahraga</a:t>
              </a:r>
              <a:r>
                <a:rPr lang="en-US" sz="2400" dirty="0"/>
                <a:t> </a:t>
              </a:r>
              <a:r>
                <a:rPr lang="en-US" sz="2400" dirty="0" err="1"/>
                <a:t>Pelajar</a:t>
              </a:r>
              <a:r>
                <a:rPr lang="en-US" sz="2400" dirty="0"/>
                <a:t> Daerah </a:t>
              </a:r>
            </a:p>
            <a:p>
              <a:pPr algn="ctr"/>
              <a:r>
                <a:rPr lang="en-US" sz="2400" dirty="0"/>
                <a:t>(POPDA).</a:t>
              </a:r>
              <a:endParaRPr lang="en-ID" sz="2400" dirty="0"/>
            </a:p>
          </p:txBody>
        </p:sp>
      </p:grpSp>
      <p:pic>
        <p:nvPicPr>
          <p:cNvPr id="1026" name="Picture 2" descr="D:\Endah\Buku Kurikulum 2021\ESPS\ESPS PPKN 5\Editor\S3\bab 4\Popda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01" y="1552712"/>
            <a:ext cx="3107797" cy="23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44546-AEBB-4842-9AD2-E1C66ED03EA2}"/>
              </a:ext>
            </a:extLst>
          </p:cNvPr>
          <p:cNvGrpSpPr/>
          <p:nvPr/>
        </p:nvGrpSpPr>
        <p:grpSpPr>
          <a:xfrm>
            <a:off x="4572000" y="819150"/>
            <a:ext cx="4495799" cy="3454090"/>
            <a:chOff x="4572000" y="819150"/>
            <a:chExt cx="4495799" cy="34540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9B3FF25-2D60-4910-896A-0821B8C2E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819150"/>
              <a:ext cx="4495799" cy="34540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1C02C6C-54B8-4B9C-B110-A931E13253CD}"/>
                </a:ext>
              </a:extLst>
            </p:cNvPr>
            <p:cNvSpPr txBox="1"/>
            <p:nvPr/>
          </p:nvSpPr>
          <p:spPr>
            <a:xfrm>
              <a:off x="5257800" y="205722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Mematuhi</a:t>
              </a:r>
              <a:r>
                <a:rPr lang="en-US" sz="2400" dirty="0"/>
                <a:t> </a:t>
              </a:r>
              <a:r>
                <a:rPr lang="en-US" sz="2400" dirty="0" err="1"/>
                <a:t>aturan</a:t>
              </a:r>
              <a:r>
                <a:rPr lang="en-US" sz="2400" dirty="0"/>
                <a:t> di </a:t>
              </a:r>
              <a:r>
                <a:rPr lang="en-US" sz="2400" dirty="0" err="1"/>
                <a:t>kantor</a:t>
              </a:r>
              <a:r>
                <a:rPr lang="en-US" sz="2400" dirty="0"/>
                <a:t> </a:t>
              </a:r>
              <a:r>
                <a:rPr lang="en-US" sz="2400" dirty="0" err="1"/>
                <a:t>pemerintahan</a:t>
              </a:r>
              <a:r>
                <a:rPr lang="en-US" sz="2400" dirty="0"/>
                <a:t> </a:t>
              </a:r>
              <a:r>
                <a:rPr lang="en-US" sz="2400" dirty="0" err="1"/>
                <a:t>kabupaten</a:t>
              </a:r>
              <a:r>
                <a:rPr lang="en-US" sz="2400" dirty="0"/>
                <a:t>/</a:t>
              </a:r>
              <a:r>
                <a:rPr lang="en-US" sz="2400" dirty="0" err="1"/>
                <a:t>kota</a:t>
              </a:r>
              <a:r>
                <a:rPr lang="en-US" sz="2400" dirty="0"/>
                <a:t>.</a:t>
              </a:r>
              <a:endParaRPr lang="en-ID" sz="2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E87CDDC-16A8-459D-8BD6-8A9BF0E12DE2}"/>
              </a:ext>
            </a:extLst>
          </p:cNvPr>
          <p:cNvGrpSpPr/>
          <p:nvPr/>
        </p:nvGrpSpPr>
        <p:grpSpPr>
          <a:xfrm>
            <a:off x="777241" y="742951"/>
            <a:ext cx="3664957" cy="3157236"/>
            <a:chOff x="777241" y="742951"/>
            <a:chExt cx="3664957" cy="31572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0F2FB39-342B-48E4-A920-CAA6FE2DE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241" y="742951"/>
              <a:ext cx="3642360" cy="314199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31750"/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15EEB3-270D-416C-8A1E-F78D3D9BBA3E}"/>
                </a:ext>
              </a:extLst>
            </p:cNvPr>
            <p:cNvSpPr txBox="1"/>
            <p:nvPr/>
          </p:nvSpPr>
          <p:spPr>
            <a:xfrm>
              <a:off x="2598421" y="3653966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4420F-E18F-4FDE-A454-8D19F7E5B216}"/>
              </a:ext>
            </a:extLst>
          </p:cNvPr>
          <p:cNvSpPr txBox="1"/>
          <p:nvPr/>
        </p:nvSpPr>
        <p:spPr>
          <a:xfrm>
            <a:off x="914400" y="3943350"/>
            <a:ext cx="333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Mengantre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tertib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sikap</a:t>
            </a:r>
            <a:r>
              <a:rPr lang="en-US" sz="1400" dirty="0"/>
              <a:t> </a:t>
            </a:r>
            <a:r>
              <a:rPr lang="en-US" sz="1400" dirty="0" err="1"/>
              <a:t>mematuhi</a:t>
            </a:r>
            <a:r>
              <a:rPr lang="en-US" sz="1400" dirty="0"/>
              <a:t> </a:t>
            </a:r>
            <a:r>
              <a:rPr lang="en-US" sz="1400" dirty="0" err="1"/>
              <a:t>aturan</a:t>
            </a:r>
            <a:r>
              <a:rPr lang="en-US" sz="1400" dirty="0"/>
              <a:t> di </a:t>
            </a:r>
            <a:r>
              <a:rPr lang="en-US" sz="1400" dirty="0" err="1"/>
              <a:t>kantor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64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3E9AB9-147A-45AE-9FAB-1EB44C4FBCDB}"/>
              </a:ext>
            </a:extLst>
          </p:cNvPr>
          <p:cNvGrpSpPr/>
          <p:nvPr/>
        </p:nvGrpSpPr>
        <p:grpSpPr>
          <a:xfrm>
            <a:off x="188710" y="895350"/>
            <a:ext cx="4383290" cy="3186582"/>
            <a:chOff x="112510" y="895350"/>
            <a:chExt cx="4383290" cy="31865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5121C1B-9E47-42C0-8DB1-E3DE86494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510" y="895350"/>
              <a:ext cx="4383290" cy="318658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FB5A9C6-A139-4C29-9C8E-67F9307E7DC6}"/>
                </a:ext>
              </a:extLst>
            </p:cNvPr>
            <p:cNvSpPr txBox="1"/>
            <p:nvPr/>
          </p:nvSpPr>
          <p:spPr>
            <a:xfrm>
              <a:off x="381000" y="1885950"/>
              <a:ext cx="38702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Menjaga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fasilitas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umum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yang </a:t>
              </a:r>
              <a:r>
                <a:rPr lang="en-US" sz="2400" dirty="0" err="1">
                  <a:solidFill>
                    <a:schemeClr val="bg1"/>
                  </a:solidFill>
                </a:rPr>
                <a:t>dibuat</a:t>
              </a:r>
              <a:r>
                <a:rPr lang="en-US" sz="2400" dirty="0">
                  <a:solidFill>
                    <a:schemeClr val="bg1"/>
                  </a:solidFill>
                </a:rPr>
                <a:t> oleh </a:t>
              </a:r>
              <a:r>
                <a:rPr lang="en-US" sz="2400" dirty="0" err="1">
                  <a:solidFill>
                    <a:schemeClr val="bg1"/>
                  </a:solidFill>
                </a:rPr>
                <a:t>pemerintah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kabupaten</a:t>
              </a:r>
              <a:r>
                <a:rPr lang="en-US" sz="2400" dirty="0">
                  <a:solidFill>
                    <a:schemeClr val="bg1"/>
                  </a:solidFill>
                </a:rPr>
                <a:t>/</a:t>
              </a:r>
              <a:r>
                <a:rPr lang="en-US" sz="2400" dirty="0" err="1">
                  <a:solidFill>
                    <a:schemeClr val="bg1"/>
                  </a:solidFill>
                </a:rPr>
                <a:t>kota</a:t>
              </a:r>
              <a:r>
                <a:rPr lang="en-US" sz="2400" dirty="0">
                  <a:solidFill>
                    <a:schemeClr val="bg1"/>
                  </a:solidFill>
                </a:rPr>
                <a:t>.</a:t>
              </a:r>
              <a:endParaRPr lang="en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DC85C7-BFEE-4356-BFE5-01203E7445EB}"/>
              </a:ext>
            </a:extLst>
          </p:cNvPr>
          <p:cNvSpPr txBox="1"/>
          <p:nvPr/>
        </p:nvSpPr>
        <p:spPr>
          <a:xfrm>
            <a:off x="5334000" y="4084864"/>
            <a:ext cx="303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Taman </a:t>
            </a:r>
            <a:r>
              <a:rPr lang="en-US" sz="1400" dirty="0" err="1"/>
              <a:t>kota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fasilitas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yang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dijaga</a:t>
            </a:r>
            <a:r>
              <a:rPr lang="en-US" sz="1400" dirty="0"/>
              <a:t> </a:t>
            </a:r>
            <a:r>
              <a:rPr lang="en-US" sz="1400" dirty="0" err="1"/>
              <a:t>kebersihannya</a:t>
            </a:r>
            <a:r>
              <a:rPr lang="en-US" sz="14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D5EAD30-44A2-4C28-8A54-93DAC2A1DA45}"/>
              </a:ext>
            </a:extLst>
          </p:cNvPr>
          <p:cNvGrpSpPr/>
          <p:nvPr/>
        </p:nvGrpSpPr>
        <p:grpSpPr>
          <a:xfrm>
            <a:off x="4840490" y="1001276"/>
            <a:ext cx="3998710" cy="2966376"/>
            <a:chOff x="4840490" y="1001276"/>
            <a:chExt cx="3998710" cy="29663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8D7FC15-F5D6-4FA6-870C-B870A7AF9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90" y="1001276"/>
              <a:ext cx="3922510" cy="2941883"/>
            </a:xfrm>
            <a:prstGeom prst="roundRect">
              <a:avLst>
                <a:gd name="adj" fmla="val 1000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4A2BA20-4F05-4135-9799-666714C5F889}"/>
                </a:ext>
              </a:extLst>
            </p:cNvPr>
            <p:cNvSpPr txBox="1"/>
            <p:nvPr/>
          </p:nvSpPr>
          <p:spPr>
            <a:xfrm>
              <a:off x="6477000" y="3721431"/>
              <a:ext cx="2362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748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449</Words>
  <Application>Microsoft Office PowerPoint</Application>
  <PresentationFormat>On-screen Show (16:9)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Endah Wahyuningtias</cp:lastModifiedBy>
  <cp:revision>269</cp:revision>
  <dcterms:created xsi:type="dcterms:W3CDTF">2022-01-17T01:37:52Z</dcterms:created>
  <dcterms:modified xsi:type="dcterms:W3CDTF">2022-11-03T09:05:58Z</dcterms:modified>
</cp:coreProperties>
</file>