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62" r:id="rId4"/>
    <p:sldId id="263" r:id="rId5"/>
    <p:sldId id="264" r:id="rId6"/>
    <p:sldId id="321" r:id="rId7"/>
    <p:sldId id="325" r:id="rId8"/>
    <p:sldId id="326" r:id="rId9"/>
    <p:sldId id="305" r:id="rId10"/>
    <p:sldId id="323" r:id="rId11"/>
    <p:sldId id="327" r:id="rId12"/>
    <p:sldId id="307" r:id="rId13"/>
    <p:sldId id="328" r:id="rId14"/>
    <p:sldId id="32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9" d="100"/>
          <a:sy n="99" d="100"/>
        </p:scale>
        <p:origin x="-53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14" y="971550"/>
            <a:ext cx="2292185" cy="32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672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menghindari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bahaya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minuman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keras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8929" y="1352550"/>
            <a:ext cx="8458200" cy="848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terpengaruh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ajakan</a:t>
            </a:r>
            <a:r>
              <a:rPr lang="en-US" sz="2400" dirty="0">
                <a:solidFill>
                  <a:schemeClr val="tx1"/>
                </a:solidFill>
              </a:rPr>
              <a:t> orang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mengonsumsi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minuman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keras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343150"/>
            <a:ext cx="8458200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Jauhkan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orang yang </a:t>
            </a:r>
            <a:r>
              <a:rPr lang="en-US" sz="2400" dirty="0" err="1">
                <a:solidFill>
                  <a:schemeClr val="tx1"/>
                </a:solidFill>
              </a:rPr>
              <a:t>mengonsumsi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minuman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keras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039130"/>
            <a:ext cx="8458200" cy="8280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chemeClr val="tx1"/>
                </a:solidFill>
              </a:rPr>
              <a:t>Isilah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waktu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luang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kegiatan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bermanfaat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seperti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kegiatan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olahraga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hobi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kegiatan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kerohanian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kegiatan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seni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029730"/>
            <a:ext cx="8458200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err="1">
                <a:solidFill>
                  <a:schemeClr val="tx1"/>
                </a:solidFill>
              </a:rPr>
              <a:t>Carilah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informasi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tentang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bahaya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minuman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keras</a:t>
            </a:r>
            <a:r>
              <a:rPr lang="es-E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8929" y="666750"/>
            <a:ext cx="8458200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mencoba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mengonsumsi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minuman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keras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74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42" y="971551"/>
            <a:ext cx="3234158" cy="3733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612554" cy="819151"/>
            <a:chOff x="152400" y="267069"/>
            <a:chExt cx="5791200" cy="8191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8191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203935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Napza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Obat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Berbahaya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Lainnya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1558826"/>
            <a:ext cx="5020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Napza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singkatan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narkotika</a:t>
            </a:r>
            <a:r>
              <a:rPr lang="en-US" sz="2400" dirty="0"/>
              <a:t>, </a:t>
            </a:r>
            <a:r>
              <a:rPr lang="en-US" sz="2400" dirty="0" err="1"/>
              <a:t>psikotropika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adiktif</a:t>
            </a:r>
            <a:r>
              <a:rPr lang="en-US" sz="2400" dirty="0"/>
              <a:t>. </a:t>
            </a:r>
            <a:r>
              <a:rPr lang="en-US" sz="2400" dirty="0" err="1"/>
              <a:t>Napza</a:t>
            </a:r>
            <a:r>
              <a:rPr lang="en-US" sz="2400" dirty="0"/>
              <a:t>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psikoaktif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yang </a:t>
            </a:r>
            <a:r>
              <a:rPr lang="en-US" sz="2400" dirty="0" err="1"/>
              <a:t>memengaruhi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saraf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73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3350"/>
            <a:ext cx="7765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Bahaya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napza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obat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berbahaya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lainnya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bagi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   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kesehatan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tubuh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286530"/>
            <a:ext cx="7862047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Menyebabkan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penyakit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hati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jantung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paru-paru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1353" y="2048530"/>
            <a:ext cx="7862047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>
                <a:solidFill>
                  <a:schemeClr val="tx1"/>
                </a:solidFill>
              </a:rPr>
              <a:t>Meningkatkan risiko kanker dan merusak </a:t>
            </a:r>
            <a:r>
              <a:rPr lang="en-US" sz="2400" dirty="0" err="1" smtClean="0">
                <a:solidFill>
                  <a:schemeClr val="tx1"/>
                </a:solidFill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saraf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6871" y="2800350"/>
            <a:ext cx="7862047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Menyebabkan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gangguan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kesehatan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kulit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ginjal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hati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871" y="3572530"/>
            <a:ext cx="7862047" cy="8280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Menyebabkan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penurunan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fungsi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otak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melemahkan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ingat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57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9541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menghindari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bahaya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napza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obat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   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berbahaya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lainnya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0953" y="1276350"/>
            <a:ext cx="7862047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Tingkatkan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takwa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Tuhan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Maha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87506" y="1951970"/>
            <a:ext cx="7862047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Hindarilah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penggunaan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Napza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3024" y="2637770"/>
            <a:ext cx="7862047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Bertemanlah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pergaulan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3024" y="3323570"/>
            <a:ext cx="7862047" cy="4470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Isilah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waktu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luang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kegiatan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yang </a:t>
            </a:r>
            <a:r>
              <a:rPr lang="en-US" sz="2400" dirty="0" err="1">
                <a:solidFill>
                  <a:schemeClr val="tx1"/>
                </a:solidFill>
              </a:rPr>
              <a:t>positif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3024" y="3933170"/>
            <a:ext cx="7862047" cy="4470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Ciptakan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hubungan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keluarga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311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8017359" cy="1098821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294622" y="3368313"/>
              <a:ext cx="4655559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000" b="1" dirty="0" smtClean="0">
                  <a:solidFill>
                    <a:schemeClr val="tx1"/>
                  </a:solidFill>
                </a:rPr>
                <a:t>Bahaya Merokok, Minuman Keras, Napza, dan Obat Berbahaya Lainnya</a:t>
              </a:r>
              <a:endParaRPr lang="nn-NO" sz="3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18468" y="-119089"/>
              <a:ext cx="53180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4813913" cy="2620656"/>
            <a:chOff x="836416" y="2426714"/>
            <a:chExt cx="4813913" cy="2620656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813913" cy="2620656"/>
              <a:chOff x="836416" y="2426714"/>
              <a:chExt cx="4813913" cy="262065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481391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/>
                  <a:t>Setelah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mempelajari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materi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pada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bab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ini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peserta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didik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diharapkan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dapat</a:t>
                </a:r>
                <a:r>
                  <a:rPr lang="en-US" sz="1600" dirty="0"/>
                  <a:t>: </a:t>
                </a:r>
              </a:p>
              <a:p>
                <a:r>
                  <a:rPr lang="en-US" sz="1600" dirty="0"/>
                  <a:t>10.1 </a:t>
                </a:r>
                <a:r>
                  <a:rPr lang="en-US" sz="1600" dirty="0" err="1"/>
                  <a:t>Menjelaskan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bahaya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merokok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bagi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kesehatan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tubuh</a:t>
                </a:r>
                <a:r>
                  <a:rPr lang="en-US" sz="1600" dirty="0"/>
                  <a:t>; </a:t>
                </a:r>
              </a:p>
              <a:p>
                <a:r>
                  <a:rPr lang="en-US" sz="1600" dirty="0"/>
                  <a:t>10.2 </a:t>
                </a:r>
                <a:r>
                  <a:rPr lang="en-US" sz="1600" dirty="0" err="1"/>
                  <a:t>Menjelaskan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bahaya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minuman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keras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bagi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kesehatan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tubuh</a:t>
                </a:r>
                <a:r>
                  <a:rPr lang="en-US" sz="1600" dirty="0"/>
                  <a:t>; </a:t>
                </a:r>
              </a:p>
              <a:p>
                <a:r>
                  <a:rPr lang="en-US" sz="1600" dirty="0"/>
                  <a:t>10.3 </a:t>
                </a:r>
                <a:r>
                  <a:rPr lang="en-US" sz="1600" dirty="0" err="1"/>
                  <a:t>Menjelaskan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bahaya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Napza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obat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berbahaya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lainnya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bagi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kesehatan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tubuh</a:t>
                </a:r>
                <a:r>
                  <a:rPr lang="en-US" sz="1600" dirty="0"/>
                  <a:t>. 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34000" y="1785599"/>
            <a:ext cx="4374234" cy="2843551"/>
            <a:chOff x="-6180319" y="1334830"/>
            <a:chExt cx="4209499" cy="3081237"/>
          </a:xfrm>
        </p:grpSpPr>
        <p:sp>
          <p:nvSpPr>
            <p:cNvPr id="35" name="Oval 34"/>
            <p:cNvSpPr/>
            <p:nvPr/>
          </p:nvSpPr>
          <p:spPr>
            <a:xfrm>
              <a:off x="-6180319" y="1334830"/>
              <a:ext cx="4209499" cy="3081237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80319" y="1352481"/>
              <a:ext cx="4209498" cy="2781304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19150"/>
            <a:ext cx="2743200" cy="38421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57150"/>
            <a:ext cx="7848600" cy="762000"/>
            <a:chOff x="152400" y="230540"/>
            <a:chExt cx="5791200" cy="3653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30540"/>
              <a:ext cx="5791200" cy="36530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4640318" cy="290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Rokok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8754" y="1123950"/>
            <a:ext cx="5046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Rokok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lintingan</a:t>
            </a:r>
            <a:r>
              <a:rPr lang="en-US" sz="2400" dirty="0"/>
              <a:t> </a:t>
            </a:r>
            <a:r>
              <a:rPr lang="en-US" sz="2400" dirty="0" err="1"/>
              <a:t>tembakau</a:t>
            </a:r>
            <a:r>
              <a:rPr lang="en-US" sz="2400" dirty="0"/>
              <a:t> yang </a:t>
            </a:r>
            <a:r>
              <a:rPr lang="en-US" sz="2400" dirty="0" err="1"/>
              <a:t>dibungkus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kertas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/>
              <a:t>jagung</a:t>
            </a:r>
            <a:r>
              <a:rPr lang="en-US" sz="2400" dirty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Ada </a:t>
            </a:r>
            <a:r>
              <a:rPr lang="en-US" sz="2400" dirty="0" err="1"/>
              <a:t>rokok</a:t>
            </a:r>
            <a:r>
              <a:rPr lang="en-US" sz="2400" dirty="0"/>
              <a:t> yang </a:t>
            </a:r>
            <a:r>
              <a:rPr lang="en-US" sz="2400" dirty="0" err="1"/>
              <a:t>murni</a:t>
            </a:r>
            <a:r>
              <a:rPr lang="en-US" sz="2400" dirty="0"/>
              <a:t> </a:t>
            </a:r>
            <a:r>
              <a:rPr lang="en-US" sz="2400" dirty="0" err="1"/>
              <a:t>terbuat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tembakau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 </a:t>
            </a:r>
            <a:r>
              <a:rPr lang="en-US" sz="2400" dirty="0" smtClean="0"/>
              <a:t>Ada </a:t>
            </a:r>
            <a:r>
              <a:rPr lang="en-US" sz="2400" dirty="0" err="1"/>
              <a:t>juga</a:t>
            </a:r>
            <a:r>
              <a:rPr lang="en-US" sz="2400" dirty="0"/>
              <a:t> yang </a:t>
            </a:r>
            <a:r>
              <a:rPr lang="en-US" sz="2400" dirty="0" err="1"/>
              <a:t>ditambah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bahan-bahan</a:t>
            </a:r>
            <a:r>
              <a:rPr lang="en-US" sz="2400" dirty="0"/>
              <a:t> lain,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cengkih</a:t>
            </a:r>
            <a:r>
              <a:rPr lang="en-US" sz="2400" dirty="0"/>
              <a:t>, </a:t>
            </a:r>
            <a:r>
              <a:rPr lang="en-US" sz="2400" dirty="0" err="1"/>
              <a:t>kemenyan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rempah-rempah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416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Kandungan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zat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Berbahaya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Rokok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91308"/>
            <a:ext cx="5481924" cy="36462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0" y="1191000"/>
            <a:ext cx="32940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Rokok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berbahaya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bermacam-macam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mengganggu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.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mencuci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416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B0F0"/>
                </a:solidFill>
                <a:cs typeface="Arial" panose="020B0604020202020204" pitchFamily="34" charset="0"/>
              </a:rPr>
              <a:t>Kandungan</a:t>
            </a:r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Arial" panose="020B0604020202020204" pitchFamily="34" charset="0"/>
              </a:rPr>
              <a:t>zat</a:t>
            </a:r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Arial" panose="020B0604020202020204" pitchFamily="34" charset="0"/>
              </a:rPr>
              <a:t>Berbahaya</a:t>
            </a:r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Arial" panose="020B0604020202020204" pitchFamily="34" charset="0"/>
              </a:rPr>
              <a:t>Rokok</a:t>
            </a:r>
            <a:endParaRPr lang="en-US" sz="28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95349"/>
            <a:ext cx="3940138" cy="37901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9588" y="895349"/>
            <a:ext cx="336979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Nikotin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5673" y="1671126"/>
            <a:ext cx="336979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Tar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3503" y="2405573"/>
            <a:ext cx="336979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Karbon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monoksida</a:t>
            </a:r>
            <a:r>
              <a:rPr lang="en-US" sz="2400" dirty="0" smtClean="0">
                <a:solidFill>
                  <a:schemeClr val="tx1"/>
                </a:solidFill>
              </a:rPr>
              <a:t> (CO)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9588" y="3181350"/>
            <a:ext cx="336979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Metanol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6907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98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2. </a:t>
            </a:r>
            <a:r>
              <a:rPr lang="en-US" sz="2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Bahaya</a:t>
            </a:r>
            <a:r>
              <a:rPr lang="en-US" sz="2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Rokok</a:t>
            </a:r>
            <a:r>
              <a:rPr lang="en-US" sz="2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bagi</a:t>
            </a:r>
            <a:r>
              <a:rPr lang="en-US" sz="2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Kesehatan</a:t>
            </a:r>
            <a:r>
              <a:rPr lang="en-US" sz="2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Tubuh</a:t>
            </a:r>
            <a:endParaRPr lang="en-US" sz="28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90715" y="895349"/>
            <a:ext cx="336979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Penyakit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jantung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1671126"/>
            <a:ext cx="336979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Kanker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04630" y="2405573"/>
            <a:ext cx="336979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Katarak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90715" y="3181350"/>
            <a:ext cx="336979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Strok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90715" y="3943350"/>
            <a:ext cx="336979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Asma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312954"/>
            <a:ext cx="3294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perokok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pasif</a:t>
            </a:r>
            <a:r>
              <a:rPr lang="en-US" sz="2400" dirty="0"/>
              <a:t> </a:t>
            </a:r>
            <a:r>
              <a:rPr lang="en-US" sz="2400" dirty="0" err="1"/>
              <a:t>sama-sama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terkena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rokok</a:t>
            </a:r>
            <a:r>
              <a:rPr lang="en-US" sz="2400" dirty="0"/>
              <a:t>. 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377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. Cara </a:t>
            </a:r>
            <a:r>
              <a:rPr lang="en-US" sz="2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Menghindari</a:t>
            </a:r>
            <a:r>
              <a:rPr lang="en-US" sz="2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Bahaya</a:t>
            </a:r>
            <a:r>
              <a:rPr lang="en-US" sz="28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Rokok</a:t>
            </a:r>
            <a:endParaRPr lang="en-US" sz="28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1885" y="895349"/>
            <a:ext cx="758862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mencoba-coba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merokok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7970" y="1671126"/>
            <a:ext cx="758862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terpengaruh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ajakan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merokok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405573"/>
            <a:ext cx="758862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Jauhilah</a:t>
            </a:r>
            <a:r>
              <a:rPr lang="en-US" sz="2400" dirty="0">
                <a:solidFill>
                  <a:schemeClr val="tx1"/>
                </a:solidFill>
              </a:rPr>
              <a:t> orang yang </a:t>
            </a:r>
            <a:r>
              <a:rPr lang="en-US" sz="2400" dirty="0" err="1">
                <a:solidFill>
                  <a:schemeClr val="tx1"/>
                </a:solidFill>
              </a:rPr>
              <a:t>sedang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merokok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1885" y="3181350"/>
            <a:ext cx="7588624" cy="5496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Ikutilah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kegiatan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positif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seperti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berolahraga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65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60" y="895350"/>
            <a:ext cx="3102720" cy="37904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8839200" cy="8191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987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Minuman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Keras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2" y="1276350"/>
            <a:ext cx="4791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Minuman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 (</a:t>
            </a:r>
            <a:r>
              <a:rPr lang="en-US" sz="2400" dirty="0" err="1"/>
              <a:t>miras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minuman</a:t>
            </a:r>
            <a:r>
              <a:rPr lang="en-US" sz="2400" dirty="0"/>
              <a:t> yang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alkohol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etanol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Etanol</a:t>
            </a:r>
            <a:r>
              <a:rPr lang="en-US" sz="2400" dirty="0" smtClean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keperluan</a:t>
            </a:r>
            <a:r>
              <a:rPr lang="en-US" sz="2400" dirty="0"/>
              <a:t> </a:t>
            </a:r>
            <a:r>
              <a:rPr lang="en-US" sz="2400" dirty="0" err="1"/>
              <a:t>pengobatan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pengawasan</a:t>
            </a:r>
            <a:r>
              <a:rPr lang="en-US" sz="2400" dirty="0"/>
              <a:t> yang </a:t>
            </a:r>
            <a:r>
              <a:rPr lang="en-US" sz="2400" dirty="0" err="1"/>
              <a:t>ketat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dokter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ahli</a:t>
            </a:r>
            <a:r>
              <a:rPr lang="en-US" sz="2400" dirty="0"/>
              <a:t>. 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439613"/>
            <a:ext cx="2729753" cy="4265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7302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Bahay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minuman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keras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bagi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kesehatan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tubuh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1134130"/>
            <a:ext cx="5347447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Gangguan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fisik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8553" y="2048530"/>
            <a:ext cx="5347447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Gangguan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jiwa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4071" y="2962930"/>
            <a:ext cx="5347447" cy="523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Gangguan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keamanan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ketertiban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4046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5101</TotalTime>
  <Words>455</Words>
  <Application>Microsoft Office PowerPoint</Application>
  <PresentationFormat>On-screen Show (16:9)</PresentationFormat>
  <Paragraphs>66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Rofikah</cp:lastModifiedBy>
  <cp:revision>113</cp:revision>
  <dcterms:created xsi:type="dcterms:W3CDTF">2022-01-17T01:37:52Z</dcterms:created>
  <dcterms:modified xsi:type="dcterms:W3CDTF">2023-01-17T09:16:09Z</dcterms:modified>
</cp:coreProperties>
</file>