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8" r:id="rId2"/>
    <p:sldId id="265" r:id="rId3"/>
    <p:sldId id="266" r:id="rId4"/>
    <p:sldId id="267" r:id="rId5"/>
    <p:sldId id="287" r:id="rId6"/>
    <p:sldId id="307" r:id="rId7"/>
    <p:sldId id="309" r:id="rId8"/>
    <p:sldId id="310" r:id="rId9"/>
    <p:sldId id="311" r:id="rId10"/>
    <p:sldId id="312" r:id="rId11"/>
    <p:sldId id="294" r:id="rId12"/>
    <p:sldId id="293" r:id="rId13"/>
    <p:sldId id="295" r:id="rId14"/>
    <p:sldId id="313" r:id="rId15"/>
    <p:sldId id="297" r:id="rId16"/>
    <p:sldId id="315" r:id="rId17"/>
    <p:sldId id="314" r:id="rId18"/>
    <p:sldId id="299" r:id="rId19"/>
    <p:sldId id="300" r:id="rId20"/>
    <p:sldId id="301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9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56B6"/>
    <a:srgbClr val="BFD101"/>
    <a:srgbClr val="C9C011"/>
    <a:srgbClr val="1D41D5"/>
    <a:srgbClr val="00C0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032" y="84"/>
      </p:cViewPr>
      <p:guideLst>
        <p:guide orient="horz" pos="169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041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822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39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9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2812"/>
          <a:stretch>
            <a:fillRect/>
          </a:stretch>
        </p:blipFill>
        <p:spPr>
          <a:xfrm>
            <a:off x="-9525" y="0"/>
            <a:ext cx="9153525" cy="5193750"/>
          </a:xfrm>
          <a:prstGeom prst="rect">
            <a:avLst/>
          </a:prstGeom>
        </p:spPr>
      </p:pic>
      <p:sp>
        <p:nvSpPr>
          <p:cNvPr id="8" name="テキスト プレースホルダー 11"/>
          <p:cNvSpPr txBox="1"/>
          <p:nvPr/>
        </p:nvSpPr>
        <p:spPr>
          <a:xfrm>
            <a:off x="4301361" y="1783077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>
                <a:solidFill>
                  <a:srgbClr val="C9C011"/>
                </a:solidFill>
                <a:cs typeface="Arial" panose="020B0604020202020204" pitchFamily="34" charset="0"/>
              </a:rPr>
              <a:t>Bahasa</a:t>
            </a:r>
            <a:r>
              <a:rPr lang="en-US" b="1" dirty="0">
                <a:solidFill>
                  <a:srgbClr val="C9C011"/>
                </a:solidFill>
                <a:cs typeface="Arial" panose="020B0604020202020204" pitchFamily="34" charset="0"/>
              </a:rPr>
              <a:t> Indonesia</a:t>
            </a:r>
            <a:endParaRPr lang="id-ID" b="1" dirty="0">
              <a:solidFill>
                <a:srgbClr val="C9C01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/>
          <p:nvPr/>
        </p:nvSpPr>
        <p:spPr>
          <a:xfrm>
            <a:off x="3901966" y="1200150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585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3012" y="2865879"/>
            <a:ext cx="2079737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SD/MI KELAS 1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524000" y="763869"/>
            <a:ext cx="2454166" cy="3287686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892999"/>
            <a:ext cx="2377967" cy="315855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932;p38"/>
          <p:cNvGrpSpPr/>
          <p:nvPr/>
        </p:nvGrpSpPr>
        <p:grpSpPr>
          <a:xfrm>
            <a:off x="1143000" y="666750"/>
            <a:ext cx="2667000" cy="2666999"/>
            <a:chOff x="4664581" y="1471079"/>
            <a:chExt cx="1960504" cy="2235563"/>
          </a:xfrm>
        </p:grpSpPr>
        <p:sp>
          <p:nvSpPr>
            <p:cNvPr id="16" name="Google Shape;933;p38"/>
            <p:cNvSpPr/>
            <p:nvPr/>
          </p:nvSpPr>
          <p:spPr>
            <a:xfrm rot="-10799753">
              <a:off x="4664581" y="2248960"/>
              <a:ext cx="1960504" cy="1457682"/>
            </a:xfrm>
            <a:custGeom>
              <a:avLst/>
              <a:gdLst/>
              <a:ahLst/>
              <a:cxnLst/>
              <a:rect l="l" t="t" r="r" b="b"/>
              <a:pathLst>
                <a:path w="56308" h="29995" extrusionOk="0">
                  <a:moveTo>
                    <a:pt x="25997" y="0"/>
                  </a:moveTo>
                  <a:cubicBezTo>
                    <a:pt x="25091" y="0"/>
                    <a:pt x="24186" y="26"/>
                    <a:pt x="23284" y="84"/>
                  </a:cubicBezTo>
                  <a:cubicBezTo>
                    <a:pt x="20982" y="251"/>
                    <a:pt x="18647" y="251"/>
                    <a:pt x="16312" y="351"/>
                  </a:cubicBezTo>
                  <a:cubicBezTo>
                    <a:pt x="14845" y="418"/>
                    <a:pt x="13377" y="618"/>
                    <a:pt x="11909" y="785"/>
                  </a:cubicBezTo>
                  <a:cubicBezTo>
                    <a:pt x="10869" y="904"/>
                    <a:pt x="9855" y="1234"/>
                    <a:pt x="8798" y="1234"/>
                  </a:cubicBezTo>
                  <a:cubicBezTo>
                    <a:pt x="8668" y="1234"/>
                    <a:pt x="8538" y="1229"/>
                    <a:pt x="8407" y="1218"/>
                  </a:cubicBezTo>
                  <a:cubicBezTo>
                    <a:pt x="8240" y="1198"/>
                    <a:pt x="8075" y="1188"/>
                    <a:pt x="7911" y="1188"/>
                  </a:cubicBezTo>
                  <a:cubicBezTo>
                    <a:pt x="6763" y="1188"/>
                    <a:pt x="5680" y="1648"/>
                    <a:pt x="4571" y="1852"/>
                  </a:cubicBezTo>
                  <a:cubicBezTo>
                    <a:pt x="3436" y="2019"/>
                    <a:pt x="2536" y="2519"/>
                    <a:pt x="1735" y="3420"/>
                  </a:cubicBezTo>
                  <a:cubicBezTo>
                    <a:pt x="1101" y="4120"/>
                    <a:pt x="701" y="4854"/>
                    <a:pt x="668" y="5688"/>
                  </a:cubicBezTo>
                  <a:cubicBezTo>
                    <a:pt x="601" y="7856"/>
                    <a:pt x="268" y="9991"/>
                    <a:pt x="268" y="12160"/>
                  </a:cubicBezTo>
                  <a:cubicBezTo>
                    <a:pt x="268" y="12360"/>
                    <a:pt x="268" y="12560"/>
                    <a:pt x="234" y="12760"/>
                  </a:cubicBezTo>
                  <a:cubicBezTo>
                    <a:pt x="1" y="14795"/>
                    <a:pt x="101" y="16830"/>
                    <a:pt x="167" y="18864"/>
                  </a:cubicBezTo>
                  <a:cubicBezTo>
                    <a:pt x="234" y="20599"/>
                    <a:pt x="501" y="22267"/>
                    <a:pt x="634" y="24001"/>
                  </a:cubicBezTo>
                  <a:cubicBezTo>
                    <a:pt x="801" y="25703"/>
                    <a:pt x="1368" y="27270"/>
                    <a:pt x="2336" y="28671"/>
                  </a:cubicBezTo>
                  <a:cubicBezTo>
                    <a:pt x="2803" y="29405"/>
                    <a:pt x="3436" y="29906"/>
                    <a:pt x="4337" y="29972"/>
                  </a:cubicBezTo>
                  <a:cubicBezTo>
                    <a:pt x="4600" y="29986"/>
                    <a:pt x="4856" y="29994"/>
                    <a:pt x="5112" y="29994"/>
                  </a:cubicBezTo>
                  <a:cubicBezTo>
                    <a:pt x="5474" y="29994"/>
                    <a:pt x="5834" y="29978"/>
                    <a:pt x="6205" y="29939"/>
                  </a:cubicBezTo>
                  <a:cubicBezTo>
                    <a:pt x="7006" y="29839"/>
                    <a:pt x="7840" y="29672"/>
                    <a:pt x="8640" y="29672"/>
                  </a:cubicBezTo>
                  <a:cubicBezTo>
                    <a:pt x="10542" y="29672"/>
                    <a:pt x="12410" y="29439"/>
                    <a:pt x="14311" y="29372"/>
                  </a:cubicBezTo>
                  <a:cubicBezTo>
                    <a:pt x="16246" y="29305"/>
                    <a:pt x="18180" y="29105"/>
                    <a:pt x="20148" y="29105"/>
                  </a:cubicBezTo>
                  <a:cubicBezTo>
                    <a:pt x="21383" y="29105"/>
                    <a:pt x="22617" y="28938"/>
                    <a:pt x="23851" y="28872"/>
                  </a:cubicBezTo>
                  <a:cubicBezTo>
                    <a:pt x="25953" y="28771"/>
                    <a:pt x="28021" y="28638"/>
                    <a:pt x="30122" y="28571"/>
                  </a:cubicBezTo>
                  <a:cubicBezTo>
                    <a:pt x="30483" y="28565"/>
                    <a:pt x="30843" y="28563"/>
                    <a:pt x="31203" y="28563"/>
                  </a:cubicBezTo>
                  <a:cubicBezTo>
                    <a:pt x="32878" y="28563"/>
                    <a:pt x="34552" y="28622"/>
                    <a:pt x="36227" y="28705"/>
                  </a:cubicBezTo>
                  <a:cubicBezTo>
                    <a:pt x="36740" y="28740"/>
                    <a:pt x="37250" y="28754"/>
                    <a:pt x="37760" y="28754"/>
                  </a:cubicBezTo>
                  <a:cubicBezTo>
                    <a:pt x="39172" y="28754"/>
                    <a:pt x="40576" y="28645"/>
                    <a:pt x="41997" y="28571"/>
                  </a:cubicBezTo>
                  <a:cubicBezTo>
                    <a:pt x="42303" y="28560"/>
                    <a:pt x="42608" y="28555"/>
                    <a:pt x="42913" y="28555"/>
                  </a:cubicBezTo>
                  <a:cubicBezTo>
                    <a:pt x="44071" y="28555"/>
                    <a:pt x="45228" y="28621"/>
                    <a:pt x="46385" y="28621"/>
                  </a:cubicBezTo>
                  <a:cubicBezTo>
                    <a:pt x="46691" y="28621"/>
                    <a:pt x="46996" y="28616"/>
                    <a:pt x="47301" y="28605"/>
                  </a:cubicBezTo>
                  <a:cubicBezTo>
                    <a:pt x="49102" y="28538"/>
                    <a:pt x="50837" y="28138"/>
                    <a:pt x="52572" y="27571"/>
                  </a:cubicBezTo>
                  <a:cubicBezTo>
                    <a:pt x="53439" y="27304"/>
                    <a:pt x="54006" y="26703"/>
                    <a:pt x="54440" y="25936"/>
                  </a:cubicBezTo>
                  <a:cubicBezTo>
                    <a:pt x="55540" y="24068"/>
                    <a:pt x="55507" y="22033"/>
                    <a:pt x="55474" y="19999"/>
                  </a:cubicBezTo>
                  <a:cubicBezTo>
                    <a:pt x="55474" y="19832"/>
                    <a:pt x="55374" y="19665"/>
                    <a:pt x="55374" y="19465"/>
                  </a:cubicBezTo>
                  <a:cubicBezTo>
                    <a:pt x="55540" y="17964"/>
                    <a:pt x="55607" y="16429"/>
                    <a:pt x="55740" y="14895"/>
                  </a:cubicBezTo>
                  <a:cubicBezTo>
                    <a:pt x="55974" y="12860"/>
                    <a:pt x="56207" y="10859"/>
                    <a:pt x="56074" y="8824"/>
                  </a:cubicBezTo>
                  <a:cubicBezTo>
                    <a:pt x="56074" y="8590"/>
                    <a:pt x="56074" y="8323"/>
                    <a:pt x="56107" y="8090"/>
                  </a:cubicBezTo>
                  <a:cubicBezTo>
                    <a:pt x="56308" y="6789"/>
                    <a:pt x="56207" y="5455"/>
                    <a:pt x="55907" y="4154"/>
                  </a:cubicBezTo>
                  <a:cubicBezTo>
                    <a:pt x="55774" y="3453"/>
                    <a:pt x="55407" y="2920"/>
                    <a:pt x="54873" y="2453"/>
                  </a:cubicBezTo>
                  <a:cubicBezTo>
                    <a:pt x="54573" y="2186"/>
                    <a:pt x="54239" y="1886"/>
                    <a:pt x="53872" y="1719"/>
                  </a:cubicBezTo>
                  <a:cubicBezTo>
                    <a:pt x="53205" y="1419"/>
                    <a:pt x="52605" y="918"/>
                    <a:pt x="51804" y="885"/>
                  </a:cubicBezTo>
                  <a:cubicBezTo>
                    <a:pt x="49269" y="751"/>
                    <a:pt x="46767" y="585"/>
                    <a:pt x="44266" y="518"/>
                  </a:cubicBezTo>
                  <a:cubicBezTo>
                    <a:pt x="39829" y="418"/>
                    <a:pt x="35426" y="551"/>
                    <a:pt x="30989" y="218"/>
                  </a:cubicBezTo>
                  <a:cubicBezTo>
                    <a:pt x="29344" y="88"/>
                    <a:pt x="27671" y="0"/>
                    <a:pt x="25997" y="0"/>
                  </a:cubicBezTo>
                  <a:close/>
                </a:path>
              </a:pathLst>
            </a:custGeom>
            <a:solidFill>
              <a:srgbClr val="E95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8" name="Google Shape;935;p38"/>
            <p:cNvGrpSpPr/>
            <p:nvPr/>
          </p:nvGrpSpPr>
          <p:grpSpPr>
            <a:xfrm>
              <a:off x="5435386" y="1471079"/>
              <a:ext cx="456993" cy="230578"/>
              <a:chOff x="1190625" y="2565825"/>
              <a:chExt cx="5414625" cy="2735200"/>
            </a:xfrm>
          </p:grpSpPr>
          <p:sp>
            <p:nvSpPr>
              <p:cNvPr id="20" name="Google Shape;937;p38"/>
              <p:cNvSpPr/>
              <p:nvPr/>
            </p:nvSpPr>
            <p:spPr>
              <a:xfrm>
                <a:off x="4895125" y="2565825"/>
                <a:ext cx="1710125" cy="2154350"/>
              </a:xfrm>
              <a:custGeom>
                <a:avLst/>
                <a:gdLst/>
                <a:ahLst/>
                <a:cxnLst/>
                <a:rect l="l" t="t" r="r" b="b"/>
                <a:pathLst>
                  <a:path w="68405" h="86174" extrusionOk="0">
                    <a:moveTo>
                      <a:pt x="16176" y="1"/>
                    </a:moveTo>
                    <a:cubicBezTo>
                      <a:pt x="12181" y="7795"/>
                      <a:pt x="6691" y="14731"/>
                      <a:pt x="0" y="20417"/>
                    </a:cubicBezTo>
                    <a:cubicBezTo>
                      <a:pt x="2819" y="22083"/>
                      <a:pt x="6005" y="23186"/>
                      <a:pt x="9338" y="23627"/>
                    </a:cubicBezTo>
                    <a:cubicBezTo>
                      <a:pt x="22401" y="25367"/>
                      <a:pt x="34018" y="32058"/>
                      <a:pt x="42057" y="42524"/>
                    </a:cubicBezTo>
                    <a:cubicBezTo>
                      <a:pt x="50096" y="52989"/>
                      <a:pt x="53552" y="65954"/>
                      <a:pt x="51836" y="79017"/>
                    </a:cubicBezTo>
                    <a:cubicBezTo>
                      <a:pt x="51517" y="81443"/>
                      <a:pt x="51003" y="83821"/>
                      <a:pt x="50341" y="86174"/>
                    </a:cubicBezTo>
                    <a:cubicBezTo>
                      <a:pt x="51346" y="84752"/>
                      <a:pt x="52302" y="83306"/>
                      <a:pt x="53160" y="81787"/>
                    </a:cubicBezTo>
                    <a:cubicBezTo>
                      <a:pt x="68404" y="55415"/>
                      <a:pt x="59336" y="21544"/>
                      <a:pt x="32940" y="6324"/>
                    </a:cubicBezTo>
                    <a:cubicBezTo>
                      <a:pt x="27719" y="3310"/>
                      <a:pt x="22058" y="1177"/>
                      <a:pt x="16176" y="1"/>
                    </a:cubicBezTo>
                    <a:close/>
                  </a:path>
                </a:pathLst>
              </a:custGeom>
              <a:solidFill>
                <a:srgbClr val="FFF9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938;p38"/>
              <p:cNvSpPr/>
              <p:nvPr/>
            </p:nvSpPr>
            <p:spPr>
              <a:xfrm>
                <a:off x="3990750" y="4325575"/>
                <a:ext cx="1548350" cy="975450"/>
              </a:xfrm>
              <a:custGeom>
                <a:avLst/>
                <a:gdLst/>
                <a:ahLst/>
                <a:cxnLst/>
                <a:rect l="l" t="t" r="r" b="b"/>
                <a:pathLst>
                  <a:path w="61934" h="39018" extrusionOk="0">
                    <a:moveTo>
                      <a:pt x="8725" y="0"/>
                    </a:moveTo>
                    <a:cubicBezTo>
                      <a:pt x="6936" y="7279"/>
                      <a:pt x="3946" y="14093"/>
                      <a:pt x="0" y="20244"/>
                    </a:cubicBezTo>
                    <a:cubicBezTo>
                      <a:pt x="3872" y="24656"/>
                      <a:pt x="8505" y="28528"/>
                      <a:pt x="13872" y="31616"/>
                    </a:cubicBezTo>
                    <a:cubicBezTo>
                      <a:pt x="22279" y="36469"/>
                      <a:pt x="31812" y="39018"/>
                      <a:pt x="41444" y="39018"/>
                    </a:cubicBezTo>
                    <a:cubicBezTo>
                      <a:pt x="48576" y="39018"/>
                      <a:pt x="55488" y="37645"/>
                      <a:pt x="61934" y="35072"/>
                    </a:cubicBezTo>
                    <a:cubicBezTo>
                      <a:pt x="59875" y="33749"/>
                      <a:pt x="58208" y="31812"/>
                      <a:pt x="57228" y="29484"/>
                    </a:cubicBezTo>
                    <a:cubicBezTo>
                      <a:pt x="53846" y="21274"/>
                      <a:pt x="46273" y="15465"/>
                      <a:pt x="37474" y="14313"/>
                    </a:cubicBezTo>
                    <a:cubicBezTo>
                      <a:pt x="26421" y="12867"/>
                      <a:pt x="16421" y="7843"/>
                      <a:pt x="8725" y="0"/>
                    </a:cubicBezTo>
                    <a:close/>
                  </a:path>
                </a:pathLst>
              </a:custGeom>
              <a:solidFill>
                <a:srgbClr val="FFF9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939;p38"/>
              <p:cNvSpPr/>
              <p:nvPr/>
            </p:nvSpPr>
            <p:spPr>
              <a:xfrm>
                <a:off x="1959575" y="2928575"/>
                <a:ext cx="1237100" cy="2097350"/>
              </a:xfrm>
              <a:custGeom>
                <a:avLst/>
                <a:gdLst/>
                <a:ahLst/>
                <a:cxnLst/>
                <a:rect l="l" t="t" r="r" b="b"/>
                <a:pathLst>
                  <a:path w="49484" h="83894" extrusionOk="0">
                    <a:moveTo>
                      <a:pt x="23750" y="0"/>
                    </a:moveTo>
                    <a:cubicBezTo>
                      <a:pt x="7353" y="8995"/>
                      <a:pt x="1" y="29092"/>
                      <a:pt x="7329" y="46763"/>
                    </a:cubicBezTo>
                    <a:cubicBezTo>
                      <a:pt x="12598" y="59458"/>
                      <a:pt x="10294" y="73404"/>
                      <a:pt x="2500" y="83575"/>
                    </a:cubicBezTo>
                    <a:cubicBezTo>
                      <a:pt x="4093" y="83796"/>
                      <a:pt x="5711" y="83894"/>
                      <a:pt x="7353" y="83894"/>
                    </a:cubicBezTo>
                    <a:cubicBezTo>
                      <a:pt x="12083" y="83894"/>
                      <a:pt x="16887" y="82987"/>
                      <a:pt x="21544" y="81075"/>
                    </a:cubicBezTo>
                    <a:cubicBezTo>
                      <a:pt x="40489" y="73208"/>
                      <a:pt x="49484" y="51493"/>
                      <a:pt x="41641" y="32548"/>
                    </a:cubicBezTo>
                    <a:cubicBezTo>
                      <a:pt x="38920" y="26004"/>
                      <a:pt x="38234" y="19117"/>
                      <a:pt x="39264" y="12598"/>
                    </a:cubicBezTo>
                    <a:cubicBezTo>
                      <a:pt x="33529" y="9215"/>
                      <a:pt x="28284" y="4975"/>
                      <a:pt x="23750" y="0"/>
                    </a:cubicBezTo>
                    <a:close/>
                  </a:path>
                </a:pathLst>
              </a:custGeom>
              <a:solidFill>
                <a:srgbClr val="FFF9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940;p38"/>
              <p:cNvSpPr/>
              <p:nvPr/>
            </p:nvSpPr>
            <p:spPr>
              <a:xfrm>
                <a:off x="1190625" y="2565825"/>
                <a:ext cx="1176425" cy="2438050"/>
              </a:xfrm>
              <a:custGeom>
                <a:avLst/>
                <a:gdLst/>
                <a:ahLst/>
                <a:cxnLst/>
                <a:rect l="l" t="t" r="r" b="b"/>
                <a:pathLst>
                  <a:path w="47057" h="97522" extrusionOk="0">
                    <a:moveTo>
                      <a:pt x="44410" y="1"/>
                    </a:moveTo>
                    <a:cubicBezTo>
                      <a:pt x="19117" y="5050"/>
                      <a:pt x="0" y="27426"/>
                      <a:pt x="0" y="54165"/>
                    </a:cubicBezTo>
                    <a:cubicBezTo>
                      <a:pt x="0" y="71713"/>
                      <a:pt x="8235" y="87399"/>
                      <a:pt x="21029" y="97521"/>
                    </a:cubicBezTo>
                    <a:cubicBezTo>
                      <a:pt x="21151" y="95070"/>
                      <a:pt x="21984" y="92668"/>
                      <a:pt x="23528" y="90659"/>
                    </a:cubicBezTo>
                    <a:cubicBezTo>
                      <a:pt x="28945" y="83600"/>
                      <a:pt x="30195" y="74140"/>
                      <a:pt x="26788" y="65954"/>
                    </a:cubicBezTo>
                    <a:cubicBezTo>
                      <a:pt x="21739" y="53773"/>
                      <a:pt x="21739" y="40367"/>
                      <a:pt x="26788" y="28161"/>
                    </a:cubicBezTo>
                    <a:cubicBezTo>
                      <a:pt x="30906" y="18235"/>
                      <a:pt x="37989" y="10098"/>
                      <a:pt x="47057" y="4682"/>
                    </a:cubicBezTo>
                    <a:cubicBezTo>
                      <a:pt x="46689" y="4069"/>
                      <a:pt x="46297" y="3457"/>
                      <a:pt x="45929" y="2819"/>
                    </a:cubicBezTo>
                    <a:cubicBezTo>
                      <a:pt x="45390" y="1888"/>
                      <a:pt x="44900" y="932"/>
                      <a:pt x="44410" y="1"/>
                    </a:cubicBezTo>
                    <a:close/>
                  </a:path>
                </a:pathLst>
              </a:custGeom>
              <a:solidFill>
                <a:srgbClr val="FFF9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941;p38"/>
              <p:cNvSpPr/>
              <p:nvPr/>
            </p:nvSpPr>
            <p:spPr>
              <a:xfrm>
                <a:off x="2442400" y="3381975"/>
                <a:ext cx="1510375" cy="1919050"/>
              </a:xfrm>
              <a:custGeom>
                <a:avLst/>
                <a:gdLst/>
                <a:ahLst/>
                <a:cxnLst/>
                <a:rect l="l" t="t" r="r" b="b"/>
                <a:pathLst>
                  <a:path w="60415" h="76762" extrusionOk="0">
                    <a:moveTo>
                      <a:pt x="31739" y="1"/>
                    </a:moveTo>
                    <a:lnTo>
                      <a:pt x="31739" y="1"/>
                    </a:lnTo>
                    <a:cubicBezTo>
                      <a:pt x="31715" y="3285"/>
                      <a:pt x="32327" y="6593"/>
                      <a:pt x="33626" y="9730"/>
                    </a:cubicBezTo>
                    <a:cubicBezTo>
                      <a:pt x="38675" y="21911"/>
                      <a:pt x="38675" y="35342"/>
                      <a:pt x="33626" y="47523"/>
                    </a:cubicBezTo>
                    <a:cubicBezTo>
                      <a:pt x="28578" y="59704"/>
                      <a:pt x="19093" y="69189"/>
                      <a:pt x="6912" y="74238"/>
                    </a:cubicBezTo>
                    <a:cubicBezTo>
                      <a:pt x="4657" y="75169"/>
                      <a:pt x="2353" y="75929"/>
                      <a:pt x="0" y="76517"/>
                    </a:cubicBezTo>
                    <a:cubicBezTo>
                      <a:pt x="1692" y="76688"/>
                      <a:pt x="3432" y="76762"/>
                      <a:pt x="5172" y="76762"/>
                    </a:cubicBezTo>
                    <a:cubicBezTo>
                      <a:pt x="35636" y="76762"/>
                      <a:pt x="60415" y="51984"/>
                      <a:pt x="60415" y="21519"/>
                    </a:cubicBezTo>
                    <a:cubicBezTo>
                      <a:pt x="60415" y="15343"/>
                      <a:pt x="59385" y="9387"/>
                      <a:pt x="57523" y="3824"/>
                    </a:cubicBezTo>
                    <a:cubicBezTo>
                      <a:pt x="56469" y="3873"/>
                      <a:pt x="55415" y="3922"/>
                      <a:pt x="54336" y="3922"/>
                    </a:cubicBezTo>
                    <a:cubicBezTo>
                      <a:pt x="46543" y="3922"/>
                      <a:pt x="38920" y="2549"/>
                      <a:pt x="31739" y="1"/>
                    </a:cubicBezTo>
                    <a:close/>
                  </a:path>
                </a:pathLst>
              </a:custGeom>
              <a:solidFill>
                <a:srgbClr val="FFF9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34" name="Google Shape;678;p32"/>
          <p:cNvGrpSpPr/>
          <p:nvPr/>
        </p:nvGrpSpPr>
        <p:grpSpPr>
          <a:xfrm>
            <a:off x="1219200" y="1533563"/>
            <a:ext cx="653760" cy="555177"/>
            <a:chOff x="3092557" y="3021518"/>
            <a:chExt cx="560366" cy="507590"/>
          </a:xfrm>
        </p:grpSpPr>
        <p:grpSp>
          <p:nvGrpSpPr>
            <p:cNvPr id="36" name="Google Shape;680;p32"/>
            <p:cNvGrpSpPr/>
            <p:nvPr/>
          </p:nvGrpSpPr>
          <p:grpSpPr>
            <a:xfrm>
              <a:off x="3092557" y="3021518"/>
              <a:ext cx="560366" cy="507590"/>
              <a:chOff x="5727476" y="1229374"/>
              <a:chExt cx="3022470" cy="1527966"/>
            </a:xfrm>
          </p:grpSpPr>
          <p:sp>
            <p:nvSpPr>
              <p:cNvPr id="38" name="Google Shape;681;p32"/>
              <p:cNvSpPr/>
              <p:nvPr/>
            </p:nvSpPr>
            <p:spPr>
              <a:xfrm>
                <a:off x="5727476" y="1229374"/>
                <a:ext cx="3022470" cy="1512058"/>
              </a:xfrm>
              <a:custGeom>
                <a:avLst/>
                <a:gdLst/>
                <a:ahLst/>
                <a:cxnLst/>
                <a:rect l="l" t="t" r="r" b="b"/>
                <a:pathLst>
                  <a:path w="71631" h="35835" extrusionOk="0">
                    <a:moveTo>
                      <a:pt x="24555" y="0"/>
                    </a:moveTo>
                    <a:cubicBezTo>
                      <a:pt x="21999" y="0"/>
                      <a:pt x="19439" y="186"/>
                      <a:pt x="16943" y="753"/>
                    </a:cubicBezTo>
                    <a:cubicBezTo>
                      <a:pt x="13780" y="1451"/>
                      <a:pt x="10618" y="2991"/>
                      <a:pt x="8379" y="5373"/>
                    </a:cubicBezTo>
                    <a:cubicBezTo>
                      <a:pt x="8051" y="5476"/>
                      <a:pt x="7784" y="5558"/>
                      <a:pt x="7537" y="5722"/>
                    </a:cubicBezTo>
                    <a:cubicBezTo>
                      <a:pt x="1" y="10507"/>
                      <a:pt x="432" y="20611"/>
                      <a:pt x="5812" y="26772"/>
                    </a:cubicBezTo>
                    <a:cubicBezTo>
                      <a:pt x="11973" y="33877"/>
                      <a:pt x="21995" y="34986"/>
                      <a:pt x="30723" y="35582"/>
                    </a:cubicBezTo>
                    <a:cubicBezTo>
                      <a:pt x="32901" y="35743"/>
                      <a:pt x="35099" y="35835"/>
                      <a:pt x="37299" y="35835"/>
                    </a:cubicBezTo>
                    <a:cubicBezTo>
                      <a:pt x="44597" y="35835"/>
                      <a:pt x="51924" y="34831"/>
                      <a:pt x="58693" y="32070"/>
                    </a:cubicBezTo>
                    <a:cubicBezTo>
                      <a:pt x="62800" y="30448"/>
                      <a:pt x="66825" y="28066"/>
                      <a:pt x="69145" y="24205"/>
                    </a:cubicBezTo>
                    <a:cubicBezTo>
                      <a:pt x="71281" y="20529"/>
                      <a:pt x="71630" y="15826"/>
                      <a:pt x="69228" y="12150"/>
                    </a:cubicBezTo>
                    <a:cubicBezTo>
                      <a:pt x="67174" y="8885"/>
                      <a:pt x="63662" y="7098"/>
                      <a:pt x="60151" y="5722"/>
                    </a:cubicBezTo>
                    <a:cubicBezTo>
                      <a:pt x="55879" y="4264"/>
                      <a:pt x="51341" y="3320"/>
                      <a:pt x="46987" y="2478"/>
                    </a:cubicBezTo>
                    <a:cubicBezTo>
                      <a:pt x="41935" y="1533"/>
                      <a:pt x="36883" y="753"/>
                      <a:pt x="31831" y="342"/>
                    </a:cubicBezTo>
                    <a:cubicBezTo>
                      <a:pt x="29450" y="171"/>
                      <a:pt x="27004" y="0"/>
                      <a:pt x="24555" y="0"/>
                    </a:cubicBezTo>
                    <a:close/>
                  </a:path>
                </a:pathLst>
              </a:custGeom>
              <a:solidFill>
                <a:srgbClr val="FFF9F0"/>
              </a:solidFill>
              <a:ln w="9525" cap="flat" cmpd="sng">
                <a:solidFill>
                  <a:srgbClr val="E9515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682;p32"/>
              <p:cNvSpPr/>
              <p:nvPr/>
            </p:nvSpPr>
            <p:spPr>
              <a:xfrm>
                <a:off x="5814144" y="1307520"/>
                <a:ext cx="2909809" cy="1449820"/>
              </a:xfrm>
              <a:custGeom>
                <a:avLst/>
                <a:gdLst/>
                <a:ahLst/>
                <a:cxnLst/>
                <a:rect l="l" t="t" r="r" b="b"/>
                <a:pathLst>
                  <a:path w="68961" h="34360" extrusionOk="0">
                    <a:moveTo>
                      <a:pt x="29793" y="627"/>
                    </a:moveTo>
                    <a:cubicBezTo>
                      <a:pt x="31042" y="627"/>
                      <a:pt x="32291" y="656"/>
                      <a:pt x="33536" y="708"/>
                    </a:cubicBezTo>
                    <a:cubicBezTo>
                      <a:pt x="39019" y="872"/>
                      <a:pt x="44666" y="1385"/>
                      <a:pt x="50149" y="2248"/>
                    </a:cubicBezTo>
                    <a:cubicBezTo>
                      <a:pt x="55612" y="3193"/>
                      <a:pt x="61444" y="4897"/>
                      <a:pt x="65120" y="9600"/>
                    </a:cubicBezTo>
                    <a:cubicBezTo>
                      <a:pt x="68960" y="14570"/>
                      <a:pt x="68550" y="20977"/>
                      <a:pt x="64340" y="25597"/>
                    </a:cubicBezTo>
                    <a:cubicBezTo>
                      <a:pt x="60417" y="30054"/>
                      <a:pt x="54421" y="31512"/>
                      <a:pt x="48855" y="32456"/>
                    </a:cubicBezTo>
                    <a:cubicBezTo>
                      <a:pt x="43610" y="33353"/>
                      <a:pt x="38244" y="33806"/>
                      <a:pt x="32898" y="33806"/>
                    </a:cubicBezTo>
                    <a:cubicBezTo>
                      <a:pt x="31630" y="33806"/>
                      <a:pt x="30364" y="33781"/>
                      <a:pt x="29100" y="33730"/>
                    </a:cubicBezTo>
                    <a:cubicBezTo>
                      <a:pt x="23699" y="33483"/>
                      <a:pt x="18134" y="33052"/>
                      <a:pt x="12917" y="31245"/>
                    </a:cubicBezTo>
                    <a:cubicBezTo>
                      <a:pt x="7619" y="29376"/>
                      <a:pt x="2485" y="25782"/>
                      <a:pt x="1109" y="19786"/>
                    </a:cubicBezTo>
                    <a:cubicBezTo>
                      <a:pt x="0" y="15432"/>
                      <a:pt x="1027" y="10627"/>
                      <a:pt x="3594" y="7115"/>
                    </a:cubicBezTo>
                    <a:cubicBezTo>
                      <a:pt x="11507" y="2147"/>
                      <a:pt x="20660" y="627"/>
                      <a:pt x="29793" y="627"/>
                    </a:cubicBezTo>
                    <a:close/>
                    <a:moveTo>
                      <a:pt x="30015" y="1"/>
                    </a:moveTo>
                    <a:cubicBezTo>
                      <a:pt x="21187" y="1"/>
                      <a:pt x="12367" y="1344"/>
                      <a:pt x="4621" y="5760"/>
                    </a:cubicBezTo>
                    <a:cubicBezTo>
                      <a:pt x="5134" y="5246"/>
                      <a:pt x="5730" y="4733"/>
                      <a:pt x="6325" y="4219"/>
                    </a:cubicBezTo>
                    <a:cubicBezTo>
                      <a:pt x="6486" y="4148"/>
                      <a:pt x="6367" y="3937"/>
                      <a:pt x="6226" y="3937"/>
                    </a:cubicBezTo>
                    <a:cubicBezTo>
                      <a:pt x="6204" y="3937"/>
                      <a:pt x="6182" y="3942"/>
                      <a:pt x="6161" y="3952"/>
                    </a:cubicBezTo>
                    <a:cubicBezTo>
                      <a:pt x="5216" y="4651"/>
                      <a:pt x="4374" y="5493"/>
                      <a:pt x="3676" y="6355"/>
                    </a:cubicBezTo>
                    <a:cubicBezTo>
                      <a:pt x="3081" y="6704"/>
                      <a:pt x="2485" y="7115"/>
                      <a:pt x="1890" y="7464"/>
                    </a:cubicBezTo>
                    <a:cubicBezTo>
                      <a:pt x="1675" y="7679"/>
                      <a:pt x="1805" y="8052"/>
                      <a:pt x="1993" y="8052"/>
                    </a:cubicBezTo>
                    <a:cubicBezTo>
                      <a:pt x="2038" y="8052"/>
                      <a:pt x="2088" y="8030"/>
                      <a:pt x="2136" y="7977"/>
                    </a:cubicBezTo>
                    <a:cubicBezTo>
                      <a:pt x="2403" y="7895"/>
                      <a:pt x="2567" y="7731"/>
                      <a:pt x="2731" y="7628"/>
                    </a:cubicBezTo>
                    <a:lnTo>
                      <a:pt x="2731" y="7628"/>
                    </a:lnTo>
                    <a:cubicBezTo>
                      <a:pt x="1109" y="10031"/>
                      <a:pt x="267" y="12947"/>
                      <a:pt x="164" y="15945"/>
                    </a:cubicBezTo>
                    <a:cubicBezTo>
                      <a:pt x="82" y="20895"/>
                      <a:pt x="2403" y="25351"/>
                      <a:pt x="6161" y="28267"/>
                    </a:cubicBezTo>
                    <a:cubicBezTo>
                      <a:pt x="10350" y="31594"/>
                      <a:pt x="15751" y="32888"/>
                      <a:pt x="20803" y="33565"/>
                    </a:cubicBezTo>
                    <a:cubicBezTo>
                      <a:pt x="24877" y="34101"/>
                      <a:pt x="28950" y="34359"/>
                      <a:pt x="33024" y="34359"/>
                    </a:cubicBezTo>
                    <a:cubicBezTo>
                      <a:pt x="36138" y="34359"/>
                      <a:pt x="39252" y="34208"/>
                      <a:pt x="42366" y="33915"/>
                    </a:cubicBezTo>
                    <a:cubicBezTo>
                      <a:pt x="48609" y="33216"/>
                      <a:pt x="55530" y="32456"/>
                      <a:pt x="61013" y="29027"/>
                    </a:cubicBezTo>
                    <a:cubicBezTo>
                      <a:pt x="65366" y="26378"/>
                      <a:pt x="68960" y="21490"/>
                      <a:pt x="68365" y="16028"/>
                    </a:cubicBezTo>
                    <a:cubicBezTo>
                      <a:pt x="67851" y="10811"/>
                      <a:pt x="63826" y="6602"/>
                      <a:pt x="59473" y="4384"/>
                    </a:cubicBezTo>
                    <a:cubicBezTo>
                      <a:pt x="53907" y="1652"/>
                      <a:pt x="47500" y="1221"/>
                      <a:pt x="41504" y="626"/>
                    </a:cubicBezTo>
                    <a:cubicBezTo>
                      <a:pt x="37732" y="257"/>
                      <a:pt x="33873" y="1"/>
                      <a:pt x="30015" y="1"/>
                    </a:cubicBezTo>
                    <a:close/>
                  </a:path>
                </a:pathLst>
              </a:custGeom>
              <a:solidFill>
                <a:srgbClr val="FFF9F0"/>
              </a:solidFill>
              <a:ln w="19050" cap="flat" cmpd="sng">
                <a:solidFill>
                  <a:srgbClr val="E9515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7" name="Google Shape;683;p32"/>
            <p:cNvSpPr txBox="1"/>
            <p:nvPr/>
          </p:nvSpPr>
          <p:spPr>
            <a:xfrm>
              <a:off x="3155071" y="3143363"/>
              <a:ext cx="435300" cy="26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E9515B"/>
                  </a:solidFill>
                  <a:effectLst/>
                  <a:uLnTx/>
                  <a:uFillTx/>
                  <a:latin typeface="Kirang Haerang"/>
                  <a:ea typeface="Kirang Haerang"/>
                  <a:cs typeface="Kirang Haerang"/>
                  <a:sym typeface="Kirang Haerang"/>
                </a:rPr>
                <a:t>c</a:t>
              </a:r>
              <a:endPara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E9515B"/>
                </a:solidFill>
                <a:effectLst/>
                <a:uLnTx/>
                <a:uFillTx/>
                <a:latin typeface="Kirang Haerang"/>
                <a:ea typeface="Kirang Haerang"/>
                <a:cs typeface="Kirang Haerang"/>
                <a:sym typeface="Kirang Haerang"/>
              </a:endParaRPr>
            </a:p>
          </p:txBody>
        </p:sp>
      </p:grpSp>
      <p:sp>
        <p:nvSpPr>
          <p:cNvPr id="40" name="Google Shape;979;p38"/>
          <p:cNvSpPr txBox="1"/>
          <p:nvPr/>
        </p:nvSpPr>
        <p:spPr>
          <a:xfrm>
            <a:off x="1612550" y="2039464"/>
            <a:ext cx="2021761" cy="791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lnSpc>
                <a:spcPct val="115000"/>
              </a:lnSpc>
            </a:pPr>
            <a:r>
              <a:rPr lang="en-GB" sz="2000" dirty="0" err="1">
                <a:solidFill>
                  <a:schemeClr val="bg1"/>
                </a:solidFill>
                <a:latin typeface="+mj-lt"/>
                <a:ea typeface="Lato" panose="020F0502020204030203"/>
                <a:cs typeface="Lato" panose="020F0502020204030203"/>
                <a:sym typeface="Lato" panose="020F0502020204030203"/>
              </a:rPr>
              <a:t>Kalimat</a:t>
            </a:r>
            <a:r>
              <a:rPr lang="en-GB" sz="2000" dirty="0">
                <a:solidFill>
                  <a:schemeClr val="bg1"/>
                </a:solidFill>
                <a:latin typeface="+mj-lt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+mj-lt"/>
                <a:ea typeface="Lato" panose="020F0502020204030203"/>
                <a:cs typeface="Lato" panose="020F0502020204030203"/>
                <a:sym typeface="Lato" panose="020F0502020204030203"/>
              </a:rPr>
              <a:t>larangan</a:t>
            </a:r>
            <a:r>
              <a:rPr lang="en-GB" sz="2000" dirty="0">
                <a:solidFill>
                  <a:schemeClr val="bg1"/>
                </a:solidFill>
                <a:latin typeface="+mj-lt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+mj-lt"/>
                <a:ea typeface="Lato" panose="020F0502020204030203"/>
                <a:cs typeface="Lato" panose="020F0502020204030203"/>
                <a:sym typeface="Lato" panose="020F0502020204030203"/>
              </a:rPr>
              <a:t>memuat</a:t>
            </a:r>
            <a:r>
              <a:rPr lang="en-GB" sz="2000" dirty="0">
                <a:solidFill>
                  <a:schemeClr val="bg1"/>
                </a:solidFill>
                <a:latin typeface="+mj-lt"/>
                <a:ea typeface="Lato" panose="020F0502020204030203"/>
                <a:cs typeface="Lato" panose="020F0502020204030203"/>
                <a:sym typeface="Lato" panose="020F0502020204030203"/>
              </a:rPr>
              <a:t> kata</a:t>
            </a:r>
          </a:p>
          <a:p>
            <a:pPr algn="ctr">
              <a:lnSpc>
                <a:spcPct val="115000"/>
              </a:lnSpc>
            </a:pPr>
            <a:r>
              <a:rPr lang="en-GB" sz="2000" b="1" dirty="0">
                <a:solidFill>
                  <a:schemeClr val="bg1"/>
                </a:solidFill>
                <a:latin typeface="+mj-lt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r>
              <a:rPr lang="en-US" altLang="id-ID" sz="2000" b="1" i="1" dirty="0" err="1">
                <a:solidFill>
                  <a:schemeClr val="bg1"/>
                </a:solidFill>
                <a:latin typeface="+mj-lt"/>
              </a:rPr>
              <a:t>jangan</a:t>
            </a:r>
            <a:r>
              <a:rPr lang="en-US" altLang="id-ID" sz="2000" b="1" dirty="0">
                <a:solidFill>
                  <a:schemeClr val="bg1"/>
                </a:solidFill>
                <a:latin typeface="+mj-lt"/>
              </a:rPr>
              <a:t>.</a:t>
            </a:r>
            <a:endParaRPr lang="id-ID" altLang="id-ID" sz="2000" b="1" dirty="0">
              <a:solidFill>
                <a:schemeClr val="bg1"/>
              </a:solidFill>
              <a:latin typeface="+mj-l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bg1"/>
              </a:solidFill>
              <a:latin typeface="+mj-lt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41" name="Google Shape;980;p38"/>
          <p:cNvSpPr txBox="1"/>
          <p:nvPr/>
        </p:nvSpPr>
        <p:spPr>
          <a:xfrm>
            <a:off x="1676081" y="1638017"/>
            <a:ext cx="1741690" cy="414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 err="1">
                <a:solidFill>
                  <a:schemeClr val="bg1"/>
                </a:solidFill>
                <a:latin typeface="Kirang Haerang"/>
                <a:ea typeface="Kirang Haerang"/>
                <a:cs typeface="Kirang Haerang"/>
                <a:sym typeface="Kirang Haerang"/>
              </a:rPr>
              <a:t>Larangan</a:t>
            </a:r>
            <a:r>
              <a:rPr lang="en-GB" sz="2200" b="1" dirty="0">
                <a:solidFill>
                  <a:schemeClr val="bg1"/>
                </a:solidFill>
                <a:latin typeface="Kirang Haerang"/>
                <a:ea typeface="Kirang Haerang"/>
                <a:cs typeface="Kirang Haerang"/>
                <a:sym typeface="Kirang Haerang"/>
              </a:rPr>
              <a:t> </a:t>
            </a:r>
            <a:endParaRPr sz="2200" b="1" dirty="0">
              <a:solidFill>
                <a:schemeClr val="bg1"/>
              </a:solidFill>
              <a:latin typeface="Kirang Haerang"/>
              <a:ea typeface="Kirang Haerang"/>
              <a:cs typeface="Kirang Haerang"/>
              <a:sym typeface="Kirang Haerang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9" y="1077626"/>
            <a:ext cx="2834241" cy="3507236"/>
          </a:xfrm>
          <a:prstGeom prst="rect">
            <a:avLst/>
          </a:prstGeom>
        </p:spPr>
      </p:pic>
      <p:sp>
        <p:nvSpPr>
          <p:cNvPr id="43" name="Oval Callout 42"/>
          <p:cNvSpPr/>
          <p:nvPr/>
        </p:nvSpPr>
        <p:spPr>
          <a:xfrm>
            <a:off x="5257800" y="941827"/>
            <a:ext cx="2209800" cy="1013754"/>
          </a:xfrm>
          <a:prstGeom prst="wedgeEllipseCallout">
            <a:avLst>
              <a:gd name="adj1" fmla="val 25422"/>
              <a:gd name="adj2" fmla="val 6657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Jangan</a:t>
            </a:r>
            <a:r>
              <a:rPr lang="en-US" sz="1600" dirty="0"/>
              <a:t> </a:t>
            </a:r>
            <a:r>
              <a:rPr lang="en-US" sz="1600" dirty="0" err="1"/>
              <a:t>mencoret-coret</a:t>
            </a:r>
            <a:r>
              <a:rPr lang="en-US" sz="1600" dirty="0"/>
              <a:t> </a:t>
            </a:r>
            <a:r>
              <a:rPr lang="en-US" sz="1600" dirty="0" err="1"/>
              <a:t>tembok</a:t>
            </a:r>
            <a:r>
              <a:rPr lang="en-US" sz="1600" dirty="0"/>
              <a:t>!</a:t>
            </a:r>
          </a:p>
        </p:txBody>
      </p:sp>
      <p:sp>
        <p:nvSpPr>
          <p:cNvPr id="44" name="Text Box 3"/>
          <p:cNvSpPr txBox="1"/>
          <p:nvPr/>
        </p:nvSpPr>
        <p:spPr>
          <a:xfrm>
            <a:off x="4896166" y="266640"/>
            <a:ext cx="2947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B0F0"/>
              </a:buClr>
            </a:pPr>
            <a:r>
              <a:rPr lang="en-US" sz="2000" b="1" dirty="0" err="1"/>
              <a:t>Contoh</a:t>
            </a:r>
            <a:r>
              <a:rPr lang="en-US" sz="2000" b="1" dirty="0"/>
              <a:t> </a:t>
            </a:r>
            <a:r>
              <a:rPr lang="en-US" sz="2000" b="1" dirty="0" err="1"/>
              <a:t>kalimat</a:t>
            </a:r>
            <a:r>
              <a:rPr lang="en-US" sz="2000" b="1" dirty="0"/>
              <a:t> </a:t>
            </a:r>
            <a:r>
              <a:rPr lang="en-US" sz="2000" b="1" dirty="0" err="1"/>
              <a:t>larangan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15692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385" y="2327039"/>
            <a:ext cx="2192815" cy="10738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2324763"/>
            <a:ext cx="2252117" cy="12776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" y="209550"/>
            <a:ext cx="7241540" cy="711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69240"/>
            <a:ext cx="6459855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 startAt="3"/>
            </a:pPr>
            <a:r>
              <a:rPr lang="en-US" sz="25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Kata yang Diawali </a:t>
            </a:r>
            <a:r>
              <a:rPr lang="en-US" sz="2500" b="1" i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ha-, hi-, hu-, he-, </a:t>
            </a:r>
            <a:r>
              <a:rPr lang="en-US" sz="25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dan</a:t>
            </a:r>
            <a:r>
              <a:rPr lang="en-US" sz="25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 </a:t>
            </a:r>
            <a:r>
              <a:rPr lang="en-US" sz="2500" b="1" i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ho</a:t>
            </a:r>
            <a:r>
              <a:rPr lang="en-US" sz="25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-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020185" y="3623945"/>
            <a:ext cx="1217295" cy="363855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C00000"/>
                </a:solidFill>
              </a:rPr>
              <a:t>hi</a:t>
            </a:r>
            <a:r>
              <a:rPr lang="en-US" sz="2000">
                <a:solidFill>
                  <a:schemeClr val="tx1"/>
                </a:solidFill>
              </a:rPr>
              <a:t>u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020185" y="4081145"/>
            <a:ext cx="1217295" cy="363855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hi-u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502400" y="3623945"/>
            <a:ext cx="1217295" cy="363855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C00000"/>
                </a:solidFill>
              </a:rPr>
              <a:t>hu</a:t>
            </a:r>
            <a:r>
              <a:rPr lang="en-US" sz="2000">
                <a:solidFill>
                  <a:schemeClr val="tx1"/>
                </a:solidFill>
              </a:rPr>
              <a:t>jan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501765" y="4095750"/>
            <a:ext cx="1217295" cy="363855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hu-jan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1143001" y="1047750"/>
            <a:ext cx="50292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Berikut</a:t>
            </a:r>
            <a:r>
              <a:rPr lang="en-US" sz="2200" dirty="0"/>
              <a:t> kata-kata yang </a:t>
            </a:r>
            <a:r>
              <a:rPr lang="en-US" sz="2200" dirty="0" err="1"/>
              <a:t>diawali</a:t>
            </a:r>
            <a:r>
              <a:rPr lang="en-US" sz="2200" dirty="0"/>
              <a:t> </a:t>
            </a:r>
            <a:r>
              <a:rPr lang="en-US" sz="2200" dirty="0" err="1"/>
              <a:t>suku</a:t>
            </a:r>
            <a:r>
              <a:rPr lang="en-US" sz="2200" dirty="0"/>
              <a:t> kata </a:t>
            </a:r>
            <a:r>
              <a:rPr lang="en-US" sz="2200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  <a:sym typeface="+mn-ea"/>
              </a:rPr>
              <a:t>ha-, hi-, hu-, he-, </a:t>
            </a:r>
            <a:r>
              <a:rPr lang="en-US" sz="2200" dirty="0">
                <a:solidFill>
                  <a:schemeClr val="tx1"/>
                </a:solidFill>
                <a:latin typeface="+mj-lt"/>
                <a:cs typeface="Arial" panose="020B0604020202020204" pitchFamily="34" charset="0"/>
                <a:sym typeface="+mn-ea"/>
              </a:rPr>
              <a:t>dan  </a:t>
            </a:r>
            <a:r>
              <a:rPr lang="en-US" sz="2200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  <a:sym typeface="+mn-ea"/>
              </a:rPr>
              <a:t>ho</a:t>
            </a:r>
            <a:r>
              <a:rPr lang="en-US" sz="2200" dirty="0">
                <a:solidFill>
                  <a:srgbClr val="C00000"/>
                </a:solidFill>
                <a:latin typeface="+mj-lt"/>
                <a:cs typeface="Arial" panose="020B0604020202020204" pitchFamily="34" charset="0"/>
                <a:sym typeface="+mn-ea"/>
              </a:rPr>
              <a:t>-.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512570" y="3638550"/>
            <a:ext cx="1406525" cy="363855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C00000"/>
                </a:solidFill>
              </a:rPr>
              <a:t>ha</a:t>
            </a:r>
            <a:r>
              <a:rPr lang="en-US" sz="2000" dirty="0" err="1">
                <a:solidFill>
                  <a:schemeClr val="tx1"/>
                </a:solidFill>
              </a:rPr>
              <a:t>rimau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512570" y="4070350"/>
            <a:ext cx="1391920" cy="363855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ha-</a:t>
            </a:r>
            <a:r>
              <a:rPr lang="en-US" sz="2000" dirty="0" err="1">
                <a:solidFill>
                  <a:schemeClr val="tx1"/>
                </a:solidFill>
              </a:rPr>
              <a:t>ri</a:t>
            </a:r>
            <a:r>
              <a:rPr lang="en-US" sz="2000" dirty="0">
                <a:solidFill>
                  <a:schemeClr val="tx1"/>
                </a:solidFill>
              </a:rPr>
              <a:t>-</a:t>
            </a:r>
            <a:r>
              <a:rPr lang="en-US" sz="2000" dirty="0" err="1">
                <a:solidFill>
                  <a:schemeClr val="tx1"/>
                </a:solidFill>
              </a:rPr>
              <a:t>mau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604" y="2028063"/>
            <a:ext cx="1705871" cy="1537457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 animBg="1"/>
      <p:bldP spid="7" grpId="0" animBg="1"/>
      <p:bldP spid="8" grpId="0" animBg="1"/>
      <p:bldP spid="11" grpId="0" animBg="1"/>
      <p:bldP spid="13" grpId="0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98992"/>
            <a:ext cx="2888178" cy="148770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440824" y="3350895"/>
            <a:ext cx="1621155" cy="363855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C00000"/>
                </a:solidFill>
              </a:rPr>
              <a:t>he</a:t>
            </a:r>
            <a:r>
              <a:rPr lang="en-US" sz="2000" dirty="0" err="1">
                <a:solidFill>
                  <a:schemeClr val="tx1"/>
                </a:solidFill>
              </a:rPr>
              <a:t>likopter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440189" y="3808095"/>
            <a:ext cx="1621790" cy="363855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he-li-kop-</a:t>
            </a:r>
            <a:r>
              <a:rPr lang="en-US" sz="2000" dirty="0" err="1">
                <a:solidFill>
                  <a:schemeClr val="tx1"/>
                </a:solidFill>
              </a:rPr>
              <a:t>ter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243805" y="3350895"/>
            <a:ext cx="1621155" cy="363855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ho</a:t>
            </a:r>
            <a:r>
              <a:rPr lang="en-US" sz="2000" dirty="0">
                <a:solidFill>
                  <a:schemeClr val="tx1"/>
                </a:solidFill>
              </a:rPr>
              <a:t>tel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243805" y="3808095"/>
            <a:ext cx="1621155" cy="363855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ho-</a:t>
            </a:r>
            <a:r>
              <a:rPr lang="en-US" sz="2000" dirty="0" err="1">
                <a:solidFill>
                  <a:schemeClr val="tx1"/>
                </a:solidFill>
              </a:rPr>
              <a:t>tel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064" y="1262008"/>
            <a:ext cx="2638655" cy="1924686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990600" y="666750"/>
            <a:ext cx="6096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Sekarang</a:t>
            </a:r>
            <a:r>
              <a:rPr lang="en-US" sz="2200" dirty="0"/>
              <a:t>, </a:t>
            </a:r>
            <a:r>
              <a:rPr lang="en-US" sz="2200" dirty="0" err="1"/>
              <a:t>tuliskan</a:t>
            </a:r>
            <a:r>
              <a:rPr lang="en-US" sz="2200" dirty="0"/>
              <a:t> </a:t>
            </a:r>
            <a:r>
              <a:rPr lang="en-US" sz="2200" dirty="0" err="1"/>
              <a:t>kembali</a:t>
            </a:r>
            <a:r>
              <a:rPr lang="en-US" sz="2200" dirty="0"/>
              <a:t> kata-kata </a:t>
            </a:r>
            <a:r>
              <a:rPr lang="en-US" sz="2200" dirty="0">
                <a:sym typeface="+mn-ea"/>
              </a:rPr>
              <a:t>yang </a:t>
            </a:r>
            <a:r>
              <a:rPr lang="en-US" sz="2200" dirty="0" err="1">
                <a:sym typeface="+mn-ea"/>
              </a:rPr>
              <a:t>diawali</a:t>
            </a:r>
            <a:r>
              <a:rPr lang="en-US" sz="2200" dirty="0">
                <a:sym typeface="+mn-ea"/>
              </a:rPr>
              <a:t>  </a:t>
            </a:r>
            <a:r>
              <a:rPr lang="en-US" sz="2200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  <a:sym typeface="+mn-ea"/>
              </a:rPr>
              <a:t>ha-, hi-, hu-, he-, </a:t>
            </a:r>
            <a:r>
              <a:rPr lang="en-US" sz="2200" dirty="0">
                <a:latin typeface="+mj-lt"/>
                <a:cs typeface="Arial" panose="020B0604020202020204" pitchFamily="34" charset="0"/>
                <a:sym typeface="+mn-ea"/>
              </a:rPr>
              <a:t>dan  </a:t>
            </a:r>
            <a:r>
              <a:rPr lang="en-US" sz="2200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  <a:sym typeface="+mn-ea"/>
              </a:rPr>
              <a:t>ho</a:t>
            </a:r>
            <a:r>
              <a:rPr lang="en-US" sz="2200" dirty="0">
                <a:solidFill>
                  <a:srgbClr val="C00000"/>
                </a:solidFill>
                <a:latin typeface="+mj-lt"/>
                <a:cs typeface="Arial" panose="020B0604020202020204" pitchFamily="34" charset="0"/>
                <a:sym typeface="+mn-ea"/>
              </a:rPr>
              <a:t>-.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6" y="1581150"/>
            <a:ext cx="8991600" cy="2450959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 descr="E:\ELISA\PPT ESPS\2016\ESPS edisi kurnas\PERINTILAN ESPS KURNAS\papan tulis keci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1067628"/>
            <a:ext cx="5153717" cy="3463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" y="81679"/>
            <a:ext cx="7060504" cy="5877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8088" y="83891"/>
            <a:ext cx="6781800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 startAt="4"/>
            </a:pPr>
            <a:r>
              <a:rPr lang="en-US" sz="2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Menjelaskan Gambar yang Diamati</a:t>
            </a:r>
          </a:p>
        </p:txBody>
      </p:sp>
      <p:sp>
        <p:nvSpPr>
          <p:cNvPr id="4" name="Text Box 1"/>
          <p:cNvSpPr txBox="1"/>
          <p:nvPr/>
        </p:nvSpPr>
        <p:spPr>
          <a:xfrm>
            <a:off x="841744" y="617855"/>
            <a:ext cx="419100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Berikut</a:t>
            </a:r>
            <a:r>
              <a:rPr lang="en-US" sz="2200" dirty="0"/>
              <a:t> </a:t>
            </a:r>
            <a:r>
              <a:rPr lang="en-US" sz="2200" dirty="0" err="1"/>
              <a:t>cara</a:t>
            </a:r>
            <a:r>
              <a:rPr lang="en-US" sz="2200" dirty="0"/>
              <a:t> </a:t>
            </a:r>
            <a:r>
              <a:rPr lang="en-US" sz="2200" dirty="0" err="1"/>
              <a:t>menjelaskan</a:t>
            </a:r>
            <a:r>
              <a:rPr lang="en-US" sz="2200" dirty="0"/>
              <a:t> </a:t>
            </a:r>
            <a:r>
              <a:rPr lang="en-US" sz="2200" dirty="0" err="1"/>
              <a:t>gambar</a:t>
            </a:r>
            <a:r>
              <a:rPr lang="en-US" sz="2200" dirty="0"/>
              <a:t>.</a:t>
            </a:r>
          </a:p>
        </p:txBody>
      </p:sp>
      <p:grpSp>
        <p:nvGrpSpPr>
          <p:cNvPr id="69" name="Group 68"/>
          <p:cNvGrpSpPr/>
          <p:nvPr/>
        </p:nvGrpSpPr>
        <p:grpSpPr bwMode="auto">
          <a:xfrm>
            <a:off x="5588295" y="1140542"/>
            <a:ext cx="2052132" cy="3547656"/>
            <a:chOff x="3601351" y="544266"/>
            <a:chExt cx="2223101" cy="3845214"/>
          </a:xfrm>
        </p:grpSpPr>
        <p:sp>
          <p:nvSpPr>
            <p:cNvPr id="73" name="Oval 72"/>
            <p:cNvSpPr/>
            <p:nvPr/>
          </p:nvSpPr>
          <p:spPr>
            <a:xfrm>
              <a:off x="4038600" y="3824915"/>
              <a:ext cx="1785852" cy="56456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altLang="id-ID">
                <a:solidFill>
                  <a:srgbClr val="FFFFFF"/>
                </a:solidFill>
              </a:endParaRPr>
            </a:p>
          </p:txBody>
        </p:sp>
        <p:pic>
          <p:nvPicPr>
            <p:cNvPr id="76" name="Picture 75" descr="E:\ELISA\PPT ESPS\ibu guru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71" t="6506" r="25594"/>
            <a:stretch>
              <a:fillRect/>
            </a:stretch>
          </p:blipFill>
          <p:spPr bwMode="auto">
            <a:xfrm>
              <a:off x="3601351" y="544266"/>
              <a:ext cx="1920735" cy="3653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1094053" y="1370784"/>
            <a:ext cx="39032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GB" sz="2000" dirty="0" err="1">
                <a:solidFill>
                  <a:schemeClr val="bg1"/>
                </a:solidFill>
                <a:ea typeface="Itim"/>
                <a:cs typeface="Arial" panose="020B0604020202020204" pitchFamily="34" charset="0"/>
                <a:sym typeface="Itim"/>
              </a:rPr>
              <a:t>Amatilah</a:t>
            </a:r>
            <a:r>
              <a:rPr lang="en-GB" sz="2000" dirty="0">
                <a:solidFill>
                  <a:schemeClr val="bg1"/>
                </a:solidFill>
                <a:ea typeface="Itim"/>
                <a:cs typeface="Arial" panose="020B0604020202020204" pitchFamily="34" charset="0"/>
                <a:sym typeface="Itim"/>
              </a:rPr>
              <a:t> </a:t>
            </a:r>
            <a:r>
              <a:rPr lang="en-GB" sz="2000" dirty="0" err="1">
                <a:solidFill>
                  <a:schemeClr val="bg1"/>
                </a:solidFill>
                <a:ea typeface="Itim"/>
                <a:cs typeface="Arial" panose="020B0604020202020204" pitchFamily="34" charset="0"/>
                <a:sym typeface="Itim"/>
              </a:rPr>
              <a:t>gambar</a:t>
            </a:r>
            <a:r>
              <a:rPr lang="en-GB" sz="2000" dirty="0">
                <a:solidFill>
                  <a:schemeClr val="bg1"/>
                </a:solidFill>
                <a:ea typeface="Itim"/>
                <a:cs typeface="Arial" panose="020B0604020202020204" pitchFamily="34" charset="0"/>
                <a:sym typeface="Itim"/>
              </a:rPr>
              <a:t> </a:t>
            </a:r>
            <a:r>
              <a:rPr lang="en-GB" sz="2000" dirty="0" err="1">
                <a:solidFill>
                  <a:schemeClr val="bg1"/>
                </a:solidFill>
                <a:ea typeface="Itim"/>
                <a:cs typeface="Arial" panose="020B0604020202020204" pitchFamily="34" charset="0"/>
                <a:sym typeface="Itim"/>
              </a:rPr>
              <a:t>dengan</a:t>
            </a:r>
            <a:r>
              <a:rPr lang="en-GB" sz="2000" dirty="0">
                <a:solidFill>
                  <a:schemeClr val="bg1"/>
                </a:solidFill>
                <a:ea typeface="Itim"/>
                <a:cs typeface="Arial" panose="020B0604020202020204" pitchFamily="34" charset="0"/>
                <a:sym typeface="Itim"/>
              </a:rPr>
              <a:t> </a:t>
            </a:r>
            <a:r>
              <a:rPr lang="en-GB" sz="2000" dirty="0" err="1">
                <a:solidFill>
                  <a:schemeClr val="bg1"/>
                </a:solidFill>
                <a:ea typeface="Itim"/>
                <a:cs typeface="Arial" panose="020B0604020202020204" pitchFamily="34" charset="0"/>
                <a:sym typeface="Itim"/>
              </a:rPr>
              <a:t>saksama</a:t>
            </a:r>
            <a:r>
              <a:rPr lang="en-GB" sz="2000" dirty="0">
                <a:solidFill>
                  <a:schemeClr val="bg1"/>
                </a:solidFill>
                <a:ea typeface="Itim"/>
                <a:cs typeface="Arial" panose="020B0604020202020204" pitchFamily="34" charset="0"/>
                <a:sym typeface="Itim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230299" y="1760018"/>
            <a:ext cx="43881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 err="1">
                <a:solidFill>
                  <a:schemeClr val="bg1"/>
                </a:solidFill>
                <a:ea typeface="Itim"/>
                <a:cs typeface="Arial" panose="020B0604020202020204" pitchFamily="34" charset="0"/>
                <a:sym typeface="Itim"/>
              </a:rPr>
              <a:t>Cermatilah</a:t>
            </a:r>
            <a:r>
              <a:rPr lang="en-US" sz="2000" dirty="0">
                <a:solidFill>
                  <a:schemeClr val="bg1"/>
                </a:solidFill>
                <a:ea typeface="Itim"/>
                <a:cs typeface="Arial" panose="020B0604020202020204" pitchFamily="34" charset="0"/>
                <a:sym typeface="Itim"/>
              </a:rPr>
              <a:t> </a:t>
            </a:r>
            <a:r>
              <a:rPr lang="en-US" sz="2000" dirty="0" err="1">
                <a:solidFill>
                  <a:schemeClr val="bg1"/>
                </a:solidFill>
                <a:ea typeface="Itim"/>
                <a:cs typeface="Arial" panose="020B0604020202020204" pitchFamily="34" charset="0"/>
                <a:sym typeface="Itim"/>
              </a:rPr>
              <a:t>hal-hal</a:t>
            </a:r>
            <a:r>
              <a:rPr lang="en-US" sz="2000" dirty="0">
                <a:solidFill>
                  <a:schemeClr val="bg1"/>
                </a:solidFill>
                <a:ea typeface="Itim"/>
                <a:cs typeface="Arial" panose="020B0604020202020204" pitchFamily="34" charset="0"/>
                <a:sym typeface="Itim"/>
              </a:rPr>
              <a:t> </a:t>
            </a:r>
            <a:r>
              <a:rPr lang="en-US" sz="2000" dirty="0" err="1">
                <a:solidFill>
                  <a:schemeClr val="bg1"/>
                </a:solidFill>
                <a:ea typeface="Itim"/>
                <a:cs typeface="Arial" panose="020B0604020202020204" pitchFamily="34" charset="0"/>
                <a:sym typeface="Itim"/>
              </a:rPr>
              <a:t>berikut</a:t>
            </a:r>
            <a:r>
              <a:rPr lang="en-US" sz="2000" dirty="0">
                <a:solidFill>
                  <a:schemeClr val="bg1"/>
                </a:solidFill>
                <a:ea typeface="Itim"/>
                <a:cs typeface="Arial" panose="020B0604020202020204" pitchFamily="34" charset="0"/>
                <a:sym typeface="Itim"/>
              </a:rPr>
              <a:t> </a:t>
            </a:r>
            <a:r>
              <a:rPr lang="en-US" sz="2000" dirty="0" err="1">
                <a:solidFill>
                  <a:schemeClr val="bg1"/>
                </a:solidFill>
                <a:ea typeface="Itim"/>
                <a:cs typeface="Arial" panose="020B0604020202020204" pitchFamily="34" charset="0"/>
                <a:sym typeface="Itim"/>
              </a:rPr>
              <a:t>pada</a:t>
            </a:r>
            <a:r>
              <a:rPr lang="en-US" sz="2000" dirty="0">
                <a:solidFill>
                  <a:schemeClr val="bg1"/>
                </a:solidFill>
                <a:ea typeface="Itim"/>
                <a:cs typeface="Arial" panose="020B0604020202020204" pitchFamily="34" charset="0"/>
                <a:sym typeface="Itim"/>
              </a:rPr>
              <a:t> </a:t>
            </a:r>
            <a:r>
              <a:rPr lang="en-US" sz="2000" dirty="0" err="1">
                <a:solidFill>
                  <a:schemeClr val="bg1"/>
                </a:solidFill>
                <a:ea typeface="Itim"/>
                <a:cs typeface="Arial" panose="020B0604020202020204" pitchFamily="34" charset="0"/>
                <a:sym typeface="Itim"/>
              </a:rPr>
              <a:t>gambar</a:t>
            </a:r>
            <a:r>
              <a:rPr lang="en-US" sz="2000" dirty="0">
                <a:solidFill>
                  <a:schemeClr val="bg1"/>
                </a:solidFill>
                <a:ea typeface="Itim"/>
                <a:cs typeface="Arial" panose="020B0604020202020204" pitchFamily="34" charset="0"/>
                <a:sym typeface="Itim"/>
              </a:rPr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1190879" y="2160128"/>
            <a:ext cx="21776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FFFF00"/>
                </a:solidFill>
                <a:ea typeface="Muli"/>
                <a:cs typeface="Arial" panose="020B0604020202020204" pitchFamily="34" charset="0"/>
                <a:sym typeface="Muli"/>
              </a:rPr>
              <a:t>Tokoh</a:t>
            </a:r>
            <a:r>
              <a:rPr lang="en-US" sz="2000" dirty="0">
                <a:solidFill>
                  <a:srgbClr val="FFFF00"/>
                </a:solidFill>
                <a:ea typeface="Muli"/>
                <a:cs typeface="Arial" panose="020B0604020202020204" pitchFamily="34" charset="0"/>
                <a:sym typeface="Muli"/>
              </a:rPr>
              <a:t>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FFFF00"/>
                </a:solidFill>
                <a:ea typeface="Muli"/>
                <a:cs typeface="Arial" panose="020B0604020202020204" pitchFamily="34" charset="0"/>
                <a:sym typeface="Muli"/>
              </a:rPr>
              <a:t>Tempat</a:t>
            </a:r>
            <a:r>
              <a:rPr lang="en-US" sz="2000" dirty="0">
                <a:solidFill>
                  <a:srgbClr val="FFFF00"/>
                </a:solidFill>
                <a:ea typeface="Muli"/>
                <a:cs typeface="Arial" panose="020B0604020202020204" pitchFamily="34" charset="0"/>
                <a:sym typeface="Muli"/>
              </a:rPr>
              <a:t> </a:t>
            </a:r>
            <a:r>
              <a:rPr lang="en-US" sz="2000" dirty="0" err="1">
                <a:solidFill>
                  <a:srgbClr val="FFFF00"/>
                </a:solidFill>
                <a:ea typeface="Muli"/>
                <a:cs typeface="Arial" panose="020B0604020202020204" pitchFamily="34" charset="0"/>
                <a:sym typeface="Muli"/>
              </a:rPr>
              <a:t>kejadian</a:t>
            </a:r>
            <a:endParaRPr lang="en-US" sz="2000" dirty="0">
              <a:solidFill>
                <a:srgbClr val="FFFF00"/>
              </a:solidFill>
              <a:ea typeface="Muli"/>
              <a:cs typeface="Arial" panose="020B0604020202020204" pitchFamily="34" charset="0"/>
              <a:sym typeface="Muli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FFFF00"/>
                </a:solidFill>
                <a:ea typeface="Muli"/>
                <a:cs typeface="Arial" panose="020B0604020202020204" pitchFamily="34" charset="0"/>
                <a:sym typeface="Muli"/>
              </a:rPr>
              <a:t>Waktu</a:t>
            </a:r>
            <a:r>
              <a:rPr lang="en-US" sz="2000" dirty="0">
                <a:solidFill>
                  <a:srgbClr val="FFFF00"/>
                </a:solidFill>
                <a:ea typeface="Muli"/>
                <a:cs typeface="Arial" panose="020B0604020202020204" pitchFamily="34" charset="0"/>
                <a:sym typeface="Muli"/>
              </a:rPr>
              <a:t> </a:t>
            </a:r>
            <a:r>
              <a:rPr lang="en-US" sz="2000" dirty="0" err="1">
                <a:solidFill>
                  <a:srgbClr val="FFFF00"/>
                </a:solidFill>
                <a:ea typeface="Muli"/>
                <a:cs typeface="Arial" panose="020B0604020202020204" pitchFamily="34" charset="0"/>
                <a:sym typeface="Muli"/>
              </a:rPr>
              <a:t>kejadian</a:t>
            </a:r>
            <a:endParaRPr lang="en-US" sz="2000" dirty="0">
              <a:solidFill>
                <a:srgbClr val="FFFF00"/>
              </a:solidFill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98006" y="2206294"/>
            <a:ext cx="1981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FFFF00"/>
                </a:solidFill>
                <a:ea typeface="Muli"/>
                <a:cs typeface="Arial" panose="020B0604020202020204" pitchFamily="34" charset="0"/>
                <a:sym typeface="Muli"/>
              </a:rPr>
              <a:t>Kejadian</a:t>
            </a:r>
            <a:r>
              <a:rPr lang="en-US" sz="2000" dirty="0">
                <a:solidFill>
                  <a:srgbClr val="FFFF00"/>
                </a:solidFill>
                <a:ea typeface="Muli"/>
                <a:cs typeface="Arial" panose="020B0604020202020204" pitchFamily="34" charset="0"/>
                <a:sym typeface="Muli"/>
              </a:rPr>
              <a:t> yang </a:t>
            </a:r>
            <a:r>
              <a:rPr lang="en-US" sz="2000" dirty="0" err="1">
                <a:solidFill>
                  <a:srgbClr val="FFFF00"/>
                </a:solidFill>
                <a:ea typeface="Muli"/>
                <a:cs typeface="Arial" panose="020B0604020202020204" pitchFamily="34" charset="0"/>
                <a:sym typeface="Muli"/>
              </a:rPr>
              <a:t>dialami</a:t>
            </a:r>
            <a:r>
              <a:rPr lang="en-US" sz="2000" dirty="0">
                <a:solidFill>
                  <a:srgbClr val="FFFF00"/>
                </a:solidFill>
                <a:ea typeface="Muli"/>
                <a:cs typeface="Arial" panose="020B0604020202020204" pitchFamily="34" charset="0"/>
                <a:sym typeface="Muli"/>
              </a:rPr>
              <a:t> </a:t>
            </a:r>
            <a:r>
              <a:rPr lang="en-US" sz="2000" dirty="0" err="1">
                <a:solidFill>
                  <a:srgbClr val="FFFF00"/>
                </a:solidFill>
                <a:ea typeface="Muli"/>
                <a:cs typeface="Arial" panose="020B0604020202020204" pitchFamily="34" charset="0"/>
                <a:sym typeface="Muli"/>
              </a:rPr>
              <a:t>tokoh</a:t>
            </a:r>
            <a:endParaRPr lang="en-US" sz="2000" dirty="0">
              <a:solidFill>
                <a:srgbClr val="FFFF00"/>
              </a:solidFill>
              <a:ea typeface="Muli"/>
              <a:cs typeface="Arial" panose="020B0604020202020204" pitchFamily="34" charset="0"/>
              <a:sym typeface="Muli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FFFF00"/>
                </a:solidFill>
                <a:ea typeface="Muli"/>
                <a:cs typeface="Arial" panose="020B0604020202020204" pitchFamily="34" charset="0"/>
                <a:sym typeface="Muli"/>
              </a:rPr>
              <a:t>Perasaan</a:t>
            </a:r>
            <a:r>
              <a:rPr lang="en-US" sz="2000" dirty="0">
                <a:solidFill>
                  <a:srgbClr val="FFFF00"/>
                </a:solidFill>
                <a:ea typeface="Muli"/>
                <a:cs typeface="Arial" panose="020B0604020202020204" pitchFamily="34" charset="0"/>
                <a:sym typeface="Muli"/>
              </a:rPr>
              <a:t> </a:t>
            </a:r>
            <a:r>
              <a:rPr lang="en-US" sz="2000" dirty="0" err="1">
                <a:solidFill>
                  <a:srgbClr val="FFFF00"/>
                </a:solidFill>
                <a:ea typeface="Muli"/>
                <a:cs typeface="Arial" panose="020B0604020202020204" pitchFamily="34" charset="0"/>
                <a:sym typeface="Muli"/>
              </a:rPr>
              <a:t>tokoh</a:t>
            </a:r>
            <a:endParaRPr lang="en-US" sz="2000" dirty="0">
              <a:solidFill>
                <a:srgbClr val="FFFF00"/>
              </a:solidFill>
              <a:ea typeface="Muli"/>
              <a:cs typeface="Arial" panose="020B0604020202020204" pitchFamily="34" charset="0"/>
              <a:sym typeface="Muli"/>
            </a:endParaRPr>
          </a:p>
        </p:txBody>
      </p:sp>
    </p:spTree>
    <p:extLst>
      <p:ext uri="{BB962C8B-B14F-4D97-AF65-F5344CB8AC3E}">
        <p14:creationId xmlns:p14="http://schemas.microsoft.com/office/powerpoint/2010/main" val="293230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 build="p"/>
      <p:bldP spid="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809750"/>
            <a:ext cx="2743200" cy="2770336"/>
          </a:xfrm>
          <a:prstGeom prst="rect">
            <a:avLst/>
          </a:prstGeom>
        </p:spPr>
      </p:pic>
      <p:pic>
        <p:nvPicPr>
          <p:cNvPr id="4" name="Picture 3" descr="E:\ELISA\MEDIA ESPS IPS KELAS 4\BAB 4\Post it pink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35" y="438150"/>
            <a:ext cx="5258247" cy="3413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84520" y="895350"/>
            <a:ext cx="4782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Setelah</a:t>
            </a:r>
            <a:r>
              <a:rPr lang="en-US" sz="2400" dirty="0"/>
              <a:t> </a:t>
            </a:r>
            <a:r>
              <a:rPr lang="en-US" sz="2400" dirty="0" err="1"/>
              <a:t>menjelaskan</a:t>
            </a:r>
            <a:r>
              <a:rPr lang="en-US" sz="2400" dirty="0"/>
              <a:t> </a:t>
            </a:r>
            <a:r>
              <a:rPr lang="en-US" sz="2400" dirty="0" err="1"/>
              <a:t>gambar</a:t>
            </a:r>
            <a:r>
              <a:rPr lang="en-US" sz="2400" dirty="0"/>
              <a:t>, </a:t>
            </a:r>
          </a:p>
          <a:p>
            <a:r>
              <a:rPr lang="en-US" sz="2400" dirty="0" err="1"/>
              <a:t>kamu</a:t>
            </a:r>
            <a:r>
              <a:rPr lang="en-US" sz="2400" dirty="0"/>
              <a:t>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menjawab</a:t>
            </a:r>
            <a:r>
              <a:rPr lang="en-US" sz="2400" dirty="0"/>
              <a:t> </a:t>
            </a:r>
            <a:r>
              <a:rPr lang="en-US" sz="2400" dirty="0" err="1"/>
              <a:t>pertanyaan</a:t>
            </a:r>
            <a:r>
              <a:rPr lang="en-US" sz="24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084520" y="180975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err="1"/>
              <a:t>Kamu</a:t>
            </a:r>
            <a:r>
              <a:rPr lang="en-US" sz="2400" dirty="0"/>
              <a:t> juga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menulis</a:t>
            </a:r>
            <a:r>
              <a:rPr lang="en-US" sz="2400" dirty="0"/>
              <a:t> </a:t>
            </a:r>
            <a:r>
              <a:rPr lang="en-US" sz="2400" dirty="0" err="1"/>
              <a:t>penjelasan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gambar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secara</a:t>
            </a:r>
            <a:r>
              <a:rPr lang="en-US" sz="2400" dirty="0"/>
              <a:t> </a:t>
            </a:r>
            <a:r>
              <a:rPr lang="en-US" sz="2400" dirty="0" err="1"/>
              <a:t>berurutan</a:t>
            </a:r>
            <a:r>
              <a:rPr lang="en-US" sz="2400" dirty="0"/>
              <a:t>.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117166"/>
            <a:ext cx="3429000" cy="3462920"/>
          </a:xfrm>
          <a:prstGeom prst="rect">
            <a:avLst/>
          </a:prstGeom>
        </p:spPr>
      </p:pic>
      <p:pic>
        <p:nvPicPr>
          <p:cNvPr id="4" name="Picture 3" descr="E:\ELISA\MEDIA ESPS IPS KELAS 4\BAB 4\Post it pink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40116"/>
            <a:ext cx="4724400" cy="124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33400" y="1723132"/>
            <a:ext cx="4495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Ayo, </a:t>
            </a:r>
            <a:r>
              <a:rPr lang="en-US" sz="3200" dirty="0" err="1"/>
              <a:t>perhatikan</a:t>
            </a:r>
            <a:r>
              <a:rPr lang="en-US" sz="3200" dirty="0"/>
              <a:t> </a:t>
            </a:r>
            <a:r>
              <a:rPr lang="en-US" sz="3200" dirty="0" err="1"/>
              <a:t>tayangan</a:t>
            </a:r>
            <a:r>
              <a:rPr lang="en-US" sz="3200" dirty="0"/>
              <a:t> video </a:t>
            </a:r>
            <a:r>
              <a:rPr lang="en-US" sz="3200" dirty="0" err="1"/>
              <a:t>berikut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64163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24100550.0031.01.mp4">
            <a:hlinkClick r:id="" action="ppaction://media"/>
            <a:extLst>
              <a:ext uri="{FF2B5EF4-FFF2-40B4-BE49-F238E27FC236}">
                <a16:creationId xmlns:a16="http://schemas.microsoft.com/office/drawing/2014/main" id="{2F2EAFFD-59D8-6852-F542-2989F51971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0772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093720"/>
            <a:ext cx="1600200" cy="12681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0"/>
            <a:ext cx="6014085" cy="65952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69282"/>
            <a:ext cx="5562600" cy="606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 startAt="5"/>
            </a:pPr>
            <a:r>
              <a:rPr lang="en-US" sz="32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Kata yang Diawali Huruf C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066800" y="1061402"/>
            <a:ext cx="509968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Berikut</a:t>
            </a:r>
            <a:r>
              <a:rPr lang="en-US" sz="2200" dirty="0"/>
              <a:t> </a:t>
            </a:r>
            <a:r>
              <a:rPr lang="en-US" sz="2200" dirty="0" err="1"/>
              <a:t>contoh</a:t>
            </a:r>
            <a:r>
              <a:rPr lang="en-US" sz="2200" dirty="0"/>
              <a:t> kata yang </a:t>
            </a:r>
            <a:r>
              <a:rPr lang="en-US" sz="2200" dirty="0" err="1"/>
              <a:t>diawali</a:t>
            </a:r>
            <a:r>
              <a:rPr lang="en-US" sz="2200" dirty="0"/>
              <a:t> </a:t>
            </a:r>
            <a:r>
              <a:rPr lang="en-US" sz="2200" dirty="0" err="1"/>
              <a:t>huruf</a:t>
            </a:r>
            <a:r>
              <a:rPr lang="en-US" sz="2200" dirty="0"/>
              <a:t> C.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066800" y="3494431"/>
            <a:ext cx="1447800" cy="45720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cecak</a:t>
            </a:r>
            <a:endParaRPr lang="en-US" sz="2200" dirty="0"/>
          </a:p>
        </p:txBody>
      </p:sp>
      <p:sp>
        <p:nvSpPr>
          <p:cNvPr id="6" name="Rounded Rectangle 5"/>
          <p:cNvSpPr/>
          <p:nvPr/>
        </p:nvSpPr>
        <p:spPr>
          <a:xfrm>
            <a:off x="3810000" y="3494431"/>
            <a:ext cx="1447800" cy="45720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cabai</a:t>
            </a:r>
            <a:endParaRPr lang="en-US" sz="2200" dirty="0"/>
          </a:p>
        </p:txBody>
      </p:sp>
      <p:sp>
        <p:nvSpPr>
          <p:cNvPr id="8" name="Rounded Rectangle 7"/>
          <p:cNvSpPr/>
          <p:nvPr/>
        </p:nvSpPr>
        <p:spPr>
          <a:xfrm>
            <a:off x="6553200" y="3494431"/>
            <a:ext cx="1447800" cy="45720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cangkir</a:t>
            </a:r>
            <a:endParaRPr lang="en-US" sz="2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70" y="2118316"/>
            <a:ext cx="2853070" cy="10076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0" y="1809750"/>
            <a:ext cx="2236190" cy="1456081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066800" y="4069032"/>
            <a:ext cx="1447800" cy="45720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ce-cak</a:t>
            </a:r>
            <a:endParaRPr lang="en-US" sz="2200" dirty="0"/>
          </a:p>
        </p:txBody>
      </p:sp>
      <p:sp>
        <p:nvSpPr>
          <p:cNvPr id="14" name="Rounded Rectangle 13"/>
          <p:cNvSpPr/>
          <p:nvPr/>
        </p:nvSpPr>
        <p:spPr>
          <a:xfrm>
            <a:off x="3810000" y="4070267"/>
            <a:ext cx="1447800" cy="45720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ca-</a:t>
            </a:r>
            <a:r>
              <a:rPr lang="en-US" sz="2200" dirty="0" err="1"/>
              <a:t>bai</a:t>
            </a:r>
            <a:endParaRPr lang="en-US" sz="2200" dirty="0"/>
          </a:p>
        </p:txBody>
      </p:sp>
      <p:sp>
        <p:nvSpPr>
          <p:cNvPr id="15" name="Rounded Rectangle 14"/>
          <p:cNvSpPr/>
          <p:nvPr/>
        </p:nvSpPr>
        <p:spPr>
          <a:xfrm>
            <a:off x="6553200" y="4064508"/>
            <a:ext cx="1447800" cy="45720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cang-kir</a:t>
            </a:r>
            <a:endParaRPr lang="en-US" sz="2200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3" grpId="0" animBg="1"/>
      <p:bldP spid="6" grpId="0" animBg="1"/>
      <p:bldP spid="8" grpId="0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143000" y="3324225"/>
            <a:ext cx="1447800" cy="45720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cermin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6515100" y="3333750"/>
            <a:ext cx="1447800" cy="45720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cokelat</a:t>
            </a:r>
            <a:endParaRPr lang="en-US" sz="2200" dirty="0"/>
          </a:p>
        </p:txBody>
      </p:sp>
      <p:sp>
        <p:nvSpPr>
          <p:cNvPr id="4" name="Rounded Rectangle 3"/>
          <p:cNvSpPr/>
          <p:nvPr/>
        </p:nvSpPr>
        <p:spPr>
          <a:xfrm>
            <a:off x="3829050" y="3326715"/>
            <a:ext cx="1447800" cy="45720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celana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05" y="590550"/>
            <a:ext cx="1468572" cy="25717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720823"/>
            <a:ext cx="2209800" cy="25497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1028701"/>
            <a:ext cx="2133600" cy="21336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143000" y="3917265"/>
            <a:ext cx="1447800" cy="45720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cer</a:t>
            </a:r>
            <a:r>
              <a:rPr lang="en-US" sz="2200" dirty="0"/>
              <a:t>-min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818417" y="3917265"/>
            <a:ext cx="1447800" cy="45720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ce</a:t>
            </a:r>
            <a:r>
              <a:rPr lang="en-US" sz="2200" dirty="0"/>
              <a:t>-la-</a:t>
            </a:r>
            <a:r>
              <a:rPr lang="en-US" sz="2200" dirty="0" err="1"/>
              <a:t>na</a:t>
            </a:r>
            <a:endParaRPr lang="en-US" sz="2200" dirty="0"/>
          </a:p>
        </p:txBody>
      </p:sp>
      <p:sp>
        <p:nvSpPr>
          <p:cNvPr id="11" name="Rounded Rectangle 10"/>
          <p:cNvSpPr/>
          <p:nvPr/>
        </p:nvSpPr>
        <p:spPr>
          <a:xfrm>
            <a:off x="6515100" y="3917265"/>
            <a:ext cx="1447800" cy="45720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co-</a:t>
            </a:r>
            <a:r>
              <a:rPr lang="en-US" sz="2200" dirty="0" err="1"/>
              <a:t>ke</a:t>
            </a:r>
            <a:r>
              <a:rPr lang="en-US" sz="2200" dirty="0"/>
              <a:t>-</a:t>
            </a:r>
            <a:r>
              <a:rPr lang="en-US" sz="2200" dirty="0" err="1"/>
              <a:t>lat</a:t>
            </a:r>
            <a:endParaRPr lang="en-US" sz="2200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4" grpId="0" animBg="1"/>
      <p:bldP spid="8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sosceles Triangle 9"/>
          <p:cNvSpPr/>
          <p:nvPr/>
        </p:nvSpPr>
        <p:spPr>
          <a:xfrm rot="3600000">
            <a:off x="3118103" y="1740269"/>
            <a:ext cx="451341" cy="389087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0"/>
            <a:ext cx="4141802" cy="5143500"/>
          </a:xfrm>
          <a:prstGeom prst="flowChartInputOutpu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grpSp>
        <p:nvGrpSpPr>
          <p:cNvPr id="7" name="Group 2"/>
          <p:cNvGrpSpPr/>
          <p:nvPr/>
        </p:nvGrpSpPr>
        <p:grpSpPr bwMode="auto">
          <a:xfrm>
            <a:off x="304800" y="139064"/>
            <a:ext cx="4626963" cy="1613218"/>
            <a:chOff x="457199" y="-126500"/>
            <a:chExt cx="4626765" cy="1612672"/>
          </a:xfrm>
        </p:grpSpPr>
        <p:sp>
          <p:nvSpPr>
            <p:cNvPr id="8" name="Rectangle 15"/>
            <p:cNvSpPr>
              <a:spLocks noChangeArrowheads="1"/>
            </p:cNvSpPr>
            <p:nvPr/>
          </p:nvSpPr>
          <p:spPr bwMode="auto">
            <a:xfrm>
              <a:off x="457199" y="287698"/>
              <a:ext cx="4626765" cy="1198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ln w="0"/>
                  <a:latin typeface="+mj-lt"/>
                  <a:cs typeface="Arial" panose="020B0604020202020204" pitchFamily="34" charset="0"/>
                </a:rPr>
                <a:t>MARI </a:t>
              </a:r>
            </a:p>
            <a:p>
              <a:r>
                <a:rPr lang="en-US" sz="3600" b="1" dirty="0">
                  <a:ln w="0"/>
                  <a:latin typeface="+mj-lt"/>
                  <a:cs typeface="Arial" panose="020B0604020202020204" pitchFamily="34" charset="0"/>
                </a:rPr>
                <a:t>BERMAIN</a:t>
              </a:r>
            </a:p>
          </p:txBody>
        </p:sp>
        <p:sp>
          <p:nvSpPr>
            <p:cNvPr id="9" name="Rectangle 16"/>
            <p:cNvSpPr>
              <a:spLocks noChangeArrowheads="1"/>
            </p:cNvSpPr>
            <p:nvPr/>
          </p:nvSpPr>
          <p:spPr bwMode="auto">
            <a:xfrm>
              <a:off x="457200" y="-126500"/>
              <a:ext cx="1248992" cy="521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BAB 2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1" y="243481"/>
            <a:ext cx="77341" cy="1417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57161" y="1657350"/>
            <a:ext cx="4110039" cy="3046988"/>
            <a:chOff x="157161" y="1733550"/>
            <a:chExt cx="4110039" cy="3046988"/>
          </a:xfrm>
        </p:grpSpPr>
        <p:sp>
          <p:nvSpPr>
            <p:cNvPr id="4" name="Rectangle 3"/>
            <p:cNvSpPr/>
            <p:nvPr/>
          </p:nvSpPr>
          <p:spPr>
            <a:xfrm>
              <a:off x="157161" y="1846521"/>
              <a:ext cx="3119439" cy="381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165705" y="1733550"/>
              <a:ext cx="289675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id-ID" sz="2000" b="1" noProof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TUJUAN PEMBELAJARAN:</a:t>
              </a:r>
              <a:endParaRPr lang="en-US" sz="2000" b="1" noProof="1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165705" y="2287548"/>
              <a:ext cx="4101495" cy="2492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id-ID" sz="1200" dirty="0" err="1">
                  <a:latin typeface="+mj-lt"/>
                </a:rPr>
                <a:t>menjelaskan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sikap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menyimak</a:t>
              </a:r>
              <a:r>
                <a:rPr lang="en-US" altLang="id-ID" sz="1200" dirty="0">
                  <a:latin typeface="+mj-lt"/>
                </a:rPr>
                <a:t> yang </a:t>
              </a:r>
              <a:r>
                <a:rPr lang="en-US" altLang="id-ID" sz="1200" dirty="0" err="1">
                  <a:latin typeface="+mj-lt"/>
                </a:rPr>
                <a:t>baik</a:t>
              </a:r>
              <a:r>
                <a:rPr lang="en-US" altLang="id-ID" sz="1200" dirty="0">
                  <a:latin typeface="+mj-lt"/>
                </a:rPr>
                <a:t>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id-ID" sz="1200" dirty="0" err="1">
                  <a:latin typeface="+mj-lt"/>
                </a:rPr>
                <a:t>menyimak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cerita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dan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menceritakan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kembali</a:t>
              </a:r>
              <a:r>
                <a:rPr lang="en-US" altLang="id-ID" sz="1200" dirty="0">
                  <a:latin typeface="+mj-lt"/>
                </a:rPr>
                <a:t>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id-ID" sz="1200" dirty="0" err="1">
                  <a:latin typeface="+mj-lt"/>
                </a:rPr>
                <a:t>mengidentifikasi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kalimat</a:t>
              </a:r>
              <a:r>
                <a:rPr lang="en-US" altLang="id-ID" sz="1200" dirty="0">
                  <a:latin typeface="+mj-lt"/>
                </a:rPr>
                <a:t> yang </a:t>
              </a:r>
              <a:r>
                <a:rPr lang="en-US" altLang="id-ID" sz="1200" dirty="0" err="1">
                  <a:latin typeface="+mj-lt"/>
                </a:rPr>
                <a:t>diakhiri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tanda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tanya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dan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tanda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seru</a:t>
              </a:r>
              <a:r>
                <a:rPr lang="en-US" altLang="id-ID" sz="1200" dirty="0">
                  <a:latin typeface="+mj-lt"/>
                </a:rPr>
                <a:t>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id-ID" sz="1200" dirty="0" err="1">
                  <a:latin typeface="+mj-lt"/>
                </a:rPr>
                <a:t>menulis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tanda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tanya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dan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tanda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seru</a:t>
              </a:r>
              <a:r>
                <a:rPr lang="en-US" altLang="id-ID" sz="1200" dirty="0">
                  <a:latin typeface="+mj-lt"/>
                </a:rPr>
                <a:t>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id-ID" sz="1200" dirty="0" err="1">
                  <a:latin typeface="+mj-lt"/>
                </a:rPr>
                <a:t>menyebutkan</a:t>
              </a:r>
              <a:r>
                <a:rPr lang="en-US" altLang="id-ID" sz="1200" dirty="0">
                  <a:latin typeface="+mj-lt"/>
                </a:rPr>
                <a:t> kata yang </a:t>
              </a:r>
              <a:r>
                <a:rPr lang="en-US" altLang="id-ID" sz="1200" dirty="0" err="1">
                  <a:latin typeface="+mj-lt"/>
                </a:rPr>
                <a:t>diawali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suku</a:t>
              </a:r>
              <a:r>
                <a:rPr lang="en-US" altLang="id-ID" sz="1200" dirty="0">
                  <a:latin typeface="+mj-lt"/>
                </a:rPr>
                <a:t> kata </a:t>
              </a:r>
              <a:r>
                <a:rPr lang="en-US" altLang="id-ID" sz="1200" i="1" dirty="0">
                  <a:latin typeface="+mj-lt"/>
                </a:rPr>
                <a:t>ha-, hi-, </a:t>
              </a:r>
              <a:r>
                <a:rPr lang="en-US" altLang="id-ID" sz="1200" i="1" dirty="0" err="1">
                  <a:latin typeface="+mj-lt"/>
                </a:rPr>
                <a:t>hu</a:t>
              </a:r>
              <a:r>
                <a:rPr lang="en-US" altLang="id-ID" sz="1200" i="1" dirty="0">
                  <a:latin typeface="+mj-lt"/>
                </a:rPr>
                <a:t>-, he-, </a:t>
              </a:r>
              <a:r>
                <a:rPr lang="en-US" altLang="id-ID" sz="1200" dirty="0" err="1">
                  <a:latin typeface="+mj-lt"/>
                </a:rPr>
                <a:t>dan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i="1" dirty="0">
                  <a:latin typeface="+mj-lt"/>
                </a:rPr>
                <a:t>ho-;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id-ID" sz="1200" dirty="0" err="1">
                  <a:latin typeface="+mj-lt"/>
                </a:rPr>
                <a:t>menulis</a:t>
              </a:r>
              <a:r>
                <a:rPr lang="en-US" altLang="id-ID" sz="1200" dirty="0">
                  <a:latin typeface="+mj-lt"/>
                </a:rPr>
                <a:t> kata yang </a:t>
              </a:r>
              <a:r>
                <a:rPr lang="en-US" altLang="id-ID" sz="1200" dirty="0" err="1">
                  <a:latin typeface="+mj-lt"/>
                </a:rPr>
                <a:t>diawali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suku</a:t>
              </a:r>
              <a:r>
                <a:rPr lang="en-US" altLang="id-ID" sz="1200" dirty="0">
                  <a:latin typeface="+mj-lt"/>
                </a:rPr>
                <a:t> kata </a:t>
              </a:r>
              <a:r>
                <a:rPr lang="en-US" altLang="id-ID" sz="1200" i="1" dirty="0">
                  <a:latin typeface="+mj-lt"/>
                  <a:sym typeface="+mn-ea"/>
                </a:rPr>
                <a:t>ha-, hi-, </a:t>
              </a:r>
              <a:r>
                <a:rPr lang="en-US" altLang="id-ID" sz="1200" i="1" dirty="0" err="1">
                  <a:latin typeface="+mj-lt"/>
                  <a:sym typeface="+mn-ea"/>
                </a:rPr>
                <a:t>hu</a:t>
              </a:r>
              <a:r>
                <a:rPr lang="en-US" altLang="id-ID" sz="1200" i="1" dirty="0">
                  <a:latin typeface="+mj-lt"/>
                  <a:sym typeface="+mn-ea"/>
                </a:rPr>
                <a:t>-, he-,     </a:t>
              </a:r>
              <a:r>
                <a:rPr lang="en-US" altLang="id-ID" sz="1200" dirty="0" err="1">
                  <a:latin typeface="+mj-lt"/>
                  <a:sym typeface="+mn-ea"/>
                </a:rPr>
                <a:t>dan</a:t>
              </a:r>
              <a:r>
                <a:rPr lang="en-US" altLang="id-ID" sz="1200" dirty="0">
                  <a:latin typeface="+mj-lt"/>
                  <a:sym typeface="+mn-ea"/>
                </a:rPr>
                <a:t> </a:t>
              </a:r>
              <a:r>
                <a:rPr lang="en-US" altLang="id-ID" sz="1200" i="1" dirty="0">
                  <a:latin typeface="+mj-lt"/>
                  <a:sym typeface="+mn-ea"/>
                </a:rPr>
                <a:t>ho-;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id-ID" sz="1200" dirty="0" err="1">
                  <a:latin typeface="+mj-lt"/>
                </a:rPr>
                <a:t>menjelaskan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gambar</a:t>
              </a:r>
              <a:r>
                <a:rPr lang="en-US" altLang="id-ID" sz="1200" dirty="0">
                  <a:latin typeface="+mj-lt"/>
                </a:rPr>
                <a:t> yang </a:t>
              </a:r>
              <a:r>
                <a:rPr lang="en-US" altLang="id-ID" sz="1200" dirty="0" err="1">
                  <a:latin typeface="+mj-lt"/>
                </a:rPr>
                <a:t>diamati</a:t>
              </a:r>
              <a:r>
                <a:rPr lang="en-US" altLang="id-ID" sz="1200" dirty="0">
                  <a:latin typeface="+mj-lt"/>
                </a:rPr>
                <a:t>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id-ID" sz="1200" dirty="0" err="1">
                  <a:latin typeface="+mj-lt"/>
                </a:rPr>
                <a:t>menyebutkan</a:t>
              </a:r>
              <a:r>
                <a:rPr lang="en-US" altLang="id-ID" sz="1200" dirty="0">
                  <a:latin typeface="+mj-lt"/>
                </a:rPr>
                <a:t> kata yang </a:t>
              </a:r>
              <a:r>
                <a:rPr lang="en-US" altLang="id-ID" sz="1200" dirty="0" err="1">
                  <a:latin typeface="+mj-lt"/>
                </a:rPr>
                <a:t>diawali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huruf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i="1" dirty="0">
                  <a:latin typeface="+mj-lt"/>
                </a:rPr>
                <a:t>c</a:t>
              </a:r>
              <a:r>
                <a:rPr lang="en-US" altLang="id-ID" sz="1200" dirty="0">
                  <a:latin typeface="+mj-lt"/>
                </a:rPr>
                <a:t>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id-ID" sz="1200" dirty="0" err="1">
                  <a:latin typeface="+mj-lt"/>
                </a:rPr>
                <a:t>menuliskan</a:t>
              </a:r>
              <a:r>
                <a:rPr lang="en-US" altLang="id-ID" sz="1200" dirty="0">
                  <a:latin typeface="+mj-lt"/>
                </a:rPr>
                <a:t> kata yang </a:t>
              </a:r>
              <a:r>
                <a:rPr lang="en-US" altLang="id-ID" sz="1200" dirty="0" err="1">
                  <a:latin typeface="+mj-lt"/>
                </a:rPr>
                <a:t>diawali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huruf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i="1" dirty="0">
                  <a:latin typeface="+mj-lt"/>
                </a:rPr>
                <a:t>c</a:t>
              </a:r>
              <a:r>
                <a:rPr lang="en-US" altLang="id-ID" sz="1200" dirty="0">
                  <a:latin typeface="+mj-lt"/>
                </a:rPr>
                <a:t>.</a:t>
              </a:r>
              <a:endParaRPr lang="en-US" altLang="id-ID" sz="1200" i="1" dirty="0">
                <a:latin typeface="+mj-l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altLang="id-ID" sz="1200" i="1" dirty="0">
                <a:latin typeface="+mj-lt"/>
              </a:endParaRPr>
            </a:p>
          </p:txBody>
        </p:sp>
      </p:grp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23"/>
          <a:stretch/>
        </p:blipFill>
        <p:spPr>
          <a:xfrm>
            <a:off x="1286692" y="767179"/>
            <a:ext cx="2590800" cy="109388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 bwMode="auto">
          <a:xfrm>
            <a:off x="6781800" y="784286"/>
            <a:ext cx="2204532" cy="3811120"/>
            <a:chOff x="3601351" y="544266"/>
            <a:chExt cx="2223101" cy="3845214"/>
          </a:xfrm>
        </p:grpSpPr>
        <p:sp>
          <p:nvSpPr>
            <p:cNvPr id="5" name="Oval 4"/>
            <p:cNvSpPr/>
            <p:nvPr/>
          </p:nvSpPr>
          <p:spPr>
            <a:xfrm>
              <a:off x="4038600" y="3824915"/>
              <a:ext cx="1785852" cy="56456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altLang="id-ID">
                <a:solidFill>
                  <a:srgbClr val="FFFFFF"/>
                </a:solidFill>
              </a:endParaRPr>
            </a:p>
          </p:txBody>
        </p:sp>
        <p:pic>
          <p:nvPicPr>
            <p:cNvPr id="6" name="Picture 5" descr="E:\ELISA\PPT ESPS\ibu guru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71" t="6506" r="25594"/>
            <a:stretch>
              <a:fillRect/>
            </a:stretch>
          </p:blipFill>
          <p:spPr bwMode="auto">
            <a:xfrm>
              <a:off x="3601351" y="544266"/>
              <a:ext cx="1920735" cy="3653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Oval Callout 6"/>
          <p:cNvSpPr/>
          <p:nvPr/>
        </p:nvSpPr>
        <p:spPr>
          <a:xfrm>
            <a:off x="4062548" y="89431"/>
            <a:ext cx="2795452" cy="1643365"/>
          </a:xfrm>
          <a:prstGeom prst="wedgeEllipseCallout">
            <a:avLst>
              <a:gd name="adj1" fmla="val 62660"/>
              <a:gd name="adj2" fmla="val 22174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Berikut</a:t>
            </a:r>
            <a:r>
              <a:rPr lang="en-US" sz="2000" dirty="0"/>
              <a:t> </a:t>
            </a:r>
            <a:r>
              <a:rPr lang="en-US" sz="2000" dirty="0" err="1"/>
              <a:t>langkah-langkah</a:t>
            </a:r>
            <a:r>
              <a:rPr lang="en-US" sz="2000" dirty="0"/>
              <a:t> </a:t>
            </a:r>
            <a:r>
              <a:rPr lang="en-US" sz="2000" dirty="0" err="1"/>
              <a:t>menulis</a:t>
            </a:r>
            <a:r>
              <a:rPr lang="en-US" sz="2000" dirty="0"/>
              <a:t> kata-kata yang </a:t>
            </a:r>
            <a:r>
              <a:rPr lang="en-US" sz="2000" dirty="0" err="1"/>
              <a:t>diawali</a:t>
            </a:r>
            <a:r>
              <a:rPr lang="en-US" sz="2000" dirty="0"/>
              <a:t> </a:t>
            </a:r>
            <a:r>
              <a:rPr lang="en-US" sz="2000" dirty="0" err="1"/>
              <a:t>huruf</a:t>
            </a:r>
            <a:r>
              <a:rPr lang="en-US" sz="2000" dirty="0"/>
              <a:t> C.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4" r="37143"/>
          <a:stretch/>
        </p:blipFill>
        <p:spPr>
          <a:xfrm>
            <a:off x="1286691" y="1732796"/>
            <a:ext cx="2775857" cy="10938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54"/>
          <a:stretch/>
        </p:blipFill>
        <p:spPr>
          <a:xfrm>
            <a:off x="1286692" y="2773269"/>
            <a:ext cx="3209108" cy="1093881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36" y="4271843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233680"/>
            <a:ext cx="5051581" cy="9034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69240"/>
            <a:ext cx="4953000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buSzPct val="100000"/>
              <a:buFont typeface="+mj-lt"/>
              <a:buAutoNum type="alphaUcPeriod"/>
            </a:pPr>
            <a:r>
              <a:rPr lang="en-US" sz="2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Menyimak Cerita dan Menceritakan Kembali</a:t>
            </a:r>
          </a:p>
        </p:txBody>
      </p:sp>
      <p:sp>
        <p:nvSpPr>
          <p:cNvPr id="65" name="Text Box 1"/>
          <p:cNvSpPr txBox="1"/>
          <p:nvPr/>
        </p:nvSpPr>
        <p:spPr>
          <a:xfrm>
            <a:off x="533400" y="1172730"/>
            <a:ext cx="50647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Berikut</a:t>
            </a:r>
            <a:r>
              <a:rPr lang="en-US" sz="2200" dirty="0"/>
              <a:t> </a:t>
            </a:r>
            <a:r>
              <a:rPr lang="en-US" sz="2200" dirty="0" err="1"/>
              <a:t>cara</a:t>
            </a:r>
            <a:r>
              <a:rPr lang="en-US" sz="2200" dirty="0"/>
              <a:t> </a:t>
            </a:r>
            <a:r>
              <a:rPr lang="en-US" sz="2200" dirty="0" err="1"/>
              <a:t>menyimak</a:t>
            </a:r>
            <a:r>
              <a:rPr lang="en-US" sz="2200" dirty="0"/>
              <a:t> </a:t>
            </a:r>
            <a:r>
              <a:rPr lang="en-US" sz="2200" dirty="0" err="1"/>
              <a:t>cerita</a:t>
            </a:r>
            <a:r>
              <a:rPr lang="en-US" sz="2200" dirty="0"/>
              <a:t> yang </a:t>
            </a:r>
            <a:r>
              <a:rPr lang="en-US" sz="2200" dirty="0" err="1"/>
              <a:t>benar</a:t>
            </a:r>
            <a:r>
              <a:rPr lang="en-US" sz="2200" dirty="0"/>
              <a:t>.</a:t>
            </a:r>
          </a:p>
        </p:txBody>
      </p:sp>
      <p:sp>
        <p:nvSpPr>
          <p:cNvPr id="66" name="Google Shape;1415;p43"/>
          <p:cNvSpPr txBox="1"/>
          <p:nvPr/>
        </p:nvSpPr>
        <p:spPr>
          <a:xfrm>
            <a:off x="5943600" y="2357927"/>
            <a:ext cx="2548422" cy="8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sv-SE" dirty="0">
                <a:latin typeface="+mj-lt"/>
                <a:ea typeface="Muli"/>
                <a:cs typeface="Arial" panose="020B0604020202020204" pitchFamily="34" charset="0"/>
                <a:sym typeface="Muli"/>
              </a:rPr>
              <a:t>Catatlah hal-hal penting dari cerita. </a:t>
            </a:r>
          </a:p>
          <a:p>
            <a:pPr lvl="0" algn="ctr"/>
            <a:r>
              <a:rPr lang="sv-SE" dirty="0">
                <a:latin typeface="+mj-lt"/>
                <a:ea typeface="Muli"/>
                <a:cs typeface="Arial" panose="020B0604020202020204" pitchFamily="34" charset="0"/>
                <a:sym typeface="Muli"/>
              </a:rPr>
              <a:t>Misalnya, tokoh, tempat, waktu, dan suasananya.</a:t>
            </a:r>
          </a:p>
        </p:txBody>
      </p:sp>
      <p:sp>
        <p:nvSpPr>
          <p:cNvPr id="67" name="Google Shape;1425;p43"/>
          <p:cNvSpPr txBox="1"/>
          <p:nvPr/>
        </p:nvSpPr>
        <p:spPr>
          <a:xfrm>
            <a:off x="386954" y="1740525"/>
            <a:ext cx="2793809" cy="1536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dirty="0" err="1"/>
              <a:t>Duduklah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tenang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 err="1"/>
              <a:t>Tubuh</a:t>
            </a:r>
            <a:r>
              <a:rPr lang="en-US" dirty="0"/>
              <a:t> </a:t>
            </a:r>
            <a:r>
              <a:rPr lang="en-US" dirty="0" err="1"/>
              <a:t>menghadap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orang yang </a:t>
            </a:r>
            <a:r>
              <a:rPr lang="en-US" dirty="0" err="1"/>
              <a:t>bercerita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 err="1"/>
              <a:t>Janganlah</a:t>
            </a:r>
            <a:r>
              <a:rPr lang="en-US" dirty="0"/>
              <a:t> </a:t>
            </a:r>
            <a:r>
              <a:rPr lang="en-US" dirty="0" err="1"/>
              <a:t>bersuara</a:t>
            </a:r>
            <a:r>
              <a:rPr lang="en-US" dirty="0"/>
              <a:t>.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3625147" y="2600464"/>
            <a:ext cx="1506654" cy="1487241"/>
            <a:chOff x="3886972" y="2163508"/>
            <a:chExt cx="1506654" cy="1487241"/>
          </a:xfrm>
        </p:grpSpPr>
        <p:sp>
          <p:nvSpPr>
            <p:cNvPr id="69" name="Oval 68"/>
            <p:cNvSpPr/>
            <p:nvPr/>
          </p:nvSpPr>
          <p:spPr>
            <a:xfrm>
              <a:off x="3902365" y="2163508"/>
              <a:ext cx="1487241" cy="1487241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Google Shape;1411;p43"/>
            <p:cNvSpPr/>
            <p:nvPr/>
          </p:nvSpPr>
          <p:spPr>
            <a:xfrm rot="4691603">
              <a:off x="3996846" y="2182684"/>
              <a:ext cx="1387523" cy="1406036"/>
            </a:xfrm>
            <a:custGeom>
              <a:avLst/>
              <a:gdLst/>
              <a:ahLst/>
              <a:cxnLst/>
              <a:rect l="l" t="t" r="r" b="b"/>
              <a:pathLst>
                <a:path w="53138" h="53847" extrusionOk="0">
                  <a:moveTo>
                    <a:pt x="31395" y="1"/>
                  </a:moveTo>
                  <a:cubicBezTo>
                    <a:pt x="30756" y="1"/>
                    <a:pt x="30099" y="16"/>
                    <a:pt x="29422" y="48"/>
                  </a:cubicBezTo>
                  <a:cubicBezTo>
                    <a:pt x="17097" y="618"/>
                    <a:pt x="0" y="13195"/>
                    <a:pt x="0" y="25521"/>
                  </a:cubicBezTo>
                  <a:cubicBezTo>
                    <a:pt x="0" y="37869"/>
                    <a:pt x="13810" y="53847"/>
                    <a:pt x="26158" y="53847"/>
                  </a:cubicBezTo>
                  <a:cubicBezTo>
                    <a:pt x="38484" y="53847"/>
                    <a:pt x="53138" y="39650"/>
                    <a:pt x="53138" y="27324"/>
                  </a:cubicBezTo>
                  <a:cubicBezTo>
                    <a:pt x="53138" y="15356"/>
                    <a:pt x="51487" y="1"/>
                    <a:pt x="313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413;p43"/>
            <p:cNvSpPr/>
            <p:nvPr/>
          </p:nvSpPr>
          <p:spPr>
            <a:xfrm rot="4691603">
              <a:off x="5160970" y="3080435"/>
              <a:ext cx="256464" cy="106970"/>
            </a:xfrm>
            <a:custGeom>
              <a:avLst/>
              <a:gdLst/>
              <a:ahLst/>
              <a:cxnLst/>
              <a:rect l="l" t="t" r="r" b="b"/>
              <a:pathLst>
                <a:path w="10259" h="4279" extrusionOk="0">
                  <a:moveTo>
                    <a:pt x="1011" y="0"/>
                  </a:moveTo>
                  <a:cubicBezTo>
                    <a:pt x="884" y="0"/>
                    <a:pt x="758" y="2"/>
                    <a:pt x="631" y="5"/>
                  </a:cubicBezTo>
                  <a:cubicBezTo>
                    <a:pt x="1" y="28"/>
                    <a:pt x="103" y="827"/>
                    <a:pt x="676" y="827"/>
                  </a:cubicBezTo>
                  <a:cubicBezTo>
                    <a:pt x="684" y="827"/>
                    <a:pt x="692" y="827"/>
                    <a:pt x="700" y="827"/>
                  </a:cubicBezTo>
                  <a:cubicBezTo>
                    <a:pt x="754" y="826"/>
                    <a:pt x="808" y="826"/>
                    <a:pt x="862" y="826"/>
                  </a:cubicBezTo>
                  <a:cubicBezTo>
                    <a:pt x="2426" y="826"/>
                    <a:pt x="3946" y="1144"/>
                    <a:pt x="5402" y="1740"/>
                  </a:cubicBezTo>
                  <a:cubicBezTo>
                    <a:pt x="6931" y="2333"/>
                    <a:pt x="8141" y="3338"/>
                    <a:pt x="9510" y="4205"/>
                  </a:cubicBezTo>
                  <a:cubicBezTo>
                    <a:pt x="9592" y="4256"/>
                    <a:pt x="9677" y="4279"/>
                    <a:pt x="9757" y="4279"/>
                  </a:cubicBezTo>
                  <a:cubicBezTo>
                    <a:pt x="10036" y="4279"/>
                    <a:pt x="10258" y="4005"/>
                    <a:pt x="10081" y="3703"/>
                  </a:cubicBezTo>
                  <a:cubicBezTo>
                    <a:pt x="9670" y="2973"/>
                    <a:pt x="8940" y="2493"/>
                    <a:pt x="8255" y="2060"/>
                  </a:cubicBezTo>
                  <a:cubicBezTo>
                    <a:pt x="7525" y="1603"/>
                    <a:pt x="6726" y="1192"/>
                    <a:pt x="5927" y="895"/>
                  </a:cubicBezTo>
                  <a:cubicBezTo>
                    <a:pt x="4357" y="280"/>
                    <a:pt x="2670" y="0"/>
                    <a:pt x="10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414;p43"/>
            <p:cNvSpPr/>
            <p:nvPr/>
          </p:nvSpPr>
          <p:spPr>
            <a:xfrm rot="4691603">
              <a:off x="3760765" y="2880754"/>
              <a:ext cx="379883" cy="127469"/>
            </a:xfrm>
            <a:custGeom>
              <a:avLst/>
              <a:gdLst/>
              <a:ahLst/>
              <a:cxnLst/>
              <a:rect l="l" t="t" r="r" b="b"/>
              <a:pathLst>
                <a:path w="15196" h="5099" extrusionOk="0">
                  <a:moveTo>
                    <a:pt x="654" y="0"/>
                  </a:moveTo>
                  <a:cubicBezTo>
                    <a:pt x="318" y="0"/>
                    <a:pt x="0" y="270"/>
                    <a:pt x="268" y="616"/>
                  </a:cubicBezTo>
                  <a:cubicBezTo>
                    <a:pt x="1751" y="2557"/>
                    <a:pt x="4148" y="3378"/>
                    <a:pt x="6408" y="3995"/>
                  </a:cubicBezTo>
                  <a:cubicBezTo>
                    <a:pt x="7663" y="4337"/>
                    <a:pt x="8964" y="4588"/>
                    <a:pt x="10242" y="4793"/>
                  </a:cubicBezTo>
                  <a:cubicBezTo>
                    <a:pt x="10904" y="4885"/>
                    <a:pt x="11566" y="4953"/>
                    <a:pt x="12251" y="4999"/>
                  </a:cubicBezTo>
                  <a:cubicBezTo>
                    <a:pt x="12686" y="5044"/>
                    <a:pt x="13160" y="5099"/>
                    <a:pt x="13622" y="5099"/>
                  </a:cubicBezTo>
                  <a:cubicBezTo>
                    <a:pt x="13863" y="5099"/>
                    <a:pt x="14101" y="5084"/>
                    <a:pt x="14328" y="5045"/>
                  </a:cubicBezTo>
                  <a:cubicBezTo>
                    <a:pt x="14716" y="4976"/>
                    <a:pt x="15195" y="4223"/>
                    <a:pt x="14602" y="4086"/>
                  </a:cubicBezTo>
                  <a:cubicBezTo>
                    <a:pt x="13917" y="3903"/>
                    <a:pt x="13141" y="3949"/>
                    <a:pt x="12434" y="3880"/>
                  </a:cubicBezTo>
                  <a:cubicBezTo>
                    <a:pt x="11772" y="3835"/>
                    <a:pt x="11110" y="3766"/>
                    <a:pt x="10448" y="3675"/>
                  </a:cubicBezTo>
                  <a:cubicBezTo>
                    <a:pt x="9169" y="3492"/>
                    <a:pt x="7868" y="3241"/>
                    <a:pt x="6613" y="2899"/>
                  </a:cubicBezTo>
                  <a:cubicBezTo>
                    <a:pt x="4650" y="2374"/>
                    <a:pt x="2436" y="1780"/>
                    <a:pt x="1067" y="183"/>
                  </a:cubicBezTo>
                  <a:cubicBezTo>
                    <a:pt x="960" y="55"/>
                    <a:pt x="805" y="0"/>
                    <a:pt x="6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" name="Google Shape;1435;p43"/>
            <p:cNvGrpSpPr/>
            <p:nvPr/>
          </p:nvGrpSpPr>
          <p:grpSpPr>
            <a:xfrm>
              <a:off x="4322314" y="2430596"/>
              <a:ext cx="713225" cy="997825"/>
              <a:chOff x="4720775" y="1878300"/>
              <a:chExt cx="713225" cy="997825"/>
            </a:xfrm>
          </p:grpSpPr>
          <p:sp>
            <p:nvSpPr>
              <p:cNvPr id="74" name="Google Shape;1436;p43"/>
              <p:cNvSpPr/>
              <p:nvPr/>
            </p:nvSpPr>
            <p:spPr>
              <a:xfrm>
                <a:off x="4843900" y="2242050"/>
                <a:ext cx="177475" cy="296000"/>
              </a:xfrm>
              <a:custGeom>
                <a:avLst/>
                <a:gdLst/>
                <a:ahLst/>
                <a:cxnLst/>
                <a:rect l="l" t="t" r="r" b="b"/>
                <a:pathLst>
                  <a:path w="7099" h="11840" extrusionOk="0">
                    <a:moveTo>
                      <a:pt x="2175" y="0"/>
                    </a:moveTo>
                    <a:cubicBezTo>
                      <a:pt x="2165" y="0"/>
                      <a:pt x="2154" y="5"/>
                      <a:pt x="2148" y="17"/>
                    </a:cubicBezTo>
                    <a:cubicBezTo>
                      <a:pt x="1" y="4061"/>
                      <a:pt x="2321" y="10817"/>
                      <a:pt x="7070" y="11836"/>
                    </a:cubicBezTo>
                    <a:cubicBezTo>
                      <a:pt x="7073" y="11839"/>
                      <a:pt x="7076" y="11840"/>
                      <a:pt x="7079" y="11840"/>
                    </a:cubicBezTo>
                    <a:cubicBezTo>
                      <a:pt x="7090" y="11840"/>
                      <a:pt x="7098" y="11817"/>
                      <a:pt x="7085" y="11804"/>
                    </a:cubicBezTo>
                    <a:cubicBezTo>
                      <a:pt x="5001" y="10926"/>
                      <a:pt x="3418" y="9688"/>
                      <a:pt x="2383" y="7635"/>
                    </a:cubicBezTo>
                    <a:cubicBezTo>
                      <a:pt x="1270" y="5378"/>
                      <a:pt x="1004" y="2306"/>
                      <a:pt x="2195" y="33"/>
                    </a:cubicBezTo>
                    <a:cubicBezTo>
                      <a:pt x="2205" y="13"/>
                      <a:pt x="2191" y="0"/>
                      <a:pt x="2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437;p43"/>
              <p:cNvSpPr/>
              <p:nvPr/>
            </p:nvSpPr>
            <p:spPr>
              <a:xfrm>
                <a:off x="4899150" y="2459775"/>
                <a:ext cx="984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3936" h="3613" extrusionOk="0">
                    <a:moveTo>
                      <a:pt x="12" y="0"/>
                    </a:moveTo>
                    <a:cubicBezTo>
                      <a:pt x="8" y="0"/>
                      <a:pt x="1" y="7"/>
                      <a:pt x="1" y="7"/>
                    </a:cubicBezTo>
                    <a:cubicBezTo>
                      <a:pt x="753" y="1716"/>
                      <a:pt x="2195" y="2970"/>
                      <a:pt x="3935" y="3612"/>
                    </a:cubicBezTo>
                    <a:cubicBezTo>
                      <a:pt x="2211" y="2923"/>
                      <a:pt x="879" y="1638"/>
                      <a:pt x="16" y="7"/>
                    </a:cubicBezTo>
                    <a:cubicBezTo>
                      <a:pt x="16" y="2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438;p43"/>
              <p:cNvSpPr/>
              <p:nvPr/>
            </p:nvSpPr>
            <p:spPr>
              <a:xfrm>
                <a:off x="5086075" y="2127500"/>
                <a:ext cx="29025" cy="1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41" extrusionOk="0">
                    <a:moveTo>
                      <a:pt x="819" y="0"/>
                    </a:moveTo>
                    <a:cubicBezTo>
                      <a:pt x="547" y="0"/>
                      <a:pt x="278" y="11"/>
                      <a:pt x="0" y="22"/>
                    </a:cubicBezTo>
                    <a:cubicBezTo>
                      <a:pt x="227" y="31"/>
                      <a:pt x="448" y="40"/>
                      <a:pt x="670" y="40"/>
                    </a:cubicBezTo>
                    <a:cubicBezTo>
                      <a:pt x="832" y="40"/>
                      <a:pt x="995" y="36"/>
                      <a:pt x="1160" y="22"/>
                    </a:cubicBezTo>
                    <a:cubicBezTo>
                      <a:pt x="1160" y="22"/>
                      <a:pt x="1160" y="7"/>
                      <a:pt x="1160" y="7"/>
                    </a:cubicBezTo>
                    <a:cubicBezTo>
                      <a:pt x="1046" y="2"/>
                      <a:pt x="932" y="0"/>
                      <a:pt x="8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439;p43"/>
              <p:cNvSpPr/>
              <p:nvPr/>
            </p:nvSpPr>
            <p:spPr>
              <a:xfrm>
                <a:off x="5150775" y="2135325"/>
                <a:ext cx="164950" cy="228925"/>
              </a:xfrm>
              <a:custGeom>
                <a:avLst/>
                <a:gdLst/>
                <a:ahLst/>
                <a:cxnLst/>
                <a:rect l="l" t="t" r="r" b="b"/>
                <a:pathLst>
                  <a:path w="6598" h="9157" extrusionOk="0">
                    <a:moveTo>
                      <a:pt x="4" y="0"/>
                    </a:moveTo>
                    <a:cubicBezTo>
                      <a:pt x="0" y="0"/>
                      <a:pt x="4" y="7"/>
                      <a:pt x="14" y="7"/>
                    </a:cubicBezTo>
                    <a:cubicBezTo>
                      <a:pt x="9" y="2"/>
                      <a:pt x="6" y="0"/>
                      <a:pt x="4" y="0"/>
                    </a:cubicBezTo>
                    <a:close/>
                    <a:moveTo>
                      <a:pt x="14" y="7"/>
                    </a:moveTo>
                    <a:lnTo>
                      <a:pt x="14" y="7"/>
                    </a:lnTo>
                    <a:cubicBezTo>
                      <a:pt x="2068" y="274"/>
                      <a:pt x="3917" y="2076"/>
                      <a:pt x="4952" y="3785"/>
                    </a:cubicBezTo>
                    <a:cubicBezTo>
                      <a:pt x="5908" y="5383"/>
                      <a:pt x="6300" y="7296"/>
                      <a:pt x="6300" y="9145"/>
                    </a:cubicBezTo>
                    <a:cubicBezTo>
                      <a:pt x="6300" y="9153"/>
                      <a:pt x="6304" y="9157"/>
                      <a:pt x="6308" y="9157"/>
                    </a:cubicBezTo>
                    <a:cubicBezTo>
                      <a:pt x="6312" y="9157"/>
                      <a:pt x="6315" y="9153"/>
                      <a:pt x="6315" y="9145"/>
                    </a:cubicBezTo>
                    <a:cubicBezTo>
                      <a:pt x="6598" y="7029"/>
                      <a:pt x="5908" y="5007"/>
                      <a:pt x="4701" y="3267"/>
                    </a:cubicBezTo>
                    <a:cubicBezTo>
                      <a:pt x="3651" y="1763"/>
                      <a:pt x="1927" y="164"/>
                      <a:pt x="14" y="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440;p43"/>
              <p:cNvSpPr/>
              <p:nvPr/>
            </p:nvSpPr>
            <p:spPr>
              <a:xfrm>
                <a:off x="5303550" y="2380425"/>
                <a:ext cx="3550" cy="16075"/>
              </a:xfrm>
              <a:custGeom>
                <a:avLst/>
                <a:gdLst/>
                <a:ahLst/>
                <a:cxnLst/>
                <a:rect l="l" t="t" r="r" b="b"/>
                <a:pathLst>
                  <a:path w="142" h="643" extrusionOk="0">
                    <a:moveTo>
                      <a:pt x="142" y="0"/>
                    </a:moveTo>
                    <a:lnTo>
                      <a:pt x="142" y="0"/>
                    </a:lnTo>
                    <a:cubicBezTo>
                      <a:pt x="95" y="220"/>
                      <a:pt x="48" y="423"/>
                      <a:pt x="1" y="642"/>
                    </a:cubicBezTo>
                    <a:cubicBezTo>
                      <a:pt x="48" y="439"/>
                      <a:pt x="95" y="22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441;p43"/>
              <p:cNvSpPr/>
              <p:nvPr/>
            </p:nvSpPr>
            <p:spPr>
              <a:xfrm>
                <a:off x="5175850" y="2455075"/>
                <a:ext cx="103050" cy="84225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3369" extrusionOk="0">
                    <a:moveTo>
                      <a:pt x="4110" y="0"/>
                    </a:moveTo>
                    <a:cubicBezTo>
                      <a:pt x="4107" y="0"/>
                      <a:pt x="4106" y="2"/>
                      <a:pt x="4106" y="7"/>
                    </a:cubicBezTo>
                    <a:cubicBezTo>
                      <a:pt x="3573" y="822"/>
                      <a:pt x="3071" y="1747"/>
                      <a:pt x="2225" y="2264"/>
                    </a:cubicBezTo>
                    <a:cubicBezTo>
                      <a:pt x="1535" y="2703"/>
                      <a:pt x="751" y="3017"/>
                      <a:pt x="15" y="3346"/>
                    </a:cubicBezTo>
                    <a:cubicBezTo>
                      <a:pt x="3" y="3357"/>
                      <a:pt x="0" y="3368"/>
                      <a:pt x="5" y="3368"/>
                    </a:cubicBezTo>
                    <a:cubicBezTo>
                      <a:pt x="7" y="3368"/>
                      <a:pt x="10" y="3366"/>
                      <a:pt x="15" y="3362"/>
                    </a:cubicBezTo>
                    <a:cubicBezTo>
                      <a:pt x="892" y="3079"/>
                      <a:pt x="1848" y="2703"/>
                      <a:pt x="2601" y="2139"/>
                    </a:cubicBezTo>
                    <a:cubicBezTo>
                      <a:pt x="3275" y="1622"/>
                      <a:pt x="3667" y="713"/>
                      <a:pt x="4121" y="7"/>
                    </a:cubicBezTo>
                    <a:cubicBezTo>
                      <a:pt x="4121" y="7"/>
                      <a:pt x="4114" y="0"/>
                      <a:pt x="4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442;p43"/>
              <p:cNvSpPr/>
              <p:nvPr/>
            </p:nvSpPr>
            <p:spPr>
              <a:xfrm>
                <a:off x="4973600" y="2592800"/>
                <a:ext cx="5925" cy="62325"/>
              </a:xfrm>
              <a:custGeom>
                <a:avLst/>
                <a:gdLst/>
                <a:ahLst/>
                <a:cxnLst/>
                <a:rect l="l" t="t" r="r" b="b"/>
                <a:pathLst>
                  <a:path w="237" h="249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26" y="831"/>
                      <a:pt x="189" y="1661"/>
                      <a:pt x="205" y="2492"/>
                    </a:cubicBezTo>
                    <a:cubicBezTo>
                      <a:pt x="236" y="1646"/>
                      <a:pt x="173" y="831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443;p43"/>
              <p:cNvSpPr/>
              <p:nvPr/>
            </p:nvSpPr>
            <p:spPr>
              <a:xfrm>
                <a:off x="4985750" y="2626475"/>
                <a:ext cx="7475" cy="4597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3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2" y="597"/>
                      <a:pt x="1" y="1239"/>
                      <a:pt x="189" y="1804"/>
                    </a:cubicBezTo>
                    <a:cubicBezTo>
                      <a:pt x="197" y="1827"/>
                      <a:pt x="216" y="1839"/>
                      <a:pt x="234" y="1839"/>
                    </a:cubicBezTo>
                    <a:cubicBezTo>
                      <a:pt x="252" y="1839"/>
                      <a:pt x="267" y="1827"/>
                      <a:pt x="267" y="1804"/>
                    </a:cubicBezTo>
                    <a:cubicBezTo>
                      <a:pt x="299" y="1208"/>
                      <a:pt x="111" y="58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444;p43"/>
              <p:cNvSpPr/>
              <p:nvPr/>
            </p:nvSpPr>
            <p:spPr>
              <a:xfrm>
                <a:off x="5159350" y="2568050"/>
                <a:ext cx="28275" cy="98725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3949" extrusionOk="0">
                    <a:moveTo>
                      <a:pt x="1029" y="1"/>
                    </a:moveTo>
                    <a:cubicBezTo>
                      <a:pt x="1008" y="1"/>
                      <a:pt x="986" y="10"/>
                      <a:pt x="972" y="34"/>
                    </a:cubicBezTo>
                    <a:cubicBezTo>
                      <a:pt x="330" y="1272"/>
                      <a:pt x="16" y="2542"/>
                      <a:pt x="1" y="3937"/>
                    </a:cubicBezTo>
                    <a:cubicBezTo>
                      <a:pt x="1" y="3945"/>
                      <a:pt x="4" y="3949"/>
                      <a:pt x="8" y="3949"/>
                    </a:cubicBezTo>
                    <a:cubicBezTo>
                      <a:pt x="12" y="3949"/>
                      <a:pt x="16" y="3945"/>
                      <a:pt x="16" y="3937"/>
                    </a:cubicBezTo>
                    <a:cubicBezTo>
                      <a:pt x="79" y="2589"/>
                      <a:pt x="471" y="1288"/>
                      <a:pt x="1098" y="97"/>
                    </a:cubicBezTo>
                    <a:cubicBezTo>
                      <a:pt x="1131" y="53"/>
                      <a:pt x="1079" y="1"/>
                      <a:pt x="10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445;p43"/>
              <p:cNvSpPr/>
              <p:nvPr/>
            </p:nvSpPr>
            <p:spPr>
              <a:xfrm>
                <a:off x="5167975" y="2618750"/>
                <a:ext cx="7475" cy="54300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172" extrusionOk="0">
                    <a:moveTo>
                      <a:pt x="290" y="0"/>
                    </a:moveTo>
                    <a:cubicBezTo>
                      <a:pt x="286" y="0"/>
                      <a:pt x="283" y="4"/>
                      <a:pt x="283" y="12"/>
                    </a:cubicBezTo>
                    <a:cubicBezTo>
                      <a:pt x="141" y="702"/>
                      <a:pt x="0" y="1454"/>
                      <a:pt x="79" y="2160"/>
                    </a:cubicBezTo>
                    <a:cubicBezTo>
                      <a:pt x="79" y="2167"/>
                      <a:pt x="83" y="2171"/>
                      <a:pt x="87" y="2171"/>
                    </a:cubicBezTo>
                    <a:cubicBezTo>
                      <a:pt x="90" y="2171"/>
                      <a:pt x="94" y="2167"/>
                      <a:pt x="94" y="2160"/>
                    </a:cubicBezTo>
                    <a:cubicBezTo>
                      <a:pt x="220" y="1454"/>
                      <a:pt x="204" y="718"/>
                      <a:pt x="298" y="12"/>
                    </a:cubicBezTo>
                    <a:cubicBezTo>
                      <a:pt x="298" y="4"/>
                      <a:pt x="294" y="0"/>
                      <a:pt x="2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446;p43"/>
              <p:cNvSpPr/>
              <p:nvPr/>
            </p:nvSpPr>
            <p:spPr>
              <a:xfrm>
                <a:off x="5146425" y="2618400"/>
                <a:ext cx="7075" cy="4720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888" extrusionOk="0">
                    <a:moveTo>
                      <a:pt x="260" y="0"/>
                    </a:moveTo>
                    <a:cubicBezTo>
                      <a:pt x="251" y="0"/>
                      <a:pt x="242" y="4"/>
                      <a:pt x="235" y="11"/>
                    </a:cubicBezTo>
                    <a:cubicBezTo>
                      <a:pt x="141" y="622"/>
                      <a:pt x="0" y="1249"/>
                      <a:pt x="0" y="1876"/>
                    </a:cubicBezTo>
                    <a:cubicBezTo>
                      <a:pt x="0" y="1884"/>
                      <a:pt x="8" y="1888"/>
                      <a:pt x="18" y="1888"/>
                    </a:cubicBezTo>
                    <a:cubicBezTo>
                      <a:pt x="28" y="1888"/>
                      <a:pt x="39" y="1884"/>
                      <a:pt x="47" y="1876"/>
                    </a:cubicBezTo>
                    <a:cubicBezTo>
                      <a:pt x="188" y="1280"/>
                      <a:pt x="220" y="637"/>
                      <a:pt x="282" y="26"/>
                    </a:cubicBezTo>
                    <a:cubicBezTo>
                      <a:pt x="282" y="8"/>
                      <a:pt x="272" y="0"/>
                      <a:pt x="2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447;p43"/>
              <p:cNvSpPr/>
              <p:nvPr/>
            </p:nvSpPr>
            <p:spPr>
              <a:xfrm>
                <a:off x="4923850" y="2168800"/>
                <a:ext cx="42350" cy="38200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528" extrusionOk="0">
                    <a:moveTo>
                      <a:pt x="1693" y="0"/>
                    </a:moveTo>
                    <a:cubicBezTo>
                      <a:pt x="1050" y="439"/>
                      <a:pt x="486" y="925"/>
                      <a:pt x="0" y="1521"/>
                    </a:cubicBezTo>
                    <a:cubicBezTo>
                      <a:pt x="0" y="1521"/>
                      <a:pt x="0" y="1528"/>
                      <a:pt x="5" y="1528"/>
                    </a:cubicBezTo>
                    <a:cubicBezTo>
                      <a:pt x="7" y="1528"/>
                      <a:pt x="11" y="1526"/>
                      <a:pt x="16" y="1521"/>
                    </a:cubicBezTo>
                    <a:cubicBezTo>
                      <a:pt x="518" y="972"/>
                      <a:pt x="1082" y="455"/>
                      <a:pt x="1693" y="16"/>
                    </a:cubicBezTo>
                    <a:cubicBezTo>
                      <a:pt x="1693" y="16"/>
                      <a:pt x="1693" y="0"/>
                      <a:pt x="16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448;p43"/>
              <p:cNvSpPr/>
              <p:nvPr/>
            </p:nvSpPr>
            <p:spPr>
              <a:xfrm>
                <a:off x="5024150" y="2138625"/>
                <a:ext cx="15325" cy="3950"/>
              </a:xfrm>
              <a:custGeom>
                <a:avLst/>
                <a:gdLst/>
                <a:ahLst/>
                <a:cxnLst/>
                <a:rect l="l" t="t" r="r" b="b"/>
                <a:pathLst>
                  <a:path w="613" h="158" extrusionOk="0">
                    <a:moveTo>
                      <a:pt x="581" y="0"/>
                    </a:moveTo>
                    <a:cubicBezTo>
                      <a:pt x="393" y="32"/>
                      <a:pt x="205" y="79"/>
                      <a:pt x="32" y="110"/>
                    </a:cubicBezTo>
                    <a:cubicBezTo>
                      <a:pt x="1" y="126"/>
                      <a:pt x="17" y="157"/>
                      <a:pt x="32" y="157"/>
                    </a:cubicBezTo>
                    <a:cubicBezTo>
                      <a:pt x="220" y="110"/>
                      <a:pt x="408" y="79"/>
                      <a:pt x="581" y="47"/>
                    </a:cubicBezTo>
                    <a:cubicBezTo>
                      <a:pt x="612" y="32"/>
                      <a:pt x="597" y="0"/>
                      <a:pt x="5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449;p43"/>
              <p:cNvSpPr/>
              <p:nvPr/>
            </p:nvSpPr>
            <p:spPr>
              <a:xfrm>
                <a:off x="5243200" y="2206425"/>
                <a:ext cx="63900" cy="242975"/>
              </a:xfrm>
              <a:custGeom>
                <a:avLst/>
                <a:gdLst/>
                <a:ahLst/>
                <a:cxnLst/>
                <a:rect l="l" t="t" r="r" b="b"/>
                <a:pathLst>
                  <a:path w="2556" h="9719" extrusionOk="0">
                    <a:moveTo>
                      <a:pt x="17" y="0"/>
                    </a:moveTo>
                    <a:cubicBezTo>
                      <a:pt x="17" y="0"/>
                      <a:pt x="1" y="0"/>
                      <a:pt x="17" y="16"/>
                    </a:cubicBezTo>
                    <a:cubicBezTo>
                      <a:pt x="1960" y="3025"/>
                      <a:pt x="2336" y="6333"/>
                      <a:pt x="1051" y="9703"/>
                    </a:cubicBezTo>
                    <a:cubicBezTo>
                      <a:pt x="1051" y="9718"/>
                      <a:pt x="1067" y="9718"/>
                      <a:pt x="1082" y="9718"/>
                    </a:cubicBezTo>
                    <a:cubicBezTo>
                      <a:pt x="2556" y="6709"/>
                      <a:pt x="2117" y="2633"/>
                      <a:pt x="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450;p43"/>
              <p:cNvSpPr/>
              <p:nvPr/>
            </p:nvSpPr>
            <p:spPr>
              <a:xfrm>
                <a:off x="5048075" y="2541450"/>
                <a:ext cx="92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715" h="268" extrusionOk="0">
                    <a:moveTo>
                      <a:pt x="3683" y="1"/>
                    </a:moveTo>
                    <a:cubicBezTo>
                      <a:pt x="2938" y="95"/>
                      <a:pt x="2215" y="144"/>
                      <a:pt x="1483" y="144"/>
                    </a:cubicBezTo>
                    <a:cubicBezTo>
                      <a:pt x="1001" y="144"/>
                      <a:pt x="514" y="123"/>
                      <a:pt x="16" y="79"/>
                    </a:cubicBezTo>
                    <a:cubicBezTo>
                      <a:pt x="0" y="79"/>
                      <a:pt x="0" y="95"/>
                      <a:pt x="16" y="95"/>
                    </a:cubicBezTo>
                    <a:cubicBezTo>
                      <a:pt x="692" y="166"/>
                      <a:pt x="1408" y="267"/>
                      <a:pt x="2116" y="267"/>
                    </a:cubicBezTo>
                    <a:cubicBezTo>
                      <a:pt x="2656" y="267"/>
                      <a:pt x="3191" y="208"/>
                      <a:pt x="3699" y="32"/>
                    </a:cubicBezTo>
                    <a:cubicBezTo>
                      <a:pt x="3715" y="32"/>
                      <a:pt x="3715" y="1"/>
                      <a:pt x="3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451;p43"/>
              <p:cNvSpPr/>
              <p:nvPr/>
            </p:nvSpPr>
            <p:spPr>
              <a:xfrm>
                <a:off x="5021800" y="2552025"/>
                <a:ext cx="839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418" extrusionOk="0">
                    <a:moveTo>
                      <a:pt x="32" y="1"/>
                    </a:moveTo>
                    <a:cubicBezTo>
                      <a:pt x="17" y="1"/>
                      <a:pt x="1" y="32"/>
                      <a:pt x="32" y="32"/>
                    </a:cubicBezTo>
                    <a:cubicBezTo>
                      <a:pt x="833" y="256"/>
                      <a:pt x="1670" y="418"/>
                      <a:pt x="2502" y="418"/>
                    </a:cubicBezTo>
                    <a:cubicBezTo>
                      <a:pt x="2777" y="418"/>
                      <a:pt x="3051" y="400"/>
                      <a:pt x="3324" y="361"/>
                    </a:cubicBezTo>
                    <a:cubicBezTo>
                      <a:pt x="3355" y="361"/>
                      <a:pt x="3355" y="314"/>
                      <a:pt x="3324" y="314"/>
                    </a:cubicBezTo>
                    <a:cubicBezTo>
                      <a:pt x="2211" y="252"/>
                      <a:pt x="1129" y="236"/>
                      <a:pt x="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452;p43"/>
              <p:cNvSpPr/>
              <p:nvPr/>
            </p:nvSpPr>
            <p:spPr>
              <a:xfrm>
                <a:off x="4916000" y="2195750"/>
                <a:ext cx="297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1453" extrusionOk="0">
                    <a:moveTo>
                      <a:pt x="1152" y="1"/>
                    </a:moveTo>
                    <a:cubicBezTo>
                      <a:pt x="1150" y="1"/>
                      <a:pt x="1147" y="2"/>
                      <a:pt x="1145" y="4"/>
                    </a:cubicBezTo>
                    <a:cubicBezTo>
                      <a:pt x="628" y="380"/>
                      <a:pt x="252" y="850"/>
                      <a:pt x="1" y="1430"/>
                    </a:cubicBezTo>
                    <a:cubicBezTo>
                      <a:pt x="1" y="1441"/>
                      <a:pt x="9" y="1452"/>
                      <a:pt x="13" y="1452"/>
                    </a:cubicBezTo>
                    <a:cubicBezTo>
                      <a:pt x="15" y="1452"/>
                      <a:pt x="16" y="1451"/>
                      <a:pt x="16" y="1446"/>
                    </a:cubicBezTo>
                    <a:cubicBezTo>
                      <a:pt x="330" y="913"/>
                      <a:pt x="722" y="443"/>
                      <a:pt x="1176" y="51"/>
                    </a:cubicBezTo>
                    <a:cubicBezTo>
                      <a:pt x="1190" y="37"/>
                      <a:pt x="1169" y="1"/>
                      <a:pt x="1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453;p43"/>
              <p:cNvSpPr/>
              <p:nvPr/>
            </p:nvSpPr>
            <p:spPr>
              <a:xfrm>
                <a:off x="4885450" y="2272975"/>
                <a:ext cx="14900" cy="1203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815" extrusionOk="0">
                    <a:moveTo>
                      <a:pt x="519" y="0"/>
                    </a:moveTo>
                    <a:cubicBezTo>
                      <a:pt x="510" y="0"/>
                      <a:pt x="502" y="5"/>
                      <a:pt x="502" y="18"/>
                    </a:cubicBezTo>
                    <a:cubicBezTo>
                      <a:pt x="298" y="1680"/>
                      <a:pt x="0" y="3185"/>
                      <a:pt x="564" y="4815"/>
                    </a:cubicBezTo>
                    <a:cubicBezTo>
                      <a:pt x="580" y="4815"/>
                      <a:pt x="596" y="4815"/>
                      <a:pt x="596" y="4799"/>
                    </a:cubicBezTo>
                    <a:cubicBezTo>
                      <a:pt x="110" y="3294"/>
                      <a:pt x="251" y="1570"/>
                      <a:pt x="533" y="18"/>
                    </a:cubicBezTo>
                    <a:cubicBezTo>
                      <a:pt x="542" y="9"/>
                      <a:pt x="530" y="0"/>
                      <a:pt x="5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454;p43"/>
              <p:cNvSpPr/>
              <p:nvPr/>
            </p:nvSpPr>
            <p:spPr>
              <a:xfrm>
                <a:off x="4863500" y="2326425"/>
                <a:ext cx="23925" cy="105675"/>
              </a:xfrm>
              <a:custGeom>
                <a:avLst/>
                <a:gdLst/>
                <a:ahLst/>
                <a:cxnLst/>
                <a:rect l="l" t="t" r="r" b="b"/>
                <a:pathLst>
                  <a:path w="957" h="4227" extrusionOk="0">
                    <a:moveTo>
                      <a:pt x="196" y="0"/>
                    </a:moveTo>
                    <a:cubicBezTo>
                      <a:pt x="192" y="0"/>
                      <a:pt x="189" y="4"/>
                      <a:pt x="189" y="12"/>
                    </a:cubicBezTo>
                    <a:cubicBezTo>
                      <a:pt x="0" y="1391"/>
                      <a:pt x="173" y="2990"/>
                      <a:pt x="910" y="4213"/>
                    </a:cubicBezTo>
                    <a:cubicBezTo>
                      <a:pt x="914" y="4223"/>
                      <a:pt x="921" y="4226"/>
                      <a:pt x="927" y="4226"/>
                    </a:cubicBezTo>
                    <a:cubicBezTo>
                      <a:pt x="942" y="4226"/>
                      <a:pt x="957" y="4208"/>
                      <a:pt x="957" y="4197"/>
                    </a:cubicBezTo>
                    <a:cubicBezTo>
                      <a:pt x="439" y="2786"/>
                      <a:pt x="110" y="1533"/>
                      <a:pt x="204" y="12"/>
                    </a:cubicBezTo>
                    <a:cubicBezTo>
                      <a:pt x="204" y="4"/>
                      <a:pt x="200" y="0"/>
                      <a:pt x="1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455;p43"/>
              <p:cNvSpPr/>
              <p:nvPr/>
            </p:nvSpPr>
            <p:spPr>
              <a:xfrm>
                <a:off x="5285125" y="2412625"/>
                <a:ext cx="157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628" h="1524" extrusionOk="0">
                    <a:moveTo>
                      <a:pt x="618" y="1"/>
                    </a:moveTo>
                    <a:cubicBezTo>
                      <a:pt x="612" y="1"/>
                      <a:pt x="604" y="5"/>
                      <a:pt x="597" y="12"/>
                    </a:cubicBezTo>
                    <a:cubicBezTo>
                      <a:pt x="409" y="514"/>
                      <a:pt x="189" y="1000"/>
                      <a:pt x="1" y="1502"/>
                    </a:cubicBezTo>
                    <a:cubicBezTo>
                      <a:pt x="1" y="1513"/>
                      <a:pt x="17" y="1524"/>
                      <a:pt x="31" y="1524"/>
                    </a:cubicBezTo>
                    <a:cubicBezTo>
                      <a:pt x="37" y="1524"/>
                      <a:pt x="43" y="1522"/>
                      <a:pt x="48" y="1517"/>
                    </a:cubicBezTo>
                    <a:cubicBezTo>
                      <a:pt x="330" y="1063"/>
                      <a:pt x="518" y="545"/>
                      <a:pt x="628" y="12"/>
                    </a:cubicBezTo>
                    <a:cubicBezTo>
                      <a:pt x="628" y="5"/>
                      <a:pt x="624" y="1"/>
                      <a:pt x="6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456;p43"/>
              <p:cNvSpPr/>
              <p:nvPr/>
            </p:nvSpPr>
            <p:spPr>
              <a:xfrm>
                <a:off x="4978450" y="2716825"/>
                <a:ext cx="175825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7033" h="1035" extrusionOk="0">
                    <a:moveTo>
                      <a:pt x="7" y="1"/>
                    </a:moveTo>
                    <a:lnTo>
                      <a:pt x="7" y="1"/>
                    </a:lnTo>
                    <a:cubicBezTo>
                      <a:pt x="4" y="1"/>
                      <a:pt x="0" y="8"/>
                      <a:pt x="11" y="8"/>
                    </a:cubicBezTo>
                    <a:cubicBezTo>
                      <a:pt x="11" y="3"/>
                      <a:pt x="9" y="1"/>
                      <a:pt x="7" y="1"/>
                    </a:cubicBezTo>
                    <a:close/>
                    <a:moveTo>
                      <a:pt x="11" y="8"/>
                    </a:moveTo>
                    <a:cubicBezTo>
                      <a:pt x="324" y="337"/>
                      <a:pt x="700" y="650"/>
                      <a:pt x="1139" y="791"/>
                    </a:cubicBezTo>
                    <a:cubicBezTo>
                      <a:pt x="873" y="744"/>
                      <a:pt x="606" y="697"/>
                      <a:pt x="356" y="619"/>
                    </a:cubicBezTo>
                    <a:cubicBezTo>
                      <a:pt x="350" y="617"/>
                      <a:pt x="346" y="617"/>
                      <a:pt x="341" y="617"/>
                    </a:cubicBezTo>
                    <a:cubicBezTo>
                      <a:pt x="306" y="617"/>
                      <a:pt x="296" y="668"/>
                      <a:pt x="324" y="682"/>
                    </a:cubicBezTo>
                    <a:cubicBezTo>
                      <a:pt x="874" y="987"/>
                      <a:pt x="1584" y="1035"/>
                      <a:pt x="2271" y="1035"/>
                    </a:cubicBezTo>
                    <a:cubicBezTo>
                      <a:pt x="2579" y="1035"/>
                      <a:pt x="2883" y="1025"/>
                      <a:pt x="3166" y="1025"/>
                    </a:cubicBezTo>
                    <a:cubicBezTo>
                      <a:pt x="3223" y="1025"/>
                      <a:pt x="3279" y="1026"/>
                      <a:pt x="3334" y="1027"/>
                    </a:cubicBezTo>
                    <a:cubicBezTo>
                      <a:pt x="3456" y="1028"/>
                      <a:pt x="3578" y="1029"/>
                      <a:pt x="3701" y="1029"/>
                    </a:cubicBezTo>
                    <a:cubicBezTo>
                      <a:pt x="4832" y="1029"/>
                      <a:pt x="5956" y="949"/>
                      <a:pt x="7017" y="525"/>
                    </a:cubicBezTo>
                    <a:cubicBezTo>
                      <a:pt x="7033" y="525"/>
                      <a:pt x="7033" y="509"/>
                      <a:pt x="7017" y="509"/>
                    </a:cubicBezTo>
                    <a:cubicBezTo>
                      <a:pt x="5857" y="697"/>
                      <a:pt x="4697" y="854"/>
                      <a:pt x="3522" y="870"/>
                    </a:cubicBezTo>
                    <a:cubicBezTo>
                      <a:pt x="3283" y="870"/>
                      <a:pt x="3043" y="872"/>
                      <a:pt x="2800" y="872"/>
                    </a:cubicBezTo>
                    <a:cubicBezTo>
                      <a:pt x="2437" y="872"/>
                      <a:pt x="2070" y="867"/>
                      <a:pt x="1703" y="838"/>
                    </a:cubicBezTo>
                    <a:cubicBezTo>
                      <a:pt x="1703" y="838"/>
                      <a:pt x="1703" y="823"/>
                      <a:pt x="1688" y="823"/>
                    </a:cubicBezTo>
                    <a:cubicBezTo>
                      <a:pt x="1092" y="619"/>
                      <a:pt x="481" y="462"/>
                      <a:pt x="11" y="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457;p43"/>
              <p:cNvSpPr/>
              <p:nvPr/>
            </p:nvSpPr>
            <p:spPr>
              <a:xfrm>
                <a:off x="4992425" y="2800075"/>
                <a:ext cx="17675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7070" h="541" extrusionOk="0">
                    <a:moveTo>
                      <a:pt x="7022" y="1"/>
                    </a:moveTo>
                    <a:cubicBezTo>
                      <a:pt x="5862" y="126"/>
                      <a:pt x="4750" y="361"/>
                      <a:pt x="3590" y="361"/>
                    </a:cubicBezTo>
                    <a:cubicBezTo>
                      <a:pt x="2521" y="347"/>
                      <a:pt x="1465" y="151"/>
                      <a:pt x="410" y="151"/>
                    </a:cubicBezTo>
                    <a:cubicBezTo>
                      <a:pt x="305" y="151"/>
                      <a:pt x="199" y="153"/>
                      <a:pt x="94" y="157"/>
                    </a:cubicBezTo>
                    <a:cubicBezTo>
                      <a:pt x="16" y="173"/>
                      <a:pt x="0" y="267"/>
                      <a:pt x="79" y="283"/>
                    </a:cubicBezTo>
                    <a:cubicBezTo>
                      <a:pt x="985" y="500"/>
                      <a:pt x="1965" y="541"/>
                      <a:pt x="2919" y="541"/>
                    </a:cubicBezTo>
                    <a:cubicBezTo>
                      <a:pt x="3203" y="541"/>
                      <a:pt x="3485" y="537"/>
                      <a:pt x="3762" y="534"/>
                    </a:cubicBezTo>
                    <a:cubicBezTo>
                      <a:pt x="4828" y="518"/>
                      <a:pt x="6051" y="487"/>
                      <a:pt x="7038" y="63"/>
                    </a:cubicBezTo>
                    <a:cubicBezTo>
                      <a:pt x="7069" y="48"/>
                      <a:pt x="7054" y="1"/>
                      <a:pt x="70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458;p43"/>
              <p:cNvSpPr/>
              <p:nvPr/>
            </p:nvSpPr>
            <p:spPr>
              <a:xfrm>
                <a:off x="4986625" y="2764425"/>
                <a:ext cx="18242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7297" h="647" extrusionOk="0">
                    <a:moveTo>
                      <a:pt x="7129" y="0"/>
                    </a:moveTo>
                    <a:cubicBezTo>
                      <a:pt x="5969" y="0"/>
                      <a:pt x="4809" y="251"/>
                      <a:pt x="3634" y="282"/>
                    </a:cubicBezTo>
                    <a:cubicBezTo>
                      <a:pt x="3414" y="290"/>
                      <a:pt x="3195" y="293"/>
                      <a:pt x="2975" y="293"/>
                    </a:cubicBezTo>
                    <a:cubicBezTo>
                      <a:pt x="2317" y="293"/>
                      <a:pt x="1659" y="267"/>
                      <a:pt x="1000" y="267"/>
                    </a:cubicBezTo>
                    <a:cubicBezTo>
                      <a:pt x="671" y="220"/>
                      <a:pt x="342" y="173"/>
                      <a:pt x="29" y="94"/>
                    </a:cubicBezTo>
                    <a:cubicBezTo>
                      <a:pt x="25" y="91"/>
                      <a:pt x="22" y="90"/>
                      <a:pt x="19" y="90"/>
                    </a:cubicBezTo>
                    <a:cubicBezTo>
                      <a:pt x="8" y="90"/>
                      <a:pt x="0" y="110"/>
                      <a:pt x="13" y="110"/>
                    </a:cubicBezTo>
                    <a:cubicBezTo>
                      <a:pt x="107" y="173"/>
                      <a:pt x="217" y="235"/>
                      <a:pt x="326" y="282"/>
                    </a:cubicBezTo>
                    <a:lnTo>
                      <a:pt x="138" y="282"/>
                    </a:lnTo>
                    <a:cubicBezTo>
                      <a:pt x="107" y="282"/>
                      <a:pt x="91" y="314"/>
                      <a:pt x="123" y="330"/>
                    </a:cubicBezTo>
                    <a:cubicBezTo>
                      <a:pt x="1120" y="589"/>
                      <a:pt x="2153" y="646"/>
                      <a:pt x="3181" y="646"/>
                    </a:cubicBezTo>
                    <a:cubicBezTo>
                      <a:pt x="3332" y="646"/>
                      <a:pt x="3483" y="645"/>
                      <a:pt x="3634" y="643"/>
                    </a:cubicBezTo>
                    <a:cubicBezTo>
                      <a:pt x="4778" y="627"/>
                      <a:pt x="6079" y="627"/>
                      <a:pt x="7176" y="251"/>
                    </a:cubicBezTo>
                    <a:cubicBezTo>
                      <a:pt x="7239" y="235"/>
                      <a:pt x="7254" y="173"/>
                      <a:pt x="7254" y="126"/>
                    </a:cubicBezTo>
                    <a:cubicBezTo>
                      <a:pt x="7296" y="98"/>
                      <a:pt x="7288" y="45"/>
                      <a:pt x="7242" y="45"/>
                    </a:cubicBezTo>
                    <a:cubicBezTo>
                      <a:pt x="7236" y="45"/>
                      <a:pt x="7230" y="46"/>
                      <a:pt x="7223" y="47"/>
                    </a:cubicBezTo>
                    <a:cubicBezTo>
                      <a:pt x="7207" y="16"/>
                      <a:pt x="7176" y="0"/>
                      <a:pt x="7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459;p43"/>
              <p:cNvSpPr/>
              <p:nvPr/>
            </p:nvSpPr>
            <p:spPr>
              <a:xfrm>
                <a:off x="5169925" y="2733950"/>
                <a:ext cx="1610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644" h="953" extrusionOk="0">
                    <a:moveTo>
                      <a:pt x="542" y="1"/>
                    </a:moveTo>
                    <a:cubicBezTo>
                      <a:pt x="534" y="1"/>
                      <a:pt x="526" y="5"/>
                      <a:pt x="518" y="12"/>
                    </a:cubicBezTo>
                    <a:cubicBezTo>
                      <a:pt x="424" y="153"/>
                      <a:pt x="408" y="342"/>
                      <a:pt x="330" y="483"/>
                    </a:cubicBezTo>
                    <a:cubicBezTo>
                      <a:pt x="236" y="655"/>
                      <a:pt x="142" y="827"/>
                      <a:pt x="1" y="953"/>
                    </a:cubicBezTo>
                    <a:cubicBezTo>
                      <a:pt x="252" y="749"/>
                      <a:pt x="643" y="389"/>
                      <a:pt x="565" y="12"/>
                    </a:cubicBezTo>
                    <a:cubicBezTo>
                      <a:pt x="557" y="5"/>
                      <a:pt x="549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460;p43"/>
              <p:cNvSpPr/>
              <p:nvPr/>
            </p:nvSpPr>
            <p:spPr>
              <a:xfrm>
                <a:off x="4834900" y="2108800"/>
                <a:ext cx="512950" cy="767325"/>
              </a:xfrm>
              <a:custGeom>
                <a:avLst/>
                <a:gdLst/>
                <a:ahLst/>
                <a:cxnLst/>
                <a:rect l="l" t="t" r="r" b="b"/>
                <a:pathLst>
                  <a:path w="20518" h="30693" extrusionOk="0">
                    <a:moveTo>
                      <a:pt x="17681" y="3670"/>
                    </a:moveTo>
                    <a:lnTo>
                      <a:pt x="17681" y="3670"/>
                    </a:lnTo>
                    <a:cubicBezTo>
                      <a:pt x="18527" y="4673"/>
                      <a:pt x="19154" y="5911"/>
                      <a:pt x="19483" y="7353"/>
                    </a:cubicBezTo>
                    <a:cubicBezTo>
                      <a:pt x="19671" y="8216"/>
                      <a:pt x="19734" y="9031"/>
                      <a:pt x="19703" y="9814"/>
                    </a:cubicBezTo>
                    <a:cubicBezTo>
                      <a:pt x="19703" y="9391"/>
                      <a:pt x="19671" y="8952"/>
                      <a:pt x="19609" y="8529"/>
                    </a:cubicBezTo>
                    <a:cubicBezTo>
                      <a:pt x="19389" y="6805"/>
                      <a:pt x="18715" y="5096"/>
                      <a:pt x="17681" y="3670"/>
                    </a:cubicBezTo>
                    <a:close/>
                    <a:moveTo>
                      <a:pt x="13527" y="23216"/>
                    </a:moveTo>
                    <a:lnTo>
                      <a:pt x="13527" y="23216"/>
                    </a:lnTo>
                    <a:cubicBezTo>
                      <a:pt x="13214" y="23425"/>
                      <a:pt x="12722" y="23474"/>
                      <a:pt x="12242" y="23474"/>
                    </a:cubicBezTo>
                    <a:cubicBezTo>
                      <a:pt x="11857" y="23474"/>
                      <a:pt x="11479" y="23442"/>
                      <a:pt x="11207" y="23435"/>
                    </a:cubicBezTo>
                    <a:cubicBezTo>
                      <a:pt x="11975" y="23404"/>
                      <a:pt x="12759" y="23326"/>
                      <a:pt x="13527" y="23216"/>
                    </a:cubicBezTo>
                    <a:close/>
                    <a:moveTo>
                      <a:pt x="5471" y="23247"/>
                    </a:moveTo>
                    <a:cubicBezTo>
                      <a:pt x="5891" y="23847"/>
                      <a:pt x="7280" y="23931"/>
                      <a:pt x="8370" y="23931"/>
                    </a:cubicBezTo>
                    <a:cubicBezTo>
                      <a:pt x="8795" y="23931"/>
                      <a:pt x="9175" y="23918"/>
                      <a:pt x="9435" y="23918"/>
                    </a:cubicBezTo>
                    <a:cubicBezTo>
                      <a:pt x="9501" y="23918"/>
                      <a:pt x="9559" y="23919"/>
                      <a:pt x="9609" y="23921"/>
                    </a:cubicBezTo>
                    <a:cubicBezTo>
                      <a:pt x="10382" y="23942"/>
                      <a:pt x="11220" y="24028"/>
                      <a:pt x="12031" y="24028"/>
                    </a:cubicBezTo>
                    <a:cubicBezTo>
                      <a:pt x="12419" y="24028"/>
                      <a:pt x="12801" y="24008"/>
                      <a:pt x="13167" y="23953"/>
                    </a:cubicBezTo>
                    <a:cubicBezTo>
                      <a:pt x="13370" y="23921"/>
                      <a:pt x="13558" y="23874"/>
                      <a:pt x="13700" y="23780"/>
                    </a:cubicBezTo>
                    <a:lnTo>
                      <a:pt x="13700" y="23780"/>
                    </a:lnTo>
                    <a:cubicBezTo>
                      <a:pt x="13480" y="24172"/>
                      <a:pt x="13308" y="24470"/>
                      <a:pt x="12822" y="24611"/>
                    </a:cubicBezTo>
                    <a:cubicBezTo>
                      <a:pt x="12446" y="24721"/>
                      <a:pt x="12069" y="24736"/>
                      <a:pt x="11693" y="24815"/>
                    </a:cubicBezTo>
                    <a:cubicBezTo>
                      <a:pt x="12336" y="24768"/>
                      <a:pt x="13841" y="24674"/>
                      <a:pt x="13778" y="23733"/>
                    </a:cubicBezTo>
                    <a:cubicBezTo>
                      <a:pt x="13841" y="23686"/>
                      <a:pt x="13888" y="23639"/>
                      <a:pt x="13919" y="23576"/>
                    </a:cubicBezTo>
                    <a:lnTo>
                      <a:pt x="13919" y="23576"/>
                    </a:lnTo>
                    <a:cubicBezTo>
                      <a:pt x="13982" y="23843"/>
                      <a:pt x="13997" y="24109"/>
                      <a:pt x="13856" y="24376"/>
                    </a:cubicBezTo>
                    <a:cubicBezTo>
                      <a:pt x="13809" y="24438"/>
                      <a:pt x="13778" y="24486"/>
                      <a:pt x="13731" y="24548"/>
                    </a:cubicBezTo>
                    <a:cubicBezTo>
                      <a:pt x="13715" y="24548"/>
                      <a:pt x="13715" y="24564"/>
                      <a:pt x="13715" y="24564"/>
                    </a:cubicBezTo>
                    <a:cubicBezTo>
                      <a:pt x="13653" y="24627"/>
                      <a:pt x="13606" y="24674"/>
                      <a:pt x="13543" y="24705"/>
                    </a:cubicBezTo>
                    <a:cubicBezTo>
                      <a:pt x="13433" y="24768"/>
                      <a:pt x="13355" y="24752"/>
                      <a:pt x="13308" y="24862"/>
                    </a:cubicBezTo>
                    <a:cubicBezTo>
                      <a:pt x="13292" y="24877"/>
                      <a:pt x="13292" y="24893"/>
                      <a:pt x="13308" y="24893"/>
                    </a:cubicBezTo>
                    <a:cubicBezTo>
                      <a:pt x="13355" y="24953"/>
                      <a:pt x="13412" y="24978"/>
                      <a:pt x="13473" y="24978"/>
                    </a:cubicBezTo>
                    <a:cubicBezTo>
                      <a:pt x="13634" y="24978"/>
                      <a:pt x="13825" y="24806"/>
                      <a:pt x="13950" y="24658"/>
                    </a:cubicBezTo>
                    <a:cubicBezTo>
                      <a:pt x="13966" y="24815"/>
                      <a:pt x="14029" y="24971"/>
                      <a:pt x="14029" y="25128"/>
                    </a:cubicBezTo>
                    <a:cubicBezTo>
                      <a:pt x="14029" y="25395"/>
                      <a:pt x="13966" y="25630"/>
                      <a:pt x="13856" y="25865"/>
                    </a:cubicBezTo>
                    <a:cubicBezTo>
                      <a:pt x="13762" y="25990"/>
                      <a:pt x="13653" y="26100"/>
                      <a:pt x="13558" y="26241"/>
                    </a:cubicBezTo>
                    <a:cubicBezTo>
                      <a:pt x="13543" y="26272"/>
                      <a:pt x="13574" y="26304"/>
                      <a:pt x="13606" y="26304"/>
                    </a:cubicBezTo>
                    <a:cubicBezTo>
                      <a:pt x="13653" y="26288"/>
                      <a:pt x="13700" y="26272"/>
                      <a:pt x="13747" y="26257"/>
                    </a:cubicBezTo>
                    <a:cubicBezTo>
                      <a:pt x="13764" y="26274"/>
                      <a:pt x="13790" y="26286"/>
                      <a:pt x="13816" y="26286"/>
                    </a:cubicBezTo>
                    <a:cubicBezTo>
                      <a:pt x="13837" y="26286"/>
                      <a:pt x="13858" y="26278"/>
                      <a:pt x="13872" y="26257"/>
                    </a:cubicBezTo>
                    <a:cubicBezTo>
                      <a:pt x="13903" y="26225"/>
                      <a:pt x="13935" y="26178"/>
                      <a:pt x="13966" y="26131"/>
                    </a:cubicBezTo>
                    <a:cubicBezTo>
                      <a:pt x="13966" y="26194"/>
                      <a:pt x="13966" y="26241"/>
                      <a:pt x="13966" y="26288"/>
                    </a:cubicBezTo>
                    <a:cubicBezTo>
                      <a:pt x="13386" y="27542"/>
                      <a:pt x="11975" y="27464"/>
                      <a:pt x="10768" y="27573"/>
                    </a:cubicBezTo>
                    <a:cubicBezTo>
                      <a:pt x="10737" y="27573"/>
                      <a:pt x="10737" y="27636"/>
                      <a:pt x="10768" y="27636"/>
                    </a:cubicBezTo>
                    <a:cubicBezTo>
                      <a:pt x="10861" y="27637"/>
                      <a:pt x="10958" y="27638"/>
                      <a:pt x="11057" y="27638"/>
                    </a:cubicBezTo>
                    <a:cubicBezTo>
                      <a:pt x="12095" y="27638"/>
                      <a:pt x="13421" y="27528"/>
                      <a:pt x="13950" y="26555"/>
                    </a:cubicBezTo>
                    <a:lnTo>
                      <a:pt x="13950" y="26555"/>
                    </a:lnTo>
                    <a:cubicBezTo>
                      <a:pt x="13856" y="26915"/>
                      <a:pt x="13653" y="27181"/>
                      <a:pt x="13464" y="27495"/>
                    </a:cubicBezTo>
                    <a:cubicBezTo>
                      <a:pt x="13412" y="27574"/>
                      <a:pt x="13491" y="27663"/>
                      <a:pt x="13573" y="27663"/>
                    </a:cubicBezTo>
                    <a:cubicBezTo>
                      <a:pt x="13589" y="27663"/>
                      <a:pt x="13606" y="27659"/>
                      <a:pt x="13621" y="27652"/>
                    </a:cubicBezTo>
                    <a:cubicBezTo>
                      <a:pt x="13653" y="27636"/>
                      <a:pt x="13668" y="27605"/>
                      <a:pt x="13700" y="27589"/>
                    </a:cubicBezTo>
                    <a:cubicBezTo>
                      <a:pt x="13903" y="27526"/>
                      <a:pt x="14060" y="27385"/>
                      <a:pt x="14185" y="27197"/>
                    </a:cubicBezTo>
                    <a:lnTo>
                      <a:pt x="14185" y="27197"/>
                    </a:lnTo>
                    <a:cubicBezTo>
                      <a:pt x="14232" y="27495"/>
                      <a:pt x="14232" y="27808"/>
                      <a:pt x="14091" y="28091"/>
                    </a:cubicBezTo>
                    <a:cubicBezTo>
                      <a:pt x="13903" y="28467"/>
                      <a:pt x="13496" y="28639"/>
                      <a:pt x="13167" y="28874"/>
                    </a:cubicBezTo>
                    <a:cubicBezTo>
                      <a:pt x="13125" y="28902"/>
                      <a:pt x="13145" y="28955"/>
                      <a:pt x="13183" y="28955"/>
                    </a:cubicBezTo>
                    <a:cubicBezTo>
                      <a:pt x="13188" y="28955"/>
                      <a:pt x="13193" y="28954"/>
                      <a:pt x="13198" y="28953"/>
                    </a:cubicBezTo>
                    <a:cubicBezTo>
                      <a:pt x="13402" y="28921"/>
                      <a:pt x="13606" y="28859"/>
                      <a:pt x="13778" y="28765"/>
                    </a:cubicBezTo>
                    <a:lnTo>
                      <a:pt x="13778" y="28765"/>
                    </a:lnTo>
                    <a:cubicBezTo>
                      <a:pt x="13198" y="29188"/>
                      <a:pt x="12132" y="29141"/>
                      <a:pt x="11552" y="29188"/>
                    </a:cubicBezTo>
                    <a:cubicBezTo>
                      <a:pt x="10878" y="29250"/>
                      <a:pt x="10204" y="29282"/>
                      <a:pt x="9530" y="29282"/>
                    </a:cubicBezTo>
                    <a:cubicBezTo>
                      <a:pt x="9439" y="29283"/>
                      <a:pt x="9349" y="29284"/>
                      <a:pt x="9259" y="29284"/>
                    </a:cubicBezTo>
                    <a:cubicBezTo>
                      <a:pt x="8264" y="29284"/>
                      <a:pt x="7329" y="29204"/>
                      <a:pt x="6380" y="29031"/>
                    </a:cubicBezTo>
                    <a:cubicBezTo>
                      <a:pt x="6317" y="29000"/>
                      <a:pt x="6254" y="28984"/>
                      <a:pt x="6192" y="28953"/>
                    </a:cubicBezTo>
                    <a:cubicBezTo>
                      <a:pt x="6082" y="28890"/>
                      <a:pt x="5972" y="28827"/>
                      <a:pt x="5862" y="28765"/>
                    </a:cubicBezTo>
                    <a:cubicBezTo>
                      <a:pt x="5800" y="28702"/>
                      <a:pt x="5518" y="28561"/>
                      <a:pt x="5502" y="28451"/>
                    </a:cubicBezTo>
                    <a:cubicBezTo>
                      <a:pt x="5489" y="28426"/>
                      <a:pt x="5466" y="28400"/>
                      <a:pt x="5432" y="28400"/>
                    </a:cubicBezTo>
                    <a:cubicBezTo>
                      <a:pt x="5425" y="28400"/>
                      <a:pt x="5416" y="28401"/>
                      <a:pt x="5408" y="28404"/>
                    </a:cubicBezTo>
                    <a:cubicBezTo>
                      <a:pt x="5408" y="28373"/>
                      <a:pt x="5392" y="28357"/>
                      <a:pt x="5376" y="28326"/>
                    </a:cubicBezTo>
                    <a:cubicBezTo>
                      <a:pt x="5267" y="27981"/>
                      <a:pt x="5345" y="27652"/>
                      <a:pt x="5329" y="27307"/>
                    </a:cubicBezTo>
                    <a:lnTo>
                      <a:pt x="5329" y="27307"/>
                    </a:lnTo>
                    <a:cubicBezTo>
                      <a:pt x="5504" y="27510"/>
                      <a:pt x="5745" y="27686"/>
                      <a:pt x="5992" y="27686"/>
                    </a:cubicBezTo>
                    <a:cubicBezTo>
                      <a:pt x="6011" y="27686"/>
                      <a:pt x="6031" y="27685"/>
                      <a:pt x="6050" y="27683"/>
                    </a:cubicBezTo>
                    <a:cubicBezTo>
                      <a:pt x="6050" y="27683"/>
                      <a:pt x="6050" y="27667"/>
                      <a:pt x="6066" y="27667"/>
                    </a:cubicBezTo>
                    <a:lnTo>
                      <a:pt x="6160" y="27667"/>
                    </a:lnTo>
                    <a:cubicBezTo>
                      <a:pt x="6192" y="27667"/>
                      <a:pt x="6223" y="27636"/>
                      <a:pt x="6207" y="27589"/>
                    </a:cubicBezTo>
                    <a:cubicBezTo>
                      <a:pt x="6035" y="27276"/>
                      <a:pt x="5612" y="27213"/>
                      <a:pt x="5424" y="26884"/>
                    </a:cubicBezTo>
                    <a:cubicBezTo>
                      <a:pt x="5267" y="26586"/>
                      <a:pt x="5345" y="26304"/>
                      <a:pt x="5345" y="26006"/>
                    </a:cubicBezTo>
                    <a:lnTo>
                      <a:pt x="5345" y="26006"/>
                    </a:lnTo>
                    <a:cubicBezTo>
                      <a:pt x="5439" y="26116"/>
                      <a:pt x="5549" y="26210"/>
                      <a:pt x="5674" y="26257"/>
                    </a:cubicBezTo>
                    <a:cubicBezTo>
                      <a:pt x="5690" y="26257"/>
                      <a:pt x="5706" y="26241"/>
                      <a:pt x="5721" y="26225"/>
                    </a:cubicBezTo>
                    <a:cubicBezTo>
                      <a:pt x="5737" y="26241"/>
                      <a:pt x="5753" y="26257"/>
                      <a:pt x="5784" y="26257"/>
                    </a:cubicBezTo>
                    <a:cubicBezTo>
                      <a:pt x="5800" y="26257"/>
                      <a:pt x="5831" y="26241"/>
                      <a:pt x="5815" y="26210"/>
                    </a:cubicBezTo>
                    <a:cubicBezTo>
                      <a:pt x="5753" y="25896"/>
                      <a:pt x="5424" y="25692"/>
                      <a:pt x="5298" y="25363"/>
                    </a:cubicBezTo>
                    <a:cubicBezTo>
                      <a:pt x="5204" y="25112"/>
                      <a:pt x="5204" y="24893"/>
                      <a:pt x="5235" y="24674"/>
                    </a:cubicBezTo>
                    <a:lnTo>
                      <a:pt x="5235" y="24674"/>
                    </a:lnTo>
                    <a:cubicBezTo>
                      <a:pt x="5345" y="25003"/>
                      <a:pt x="5518" y="25442"/>
                      <a:pt x="5862" y="25473"/>
                    </a:cubicBezTo>
                    <a:cubicBezTo>
                      <a:pt x="5894" y="25473"/>
                      <a:pt x="5941" y="25442"/>
                      <a:pt x="5941" y="25410"/>
                    </a:cubicBezTo>
                    <a:cubicBezTo>
                      <a:pt x="5972" y="25222"/>
                      <a:pt x="5878" y="25034"/>
                      <a:pt x="5753" y="24846"/>
                    </a:cubicBezTo>
                    <a:cubicBezTo>
                      <a:pt x="5721" y="24611"/>
                      <a:pt x="5612" y="24391"/>
                      <a:pt x="5486" y="24188"/>
                    </a:cubicBezTo>
                    <a:cubicBezTo>
                      <a:pt x="5424" y="23874"/>
                      <a:pt x="5424" y="23576"/>
                      <a:pt x="5439" y="23263"/>
                    </a:cubicBezTo>
                    <a:cubicBezTo>
                      <a:pt x="5455" y="23263"/>
                      <a:pt x="5455" y="23247"/>
                      <a:pt x="5455" y="23247"/>
                    </a:cubicBezTo>
                    <a:close/>
                    <a:moveTo>
                      <a:pt x="6756" y="29595"/>
                    </a:moveTo>
                    <a:lnTo>
                      <a:pt x="6756" y="29595"/>
                    </a:lnTo>
                    <a:cubicBezTo>
                      <a:pt x="7445" y="30003"/>
                      <a:pt x="8527" y="29956"/>
                      <a:pt x="9295" y="29972"/>
                    </a:cubicBezTo>
                    <a:cubicBezTo>
                      <a:pt x="9453" y="29976"/>
                      <a:pt x="9610" y="29978"/>
                      <a:pt x="9767" y="29978"/>
                    </a:cubicBezTo>
                    <a:cubicBezTo>
                      <a:pt x="10781" y="29978"/>
                      <a:pt x="11786" y="29896"/>
                      <a:pt x="12790" y="29815"/>
                    </a:cubicBezTo>
                    <a:cubicBezTo>
                      <a:pt x="12822" y="29815"/>
                      <a:pt x="12853" y="29799"/>
                      <a:pt x="12869" y="29799"/>
                    </a:cubicBezTo>
                    <a:cubicBezTo>
                      <a:pt x="12391" y="30254"/>
                      <a:pt x="11457" y="30340"/>
                      <a:pt x="10697" y="30340"/>
                    </a:cubicBezTo>
                    <a:cubicBezTo>
                      <a:pt x="10384" y="30340"/>
                      <a:pt x="10101" y="30325"/>
                      <a:pt x="9891" y="30316"/>
                    </a:cubicBezTo>
                    <a:cubicBezTo>
                      <a:pt x="9232" y="30301"/>
                      <a:pt x="7195" y="30379"/>
                      <a:pt x="6756" y="29595"/>
                    </a:cubicBezTo>
                    <a:close/>
                    <a:moveTo>
                      <a:pt x="10058" y="0"/>
                    </a:moveTo>
                    <a:cubicBezTo>
                      <a:pt x="9708" y="0"/>
                      <a:pt x="9359" y="17"/>
                      <a:pt x="9013" y="49"/>
                    </a:cubicBezTo>
                    <a:cubicBezTo>
                      <a:pt x="8888" y="65"/>
                      <a:pt x="8825" y="269"/>
                      <a:pt x="8982" y="300"/>
                    </a:cubicBezTo>
                    <a:cubicBezTo>
                      <a:pt x="10141" y="519"/>
                      <a:pt x="11333" y="472"/>
                      <a:pt x="12493" y="739"/>
                    </a:cubicBezTo>
                    <a:cubicBezTo>
                      <a:pt x="13715" y="1021"/>
                      <a:pt x="14844" y="1570"/>
                      <a:pt x="15784" y="2385"/>
                    </a:cubicBezTo>
                    <a:cubicBezTo>
                      <a:pt x="17477" y="3842"/>
                      <a:pt x="18590" y="5943"/>
                      <a:pt x="18966" y="8137"/>
                    </a:cubicBezTo>
                    <a:cubicBezTo>
                      <a:pt x="19389" y="10551"/>
                      <a:pt x="18950" y="13122"/>
                      <a:pt x="17414" y="15065"/>
                    </a:cubicBezTo>
                    <a:cubicBezTo>
                      <a:pt x="17273" y="15253"/>
                      <a:pt x="17132" y="15410"/>
                      <a:pt x="16975" y="15582"/>
                    </a:cubicBezTo>
                    <a:cubicBezTo>
                      <a:pt x="16192" y="16319"/>
                      <a:pt x="15267" y="16946"/>
                      <a:pt x="14232" y="17448"/>
                    </a:cubicBezTo>
                    <a:cubicBezTo>
                      <a:pt x="13606" y="17651"/>
                      <a:pt x="12979" y="17761"/>
                      <a:pt x="12367" y="18028"/>
                    </a:cubicBezTo>
                    <a:cubicBezTo>
                      <a:pt x="12210" y="18106"/>
                      <a:pt x="12242" y="18373"/>
                      <a:pt x="12414" y="18404"/>
                    </a:cubicBezTo>
                    <a:cubicBezTo>
                      <a:pt x="12574" y="18431"/>
                      <a:pt x="12737" y="18443"/>
                      <a:pt x="12901" y="18443"/>
                    </a:cubicBezTo>
                    <a:cubicBezTo>
                      <a:pt x="13316" y="18443"/>
                      <a:pt x="13743" y="18362"/>
                      <a:pt x="14170" y="18216"/>
                    </a:cubicBezTo>
                    <a:cubicBezTo>
                      <a:pt x="14201" y="18263"/>
                      <a:pt x="14232" y="18325"/>
                      <a:pt x="14264" y="18388"/>
                    </a:cubicBezTo>
                    <a:cubicBezTo>
                      <a:pt x="14311" y="18529"/>
                      <a:pt x="14311" y="18702"/>
                      <a:pt x="14311" y="18874"/>
                    </a:cubicBezTo>
                    <a:cubicBezTo>
                      <a:pt x="14295" y="18999"/>
                      <a:pt x="14280" y="19125"/>
                      <a:pt x="14295" y="19235"/>
                    </a:cubicBezTo>
                    <a:cubicBezTo>
                      <a:pt x="14060" y="20175"/>
                      <a:pt x="13997" y="21178"/>
                      <a:pt x="13982" y="22119"/>
                    </a:cubicBezTo>
                    <a:cubicBezTo>
                      <a:pt x="13888" y="22401"/>
                      <a:pt x="13825" y="22699"/>
                      <a:pt x="13527" y="22887"/>
                    </a:cubicBezTo>
                    <a:cubicBezTo>
                      <a:pt x="13511" y="22887"/>
                      <a:pt x="13496" y="22902"/>
                      <a:pt x="13480" y="22902"/>
                    </a:cubicBezTo>
                    <a:cubicBezTo>
                      <a:pt x="12148" y="23090"/>
                      <a:pt x="10815" y="23232"/>
                      <a:pt x="9467" y="23247"/>
                    </a:cubicBezTo>
                    <a:cubicBezTo>
                      <a:pt x="9418" y="23248"/>
                      <a:pt x="9368" y="23248"/>
                      <a:pt x="9319" y="23248"/>
                    </a:cubicBezTo>
                    <a:cubicBezTo>
                      <a:pt x="8224" y="23248"/>
                      <a:pt x="7129" y="23090"/>
                      <a:pt x="6035" y="23075"/>
                    </a:cubicBezTo>
                    <a:cubicBezTo>
                      <a:pt x="5894" y="23028"/>
                      <a:pt x="5737" y="22996"/>
                      <a:pt x="5580" y="22949"/>
                    </a:cubicBezTo>
                    <a:cubicBezTo>
                      <a:pt x="5565" y="22934"/>
                      <a:pt x="5549" y="22918"/>
                      <a:pt x="5533" y="22887"/>
                    </a:cubicBezTo>
                    <a:cubicBezTo>
                      <a:pt x="5518" y="22871"/>
                      <a:pt x="5518" y="22824"/>
                      <a:pt x="5502" y="22793"/>
                    </a:cubicBezTo>
                    <a:cubicBezTo>
                      <a:pt x="5627" y="21868"/>
                      <a:pt x="5455" y="20786"/>
                      <a:pt x="5345" y="19877"/>
                    </a:cubicBezTo>
                    <a:cubicBezTo>
                      <a:pt x="5251" y="19203"/>
                      <a:pt x="5157" y="18482"/>
                      <a:pt x="4875" y="17855"/>
                    </a:cubicBezTo>
                    <a:lnTo>
                      <a:pt x="4875" y="17855"/>
                    </a:lnTo>
                    <a:cubicBezTo>
                      <a:pt x="5063" y="17949"/>
                      <a:pt x="5251" y="18028"/>
                      <a:pt x="5439" y="18059"/>
                    </a:cubicBezTo>
                    <a:cubicBezTo>
                      <a:pt x="5460" y="18065"/>
                      <a:pt x="5480" y="18067"/>
                      <a:pt x="5499" y="18067"/>
                    </a:cubicBezTo>
                    <a:cubicBezTo>
                      <a:pt x="5694" y="18067"/>
                      <a:pt x="5781" y="17797"/>
                      <a:pt x="5596" y="17683"/>
                    </a:cubicBezTo>
                    <a:cubicBezTo>
                      <a:pt x="4154" y="16727"/>
                      <a:pt x="2900" y="15347"/>
                      <a:pt x="2007" y="13780"/>
                    </a:cubicBezTo>
                    <a:cubicBezTo>
                      <a:pt x="1176" y="12103"/>
                      <a:pt x="768" y="10253"/>
                      <a:pt x="1035" y="8216"/>
                    </a:cubicBezTo>
                    <a:cubicBezTo>
                      <a:pt x="1474" y="4955"/>
                      <a:pt x="4185" y="1789"/>
                      <a:pt x="7398" y="708"/>
                    </a:cubicBezTo>
                    <a:cubicBezTo>
                      <a:pt x="7696" y="629"/>
                      <a:pt x="7994" y="551"/>
                      <a:pt x="8292" y="504"/>
                    </a:cubicBezTo>
                    <a:cubicBezTo>
                      <a:pt x="8323" y="488"/>
                      <a:pt x="8355" y="472"/>
                      <a:pt x="8370" y="457"/>
                    </a:cubicBezTo>
                    <a:cubicBezTo>
                      <a:pt x="8417" y="441"/>
                      <a:pt x="8464" y="425"/>
                      <a:pt x="8511" y="425"/>
                    </a:cubicBezTo>
                    <a:cubicBezTo>
                      <a:pt x="8652" y="394"/>
                      <a:pt x="8621" y="175"/>
                      <a:pt x="8480" y="175"/>
                    </a:cubicBezTo>
                    <a:cubicBezTo>
                      <a:pt x="8446" y="173"/>
                      <a:pt x="8411" y="173"/>
                      <a:pt x="8377" y="173"/>
                    </a:cubicBezTo>
                    <a:cubicBezTo>
                      <a:pt x="7941" y="173"/>
                      <a:pt x="7506" y="263"/>
                      <a:pt x="7085" y="394"/>
                    </a:cubicBezTo>
                    <a:cubicBezTo>
                      <a:pt x="3621" y="1162"/>
                      <a:pt x="831" y="4250"/>
                      <a:pt x="298" y="7745"/>
                    </a:cubicBezTo>
                    <a:cubicBezTo>
                      <a:pt x="0" y="9752"/>
                      <a:pt x="376" y="11805"/>
                      <a:pt x="1364" y="13576"/>
                    </a:cubicBezTo>
                    <a:cubicBezTo>
                      <a:pt x="2007" y="14736"/>
                      <a:pt x="3010" y="16539"/>
                      <a:pt x="4279" y="17495"/>
                    </a:cubicBezTo>
                    <a:cubicBezTo>
                      <a:pt x="4342" y="17604"/>
                      <a:pt x="4389" y="17730"/>
                      <a:pt x="4452" y="17855"/>
                    </a:cubicBezTo>
                    <a:cubicBezTo>
                      <a:pt x="4593" y="18639"/>
                      <a:pt x="4812" y="19423"/>
                      <a:pt x="4875" y="20253"/>
                    </a:cubicBezTo>
                    <a:cubicBezTo>
                      <a:pt x="4953" y="21100"/>
                      <a:pt x="4875" y="22040"/>
                      <a:pt x="5094" y="22871"/>
                    </a:cubicBezTo>
                    <a:cubicBezTo>
                      <a:pt x="5000" y="23106"/>
                      <a:pt x="4953" y="23341"/>
                      <a:pt x="4985" y="23592"/>
                    </a:cubicBezTo>
                    <a:cubicBezTo>
                      <a:pt x="5000" y="23796"/>
                      <a:pt x="5032" y="23984"/>
                      <a:pt x="5094" y="24172"/>
                    </a:cubicBezTo>
                    <a:cubicBezTo>
                      <a:pt x="4875" y="24438"/>
                      <a:pt x="4891" y="24924"/>
                      <a:pt x="4953" y="25222"/>
                    </a:cubicBezTo>
                    <a:cubicBezTo>
                      <a:pt x="5000" y="25410"/>
                      <a:pt x="5063" y="25598"/>
                      <a:pt x="5157" y="25786"/>
                    </a:cubicBezTo>
                    <a:cubicBezTo>
                      <a:pt x="4859" y="25990"/>
                      <a:pt x="4969" y="26649"/>
                      <a:pt x="5094" y="26931"/>
                    </a:cubicBezTo>
                    <a:cubicBezTo>
                      <a:pt x="5126" y="26993"/>
                      <a:pt x="5157" y="27056"/>
                      <a:pt x="5204" y="27119"/>
                    </a:cubicBezTo>
                    <a:cubicBezTo>
                      <a:pt x="4985" y="27558"/>
                      <a:pt x="5000" y="28232"/>
                      <a:pt x="5251" y="28655"/>
                    </a:cubicBezTo>
                    <a:cubicBezTo>
                      <a:pt x="5376" y="28859"/>
                      <a:pt x="5627" y="29094"/>
                      <a:pt x="5894" y="29141"/>
                    </a:cubicBezTo>
                    <a:cubicBezTo>
                      <a:pt x="6066" y="29282"/>
                      <a:pt x="6270" y="29360"/>
                      <a:pt x="6474" y="29423"/>
                    </a:cubicBezTo>
                    <a:cubicBezTo>
                      <a:pt x="6646" y="30693"/>
                      <a:pt x="8997" y="30551"/>
                      <a:pt x="9891" y="30598"/>
                    </a:cubicBezTo>
                    <a:cubicBezTo>
                      <a:pt x="10062" y="30605"/>
                      <a:pt x="10305" y="30614"/>
                      <a:pt x="10584" y="30614"/>
                    </a:cubicBezTo>
                    <a:cubicBezTo>
                      <a:pt x="11679" y="30614"/>
                      <a:pt x="13323" y="30466"/>
                      <a:pt x="13323" y="29392"/>
                    </a:cubicBezTo>
                    <a:cubicBezTo>
                      <a:pt x="13919" y="29219"/>
                      <a:pt x="14358" y="28890"/>
                      <a:pt x="14295" y="28247"/>
                    </a:cubicBezTo>
                    <a:cubicBezTo>
                      <a:pt x="14311" y="28200"/>
                      <a:pt x="14342" y="28169"/>
                      <a:pt x="14358" y="28138"/>
                    </a:cubicBezTo>
                    <a:cubicBezTo>
                      <a:pt x="14499" y="27777"/>
                      <a:pt x="14515" y="27354"/>
                      <a:pt x="14280" y="27040"/>
                    </a:cubicBezTo>
                    <a:cubicBezTo>
                      <a:pt x="14530" y="26586"/>
                      <a:pt x="14562" y="25990"/>
                      <a:pt x="14311" y="25598"/>
                    </a:cubicBezTo>
                    <a:cubicBezTo>
                      <a:pt x="14483" y="25144"/>
                      <a:pt x="14468" y="24595"/>
                      <a:pt x="14217" y="24266"/>
                    </a:cubicBezTo>
                    <a:cubicBezTo>
                      <a:pt x="14264" y="24203"/>
                      <a:pt x="14311" y="24125"/>
                      <a:pt x="14327" y="24031"/>
                    </a:cubicBezTo>
                    <a:cubicBezTo>
                      <a:pt x="14358" y="23921"/>
                      <a:pt x="14358" y="23796"/>
                      <a:pt x="14342" y="23686"/>
                    </a:cubicBezTo>
                    <a:cubicBezTo>
                      <a:pt x="14358" y="23529"/>
                      <a:pt x="14358" y="23373"/>
                      <a:pt x="14342" y="23247"/>
                    </a:cubicBezTo>
                    <a:cubicBezTo>
                      <a:pt x="14342" y="23216"/>
                      <a:pt x="14327" y="23169"/>
                      <a:pt x="14311" y="23138"/>
                    </a:cubicBezTo>
                    <a:cubicBezTo>
                      <a:pt x="14311" y="23122"/>
                      <a:pt x="14327" y="23090"/>
                      <a:pt x="14327" y="23059"/>
                    </a:cubicBezTo>
                    <a:cubicBezTo>
                      <a:pt x="14295" y="22009"/>
                      <a:pt x="14327" y="20959"/>
                      <a:pt x="14515" y="19924"/>
                    </a:cubicBezTo>
                    <a:cubicBezTo>
                      <a:pt x="14656" y="19125"/>
                      <a:pt x="14938" y="18420"/>
                      <a:pt x="15267" y="17699"/>
                    </a:cubicBezTo>
                    <a:cubicBezTo>
                      <a:pt x="16301" y="17103"/>
                      <a:pt x="17242" y="16225"/>
                      <a:pt x="17822" y="15488"/>
                    </a:cubicBezTo>
                    <a:cubicBezTo>
                      <a:pt x="17947" y="15332"/>
                      <a:pt x="18057" y="15191"/>
                      <a:pt x="18167" y="15034"/>
                    </a:cubicBezTo>
                    <a:cubicBezTo>
                      <a:pt x="19781" y="12965"/>
                      <a:pt x="20518" y="10143"/>
                      <a:pt x="19969" y="7557"/>
                    </a:cubicBezTo>
                    <a:cubicBezTo>
                      <a:pt x="19107" y="3482"/>
                      <a:pt x="15549" y="504"/>
                      <a:pt x="11536" y="96"/>
                    </a:cubicBezTo>
                    <a:cubicBezTo>
                      <a:pt x="11043" y="32"/>
                      <a:pt x="10549" y="0"/>
                      <a:pt x="100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461;p43"/>
              <p:cNvSpPr/>
              <p:nvPr/>
            </p:nvSpPr>
            <p:spPr>
              <a:xfrm>
                <a:off x="4972425" y="2805175"/>
                <a:ext cx="2190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876" h="1134" extrusionOk="0">
                    <a:moveTo>
                      <a:pt x="1" y="0"/>
                    </a:moveTo>
                    <a:cubicBezTo>
                      <a:pt x="32" y="220"/>
                      <a:pt x="126" y="424"/>
                      <a:pt x="236" y="612"/>
                    </a:cubicBezTo>
                    <a:cubicBezTo>
                      <a:pt x="189" y="549"/>
                      <a:pt x="126" y="502"/>
                      <a:pt x="48" y="439"/>
                    </a:cubicBezTo>
                    <a:cubicBezTo>
                      <a:pt x="48" y="439"/>
                      <a:pt x="48" y="439"/>
                      <a:pt x="48" y="455"/>
                    </a:cubicBezTo>
                    <a:cubicBezTo>
                      <a:pt x="142" y="580"/>
                      <a:pt x="252" y="674"/>
                      <a:pt x="361" y="784"/>
                    </a:cubicBezTo>
                    <a:cubicBezTo>
                      <a:pt x="502" y="925"/>
                      <a:pt x="644" y="1051"/>
                      <a:pt x="832" y="1129"/>
                    </a:cubicBezTo>
                    <a:cubicBezTo>
                      <a:pt x="835" y="1132"/>
                      <a:pt x="838" y="1133"/>
                      <a:pt x="842" y="1133"/>
                    </a:cubicBezTo>
                    <a:cubicBezTo>
                      <a:pt x="858" y="1133"/>
                      <a:pt x="876" y="1110"/>
                      <a:pt x="863" y="1098"/>
                    </a:cubicBezTo>
                    <a:cubicBezTo>
                      <a:pt x="487" y="800"/>
                      <a:pt x="189" y="455"/>
                      <a:pt x="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462;p43"/>
              <p:cNvSpPr/>
              <p:nvPr/>
            </p:nvSpPr>
            <p:spPr>
              <a:xfrm>
                <a:off x="5017100" y="2836125"/>
                <a:ext cx="14525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581" h="84" extrusionOk="0">
                    <a:moveTo>
                      <a:pt x="16" y="1"/>
                    </a:moveTo>
                    <a:cubicBezTo>
                      <a:pt x="1" y="1"/>
                      <a:pt x="1" y="32"/>
                      <a:pt x="16" y="32"/>
                    </a:cubicBezTo>
                    <a:cubicBezTo>
                      <a:pt x="157" y="58"/>
                      <a:pt x="308" y="83"/>
                      <a:pt x="462" y="83"/>
                    </a:cubicBezTo>
                    <a:cubicBezTo>
                      <a:pt x="496" y="83"/>
                      <a:pt x="531" y="82"/>
                      <a:pt x="565" y="79"/>
                    </a:cubicBezTo>
                    <a:cubicBezTo>
                      <a:pt x="581" y="79"/>
                      <a:pt x="581" y="63"/>
                      <a:pt x="565" y="63"/>
                    </a:cubicBezTo>
                    <a:cubicBezTo>
                      <a:pt x="393" y="16"/>
                      <a:pt x="205" y="16"/>
                      <a:pt x="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463;p43"/>
              <p:cNvSpPr/>
              <p:nvPr/>
            </p:nvSpPr>
            <p:spPr>
              <a:xfrm>
                <a:off x="4977525" y="2778750"/>
                <a:ext cx="4822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1929" h="760" extrusionOk="0">
                    <a:moveTo>
                      <a:pt x="13" y="1"/>
                    </a:moveTo>
                    <a:cubicBezTo>
                      <a:pt x="8" y="1"/>
                      <a:pt x="1" y="12"/>
                      <a:pt x="1" y="23"/>
                    </a:cubicBezTo>
                    <a:cubicBezTo>
                      <a:pt x="502" y="493"/>
                      <a:pt x="1239" y="728"/>
                      <a:pt x="1929" y="760"/>
                    </a:cubicBezTo>
                    <a:cubicBezTo>
                      <a:pt x="1929" y="760"/>
                      <a:pt x="1929" y="744"/>
                      <a:pt x="1929" y="744"/>
                    </a:cubicBezTo>
                    <a:cubicBezTo>
                      <a:pt x="1239" y="572"/>
                      <a:pt x="596" y="478"/>
                      <a:pt x="16" y="7"/>
                    </a:cubicBezTo>
                    <a:cubicBezTo>
                      <a:pt x="16" y="3"/>
                      <a:pt x="15" y="1"/>
                      <a:pt x="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464;p43"/>
              <p:cNvSpPr/>
              <p:nvPr/>
            </p:nvSpPr>
            <p:spPr>
              <a:xfrm>
                <a:off x="4981450" y="2755025"/>
                <a:ext cx="1295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267" extrusionOk="0">
                    <a:moveTo>
                      <a:pt x="16" y="0"/>
                    </a:moveTo>
                    <a:cubicBezTo>
                      <a:pt x="16" y="0"/>
                      <a:pt x="0" y="16"/>
                      <a:pt x="16" y="16"/>
                    </a:cubicBezTo>
                    <a:cubicBezTo>
                      <a:pt x="173" y="94"/>
                      <a:pt x="345" y="188"/>
                      <a:pt x="502" y="267"/>
                    </a:cubicBezTo>
                    <a:cubicBezTo>
                      <a:pt x="518" y="267"/>
                      <a:pt x="518" y="267"/>
                      <a:pt x="518" y="251"/>
                    </a:cubicBezTo>
                    <a:cubicBezTo>
                      <a:pt x="345" y="173"/>
                      <a:pt x="188" y="94"/>
                      <a:pt x="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465;p43"/>
              <p:cNvSpPr/>
              <p:nvPr/>
            </p:nvSpPr>
            <p:spPr>
              <a:xfrm>
                <a:off x="4766825" y="2058075"/>
                <a:ext cx="74600" cy="90550"/>
              </a:xfrm>
              <a:custGeom>
                <a:avLst/>
                <a:gdLst/>
                <a:ahLst/>
                <a:cxnLst/>
                <a:rect l="l" t="t" r="r" b="b"/>
                <a:pathLst>
                  <a:path w="2984" h="3622" extrusionOk="0">
                    <a:moveTo>
                      <a:pt x="143" y="0"/>
                    </a:moveTo>
                    <a:cubicBezTo>
                      <a:pt x="61" y="0"/>
                      <a:pt x="1" y="93"/>
                      <a:pt x="74" y="166"/>
                    </a:cubicBezTo>
                    <a:cubicBezTo>
                      <a:pt x="529" y="699"/>
                      <a:pt x="1062" y="1169"/>
                      <a:pt x="1532" y="1702"/>
                    </a:cubicBezTo>
                    <a:cubicBezTo>
                      <a:pt x="2034" y="2282"/>
                      <a:pt x="2347" y="2925"/>
                      <a:pt x="2755" y="3567"/>
                    </a:cubicBezTo>
                    <a:cubicBezTo>
                      <a:pt x="2779" y="3604"/>
                      <a:pt x="2821" y="3622"/>
                      <a:pt x="2862" y="3622"/>
                    </a:cubicBezTo>
                    <a:cubicBezTo>
                      <a:pt x="2924" y="3622"/>
                      <a:pt x="2983" y="3581"/>
                      <a:pt x="2974" y="3505"/>
                    </a:cubicBezTo>
                    <a:cubicBezTo>
                      <a:pt x="2849" y="2078"/>
                      <a:pt x="1265" y="824"/>
                      <a:pt x="215" y="25"/>
                    </a:cubicBezTo>
                    <a:cubicBezTo>
                      <a:pt x="191" y="8"/>
                      <a:pt x="16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466;p43"/>
              <p:cNvSpPr/>
              <p:nvPr/>
            </p:nvSpPr>
            <p:spPr>
              <a:xfrm>
                <a:off x="4848925" y="1991575"/>
                <a:ext cx="63675" cy="92250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3690" extrusionOk="0">
                    <a:moveTo>
                      <a:pt x="123" y="0"/>
                    </a:moveTo>
                    <a:cubicBezTo>
                      <a:pt x="59" y="0"/>
                      <a:pt x="0" y="81"/>
                      <a:pt x="35" y="161"/>
                    </a:cubicBezTo>
                    <a:cubicBezTo>
                      <a:pt x="599" y="1368"/>
                      <a:pt x="1414" y="2685"/>
                      <a:pt x="2339" y="3657"/>
                    </a:cubicBezTo>
                    <a:cubicBezTo>
                      <a:pt x="2362" y="3680"/>
                      <a:pt x="2387" y="3690"/>
                      <a:pt x="2411" y="3690"/>
                    </a:cubicBezTo>
                    <a:cubicBezTo>
                      <a:pt x="2484" y="3690"/>
                      <a:pt x="2547" y="3598"/>
                      <a:pt x="2511" y="3516"/>
                    </a:cubicBezTo>
                    <a:cubicBezTo>
                      <a:pt x="1978" y="2293"/>
                      <a:pt x="1085" y="1039"/>
                      <a:pt x="192" y="36"/>
                    </a:cubicBezTo>
                    <a:cubicBezTo>
                      <a:pt x="171" y="11"/>
                      <a:pt x="147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467;p43"/>
              <p:cNvSpPr/>
              <p:nvPr/>
            </p:nvSpPr>
            <p:spPr>
              <a:xfrm>
                <a:off x="4962250" y="1903075"/>
                <a:ext cx="33175" cy="149550"/>
              </a:xfrm>
              <a:custGeom>
                <a:avLst/>
                <a:gdLst/>
                <a:ahLst/>
                <a:cxnLst/>
                <a:rect l="l" t="t" r="r" b="b"/>
                <a:pathLst>
                  <a:path w="1327" h="5982" extrusionOk="0">
                    <a:moveTo>
                      <a:pt x="55" y="0"/>
                    </a:moveTo>
                    <a:cubicBezTo>
                      <a:pt x="27" y="0"/>
                      <a:pt x="0" y="16"/>
                      <a:pt x="0" y="49"/>
                    </a:cubicBezTo>
                    <a:cubicBezTo>
                      <a:pt x="0" y="1068"/>
                      <a:pt x="204" y="2087"/>
                      <a:pt x="361" y="3090"/>
                    </a:cubicBezTo>
                    <a:cubicBezTo>
                      <a:pt x="502" y="4030"/>
                      <a:pt x="580" y="5096"/>
                      <a:pt x="1082" y="5927"/>
                    </a:cubicBezTo>
                    <a:cubicBezTo>
                      <a:pt x="1107" y="5964"/>
                      <a:pt x="1151" y="5982"/>
                      <a:pt x="1194" y="5982"/>
                    </a:cubicBezTo>
                    <a:cubicBezTo>
                      <a:pt x="1261" y="5982"/>
                      <a:pt x="1326" y="5940"/>
                      <a:pt x="1317" y="5864"/>
                    </a:cubicBezTo>
                    <a:cubicBezTo>
                      <a:pt x="1192" y="4955"/>
                      <a:pt x="941" y="4062"/>
                      <a:pt x="784" y="3168"/>
                    </a:cubicBezTo>
                    <a:cubicBezTo>
                      <a:pt x="596" y="2118"/>
                      <a:pt x="455" y="1037"/>
                      <a:pt x="110" y="34"/>
                    </a:cubicBezTo>
                    <a:cubicBezTo>
                      <a:pt x="103" y="12"/>
                      <a:pt x="79" y="0"/>
                      <a:pt x="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468;p43"/>
              <p:cNvSpPr/>
              <p:nvPr/>
            </p:nvSpPr>
            <p:spPr>
              <a:xfrm>
                <a:off x="5065300" y="1878300"/>
                <a:ext cx="18850" cy="149650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86" extrusionOk="0">
                    <a:moveTo>
                      <a:pt x="155" y="0"/>
                    </a:moveTo>
                    <a:cubicBezTo>
                      <a:pt x="104" y="0"/>
                      <a:pt x="48" y="37"/>
                      <a:pt x="48" y="100"/>
                    </a:cubicBezTo>
                    <a:cubicBezTo>
                      <a:pt x="1" y="1119"/>
                      <a:pt x="126" y="2153"/>
                      <a:pt x="157" y="3188"/>
                    </a:cubicBezTo>
                    <a:cubicBezTo>
                      <a:pt x="189" y="4081"/>
                      <a:pt x="79" y="5037"/>
                      <a:pt x="283" y="5915"/>
                    </a:cubicBezTo>
                    <a:cubicBezTo>
                      <a:pt x="291" y="5962"/>
                      <a:pt x="334" y="5985"/>
                      <a:pt x="377" y="5985"/>
                    </a:cubicBezTo>
                    <a:cubicBezTo>
                      <a:pt x="420" y="5985"/>
                      <a:pt x="463" y="5962"/>
                      <a:pt x="471" y="5915"/>
                    </a:cubicBezTo>
                    <a:cubicBezTo>
                      <a:pt x="753" y="4990"/>
                      <a:pt x="643" y="3940"/>
                      <a:pt x="596" y="2984"/>
                    </a:cubicBezTo>
                    <a:cubicBezTo>
                      <a:pt x="549" y="2012"/>
                      <a:pt x="502" y="1009"/>
                      <a:pt x="236" y="68"/>
                    </a:cubicBezTo>
                    <a:cubicBezTo>
                      <a:pt x="229" y="21"/>
                      <a:pt x="193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469;p43"/>
              <p:cNvSpPr/>
              <p:nvPr/>
            </p:nvSpPr>
            <p:spPr>
              <a:xfrm>
                <a:off x="5155175" y="1913600"/>
                <a:ext cx="84125" cy="157875"/>
              </a:xfrm>
              <a:custGeom>
                <a:avLst/>
                <a:gdLst/>
                <a:ahLst/>
                <a:cxnLst/>
                <a:rect l="l" t="t" r="r" b="b"/>
                <a:pathLst>
                  <a:path w="3365" h="6315" extrusionOk="0">
                    <a:moveTo>
                      <a:pt x="3226" y="0"/>
                    </a:moveTo>
                    <a:cubicBezTo>
                      <a:pt x="3199" y="0"/>
                      <a:pt x="3171" y="11"/>
                      <a:pt x="3146" y="36"/>
                    </a:cubicBezTo>
                    <a:cubicBezTo>
                      <a:pt x="1563" y="1525"/>
                      <a:pt x="434" y="4111"/>
                      <a:pt x="11" y="6227"/>
                    </a:cubicBezTo>
                    <a:cubicBezTo>
                      <a:pt x="1" y="6277"/>
                      <a:pt x="42" y="6314"/>
                      <a:pt x="81" y="6314"/>
                    </a:cubicBezTo>
                    <a:cubicBezTo>
                      <a:pt x="103" y="6314"/>
                      <a:pt x="125" y="6302"/>
                      <a:pt x="136" y="6274"/>
                    </a:cubicBezTo>
                    <a:cubicBezTo>
                      <a:pt x="606" y="5224"/>
                      <a:pt x="1014" y="4158"/>
                      <a:pt x="1547" y="3139"/>
                    </a:cubicBezTo>
                    <a:cubicBezTo>
                      <a:pt x="2095" y="2120"/>
                      <a:pt x="2801" y="1196"/>
                      <a:pt x="3318" y="161"/>
                    </a:cubicBezTo>
                    <a:cubicBezTo>
                      <a:pt x="3364" y="81"/>
                      <a:pt x="3300" y="0"/>
                      <a:pt x="32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470;p43"/>
              <p:cNvSpPr/>
              <p:nvPr/>
            </p:nvSpPr>
            <p:spPr>
              <a:xfrm>
                <a:off x="5236425" y="1971400"/>
                <a:ext cx="62525" cy="96850"/>
              </a:xfrm>
              <a:custGeom>
                <a:avLst/>
                <a:gdLst/>
                <a:ahLst/>
                <a:cxnLst/>
                <a:rect l="l" t="t" r="r" b="b"/>
                <a:pathLst>
                  <a:path w="2501" h="3874" extrusionOk="0">
                    <a:moveTo>
                      <a:pt x="2322" y="1"/>
                    </a:moveTo>
                    <a:cubicBezTo>
                      <a:pt x="2298" y="1"/>
                      <a:pt x="2272" y="9"/>
                      <a:pt x="2247" y="28"/>
                    </a:cubicBezTo>
                    <a:cubicBezTo>
                      <a:pt x="1698" y="420"/>
                      <a:pt x="1306" y="1078"/>
                      <a:pt x="962" y="1658"/>
                    </a:cubicBezTo>
                    <a:cubicBezTo>
                      <a:pt x="570" y="2316"/>
                      <a:pt x="225" y="3006"/>
                      <a:pt x="21" y="3743"/>
                    </a:cubicBezTo>
                    <a:cubicBezTo>
                      <a:pt x="0" y="3815"/>
                      <a:pt x="75" y="3874"/>
                      <a:pt x="142" y="3874"/>
                    </a:cubicBezTo>
                    <a:cubicBezTo>
                      <a:pt x="177" y="3874"/>
                      <a:pt x="209" y="3858"/>
                      <a:pt x="225" y="3821"/>
                    </a:cubicBezTo>
                    <a:cubicBezTo>
                      <a:pt x="570" y="3194"/>
                      <a:pt x="883" y="2567"/>
                      <a:pt x="1259" y="1971"/>
                    </a:cubicBezTo>
                    <a:cubicBezTo>
                      <a:pt x="1636" y="1376"/>
                      <a:pt x="2153" y="859"/>
                      <a:pt x="2451" y="232"/>
                    </a:cubicBezTo>
                    <a:cubicBezTo>
                      <a:pt x="2501" y="131"/>
                      <a:pt x="2420" y="1"/>
                      <a:pt x="2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471;p43"/>
              <p:cNvSpPr/>
              <p:nvPr/>
            </p:nvSpPr>
            <p:spPr>
              <a:xfrm>
                <a:off x="5305225" y="2065125"/>
                <a:ext cx="96200" cy="83400"/>
              </a:xfrm>
              <a:custGeom>
                <a:avLst/>
                <a:gdLst/>
                <a:ahLst/>
                <a:cxnLst/>
                <a:rect l="l" t="t" r="r" b="b"/>
                <a:pathLst>
                  <a:path w="3848" h="3336" extrusionOk="0">
                    <a:moveTo>
                      <a:pt x="3722" y="0"/>
                    </a:moveTo>
                    <a:cubicBezTo>
                      <a:pt x="3709" y="0"/>
                      <a:pt x="3695" y="3"/>
                      <a:pt x="3680" y="9"/>
                    </a:cubicBezTo>
                    <a:cubicBezTo>
                      <a:pt x="3006" y="276"/>
                      <a:pt x="2473" y="934"/>
                      <a:pt x="1940" y="1420"/>
                    </a:cubicBezTo>
                    <a:cubicBezTo>
                      <a:pt x="1282" y="2016"/>
                      <a:pt x="592" y="2580"/>
                      <a:pt x="28" y="3270"/>
                    </a:cubicBezTo>
                    <a:cubicBezTo>
                      <a:pt x="1" y="3297"/>
                      <a:pt x="20" y="3335"/>
                      <a:pt x="56" y="3335"/>
                    </a:cubicBezTo>
                    <a:cubicBezTo>
                      <a:pt x="62" y="3335"/>
                      <a:pt x="68" y="3334"/>
                      <a:pt x="75" y="3332"/>
                    </a:cubicBezTo>
                    <a:cubicBezTo>
                      <a:pt x="796" y="2940"/>
                      <a:pt x="1423" y="2423"/>
                      <a:pt x="2065" y="1890"/>
                    </a:cubicBezTo>
                    <a:cubicBezTo>
                      <a:pt x="2645" y="1420"/>
                      <a:pt x="3476" y="887"/>
                      <a:pt x="3821" y="197"/>
                    </a:cubicBezTo>
                    <a:cubicBezTo>
                      <a:pt x="3848" y="116"/>
                      <a:pt x="3805" y="0"/>
                      <a:pt x="37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472;p43"/>
              <p:cNvSpPr/>
              <p:nvPr/>
            </p:nvSpPr>
            <p:spPr>
              <a:xfrm>
                <a:off x="5372850" y="2186400"/>
                <a:ext cx="61150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2446" h="1929" extrusionOk="0">
                    <a:moveTo>
                      <a:pt x="2250" y="0"/>
                    </a:moveTo>
                    <a:cubicBezTo>
                      <a:pt x="2243" y="0"/>
                      <a:pt x="2236" y="1"/>
                      <a:pt x="2229" y="2"/>
                    </a:cubicBezTo>
                    <a:cubicBezTo>
                      <a:pt x="1806" y="80"/>
                      <a:pt x="1414" y="503"/>
                      <a:pt x="1100" y="770"/>
                    </a:cubicBezTo>
                    <a:cubicBezTo>
                      <a:pt x="724" y="1083"/>
                      <a:pt x="332" y="1397"/>
                      <a:pt x="50" y="1789"/>
                    </a:cubicBezTo>
                    <a:cubicBezTo>
                      <a:pt x="0" y="1863"/>
                      <a:pt x="69" y="1928"/>
                      <a:pt x="139" y="1928"/>
                    </a:cubicBezTo>
                    <a:cubicBezTo>
                      <a:pt x="157" y="1928"/>
                      <a:pt x="175" y="1924"/>
                      <a:pt x="191" y="1914"/>
                    </a:cubicBezTo>
                    <a:cubicBezTo>
                      <a:pt x="646" y="1726"/>
                      <a:pt x="1053" y="1397"/>
                      <a:pt x="1461" y="1099"/>
                    </a:cubicBezTo>
                    <a:cubicBezTo>
                      <a:pt x="1774" y="848"/>
                      <a:pt x="2229" y="597"/>
                      <a:pt x="2401" y="221"/>
                    </a:cubicBezTo>
                    <a:cubicBezTo>
                      <a:pt x="2446" y="118"/>
                      <a:pt x="2365" y="0"/>
                      <a:pt x="22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473;p43"/>
              <p:cNvSpPr/>
              <p:nvPr/>
            </p:nvSpPr>
            <p:spPr>
              <a:xfrm>
                <a:off x="4720775" y="2174425"/>
                <a:ext cx="107400" cy="73600"/>
              </a:xfrm>
              <a:custGeom>
                <a:avLst/>
                <a:gdLst/>
                <a:ahLst/>
                <a:cxnLst/>
                <a:rect l="l" t="t" r="r" b="b"/>
                <a:pathLst>
                  <a:path w="4296" h="2944" extrusionOk="0">
                    <a:moveTo>
                      <a:pt x="149" y="0"/>
                    </a:moveTo>
                    <a:cubicBezTo>
                      <a:pt x="69" y="0"/>
                      <a:pt x="0" y="98"/>
                      <a:pt x="67" y="152"/>
                    </a:cubicBezTo>
                    <a:cubicBezTo>
                      <a:pt x="694" y="700"/>
                      <a:pt x="1383" y="1155"/>
                      <a:pt x="2057" y="1641"/>
                    </a:cubicBezTo>
                    <a:cubicBezTo>
                      <a:pt x="2700" y="2095"/>
                      <a:pt x="3374" y="2722"/>
                      <a:pt x="4142" y="2942"/>
                    </a:cubicBezTo>
                    <a:cubicBezTo>
                      <a:pt x="4148" y="2943"/>
                      <a:pt x="4154" y="2943"/>
                      <a:pt x="4160" y="2943"/>
                    </a:cubicBezTo>
                    <a:cubicBezTo>
                      <a:pt x="4231" y="2943"/>
                      <a:pt x="4295" y="2859"/>
                      <a:pt x="4252" y="2801"/>
                    </a:cubicBezTo>
                    <a:cubicBezTo>
                      <a:pt x="3813" y="2221"/>
                      <a:pt x="3107" y="1860"/>
                      <a:pt x="2496" y="1468"/>
                    </a:cubicBezTo>
                    <a:cubicBezTo>
                      <a:pt x="1744" y="967"/>
                      <a:pt x="991" y="434"/>
                      <a:pt x="192" y="10"/>
                    </a:cubicBezTo>
                    <a:cubicBezTo>
                      <a:pt x="178" y="3"/>
                      <a:pt x="163" y="0"/>
                      <a:pt x="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2" name="Google Shape;1197;p38"/>
          <p:cNvSpPr/>
          <p:nvPr/>
        </p:nvSpPr>
        <p:spPr>
          <a:xfrm rot="17466735" flipH="1">
            <a:off x="3510207" y="3886036"/>
            <a:ext cx="694515" cy="710343"/>
          </a:xfrm>
          <a:custGeom>
            <a:avLst/>
            <a:gdLst/>
            <a:ahLst/>
            <a:cxnLst/>
            <a:rect l="l" t="t" r="r" b="b"/>
            <a:pathLst>
              <a:path w="26142" h="30241" extrusionOk="0">
                <a:moveTo>
                  <a:pt x="20452" y="647"/>
                </a:moveTo>
                <a:lnTo>
                  <a:pt x="20452" y="647"/>
                </a:lnTo>
                <a:cubicBezTo>
                  <a:pt x="20499" y="678"/>
                  <a:pt x="20561" y="694"/>
                  <a:pt x="20608" y="725"/>
                </a:cubicBezTo>
                <a:cubicBezTo>
                  <a:pt x="20749" y="804"/>
                  <a:pt x="20890" y="867"/>
                  <a:pt x="21047" y="929"/>
                </a:cubicBezTo>
                <a:cubicBezTo>
                  <a:pt x="21173" y="992"/>
                  <a:pt x="21282" y="1070"/>
                  <a:pt x="21423" y="1102"/>
                </a:cubicBezTo>
                <a:cubicBezTo>
                  <a:pt x="21627" y="1478"/>
                  <a:pt x="21847" y="1854"/>
                  <a:pt x="22050" y="2230"/>
                </a:cubicBezTo>
                <a:cubicBezTo>
                  <a:pt x="21705" y="2026"/>
                  <a:pt x="21345" y="1838"/>
                  <a:pt x="20984" y="1635"/>
                </a:cubicBezTo>
                <a:cubicBezTo>
                  <a:pt x="20828" y="1290"/>
                  <a:pt x="20655" y="929"/>
                  <a:pt x="20452" y="647"/>
                </a:cubicBezTo>
                <a:close/>
                <a:moveTo>
                  <a:pt x="21047" y="1776"/>
                </a:moveTo>
                <a:lnTo>
                  <a:pt x="21047" y="1776"/>
                </a:lnTo>
                <a:cubicBezTo>
                  <a:pt x="21423" y="2011"/>
                  <a:pt x="21800" y="2246"/>
                  <a:pt x="22191" y="2465"/>
                </a:cubicBezTo>
                <a:cubicBezTo>
                  <a:pt x="22411" y="2857"/>
                  <a:pt x="22630" y="3233"/>
                  <a:pt x="22865" y="3625"/>
                </a:cubicBezTo>
                <a:cubicBezTo>
                  <a:pt x="22395" y="3343"/>
                  <a:pt x="21925" y="3077"/>
                  <a:pt x="21470" y="2794"/>
                </a:cubicBezTo>
                <a:cubicBezTo>
                  <a:pt x="21361" y="2591"/>
                  <a:pt x="21220" y="2199"/>
                  <a:pt x="21047" y="1776"/>
                </a:cubicBezTo>
                <a:close/>
                <a:moveTo>
                  <a:pt x="21564" y="3014"/>
                </a:moveTo>
                <a:cubicBezTo>
                  <a:pt x="22019" y="3327"/>
                  <a:pt x="22505" y="3625"/>
                  <a:pt x="23006" y="3892"/>
                </a:cubicBezTo>
                <a:cubicBezTo>
                  <a:pt x="23210" y="4237"/>
                  <a:pt x="23414" y="4581"/>
                  <a:pt x="23602" y="4942"/>
                </a:cubicBezTo>
                <a:cubicBezTo>
                  <a:pt x="23085" y="4660"/>
                  <a:pt x="22552" y="4378"/>
                  <a:pt x="22066" y="4048"/>
                </a:cubicBezTo>
                <a:cubicBezTo>
                  <a:pt x="21894" y="3704"/>
                  <a:pt x="21721" y="3359"/>
                  <a:pt x="21564" y="3014"/>
                </a:cubicBezTo>
                <a:close/>
                <a:moveTo>
                  <a:pt x="22160" y="4268"/>
                </a:moveTo>
                <a:lnTo>
                  <a:pt x="22160" y="4268"/>
                </a:lnTo>
                <a:cubicBezTo>
                  <a:pt x="22646" y="4613"/>
                  <a:pt x="23179" y="4958"/>
                  <a:pt x="23743" y="5193"/>
                </a:cubicBezTo>
                <a:cubicBezTo>
                  <a:pt x="23947" y="5600"/>
                  <a:pt x="24166" y="6008"/>
                  <a:pt x="24370" y="6415"/>
                </a:cubicBezTo>
                <a:cubicBezTo>
                  <a:pt x="23806" y="6055"/>
                  <a:pt x="23242" y="5726"/>
                  <a:pt x="22677" y="5365"/>
                </a:cubicBezTo>
                <a:cubicBezTo>
                  <a:pt x="22505" y="5005"/>
                  <a:pt x="22332" y="4628"/>
                  <a:pt x="22160" y="4268"/>
                </a:cubicBezTo>
                <a:close/>
                <a:moveTo>
                  <a:pt x="22803" y="5632"/>
                </a:moveTo>
                <a:lnTo>
                  <a:pt x="22803" y="5632"/>
                </a:lnTo>
                <a:cubicBezTo>
                  <a:pt x="23351" y="6023"/>
                  <a:pt x="23931" y="6415"/>
                  <a:pt x="24527" y="6729"/>
                </a:cubicBezTo>
                <a:cubicBezTo>
                  <a:pt x="24527" y="6744"/>
                  <a:pt x="24543" y="6760"/>
                  <a:pt x="24543" y="6776"/>
                </a:cubicBezTo>
                <a:cubicBezTo>
                  <a:pt x="24731" y="7136"/>
                  <a:pt x="24887" y="7512"/>
                  <a:pt x="25060" y="7889"/>
                </a:cubicBezTo>
                <a:cubicBezTo>
                  <a:pt x="24433" y="7450"/>
                  <a:pt x="23806" y="7011"/>
                  <a:pt x="23226" y="6525"/>
                </a:cubicBezTo>
                <a:cubicBezTo>
                  <a:pt x="23085" y="6227"/>
                  <a:pt x="22944" y="5929"/>
                  <a:pt x="22803" y="5632"/>
                </a:cubicBezTo>
                <a:close/>
                <a:moveTo>
                  <a:pt x="16674" y="7591"/>
                </a:moveTo>
                <a:cubicBezTo>
                  <a:pt x="16785" y="7602"/>
                  <a:pt x="16904" y="7613"/>
                  <a:pt x="17019" y="7613"/>
                </a:cubicBezTo>
                <a:cubicBezTo>
                  <a:pt x="17067" y="7613"/>
                  <a:pt x="17114" y="7611"/>
                  <a:pt x="17160" y="7607"/>
                </a:cubicBezTo>
                <a:lnTo>
                  <a:pt x="17160" y="7607"/>
                </a:lnTo>
                <a:cubicBezTo>
                  <a:pt x="17082" y="7748"/>
                  <a:pt x="17082" y="7920"/>
                  <a:pt x="17113" y="8077"/>
                </a:cubicBezTo>
                <a:cubicBezTo>
                  <a:pt x="17097" y="8092"/>
                  <a:pt x="17097" y="8108"/>
                  <a:pt x="17097" y="8124"/>
                </a:cubicBezTo>
                <a:cubicBezTo>
                  <a:pt x="16956" y="7951"/>
                  <a:pt x="16815" y="7763"/>
                  <a:pt x="16674" y="7591"/>
                </a:cubicBezTo>
                <a:close/>
                <a:moveTo>
                  <a:pt x="15859" y="7465"/>
                </a:moveTo>
                <a:cubicBezTo>
                  <a:pt x="16047" y="7497"/>
                  <a:pt x="16266" y="7544"/>
                  <a:pt x="16470" y="7575"/>
                </a:cubicBezTo>
                <a:cubicBezTo>
                  <a:pt x="16643" y="7842"/>
                  <a:pt x="16831" y="8092"/>
                  <a:pt x="17035" y="8343"/>
                </a:cubicBezTo>
                <a:cubicBezTo>
                  <a:pt x="16940" y="8328"/>
                  <a:pt x="16846" y="8328"/>
                  <a:pt x="16737" y="8312"/>
                </a:cubicBezTo>
                <a:cubicBezTo>
                  <a:pt x="16611" y="8186"/>
                  <a:pt x="16470" y="8061"/>
                  <a:pt x="16329" y="7936"/>
                </a:cubicBezTo>
                <a:cubicBezTo>
                  <a:pt x="16219" y="7810"/>
                  <a:pt x="16094" y="7701"/>
                  <a:pt x="15969" y="7575"/>
                </a:cubicBezTo>
                <a:cubicBezTo>
                  <a:pt x="15922" y="7544"/>
                  <a:pt x="15890" y="7497"/>
                  <a:pt x="15843" y="7465"/>
                </a:cubicBezTo>
                <a:close/>
                <a:moveTo>
                  <a:pt x="14824" y="7293"/>
                </a:moveTo>
                <a:cubicBezTo>
                  <a:pt x="15091" y="7356"/>
                  <a:pt x="15373" y="7387"/>
                  <a:pt x="15639" y="7434"/>
                </a:cubicBezTo>
                <a:cubicBezTo>
                  <a:pt x="15812" y="7654"/>
                  <a:pt x="16031" y="7842"/>
                  <a:pt x="16219" y="8045"/>
                </a:cubicBezTo>
                <a:cubicBezTo>
                  <a:pt x="16313" y="8139"/>
                  <a:pt x="16408" y="8233"/>
                  <a:pt x="16486" y="8312"/>
                </a:cubicBezTo>
                <a:lnTo>
                  <a:pt x="16455" y="8312"/>
                </a:lnTo>
                <a:cubicBezTo>
                  <a:pt x="16235" y="8312"/>
                  <a:pt x="16000" y="8328"/>
                  <a:pt x="15781" y="8359"/>
                </a:cubicBezTo>
                <a:cubicBezTo>
                  <a:pt x="15624" y="8061"/>
                  <a:pt x="15342" y="7810"/>
                  <a:pt x="15107" y="7575"/>
                </a:cubicBezTo>
                <a:cubicBezTo>
                  <a:pt x="15013" y="7481"/>
                  <a:pt x="14918" y="7387"/>
                  <a:pt x="14824" y="7293"/>
                </a:cubicBezTo>
                <a:close/>
                <a:moveTo>
                  <a:pt x="20279" y="7748"/>
                </a:moveTo>
                <a:cubicBezTo>
                  <a:pt x="20483" y="7795"/>
                  <a:pt x="20702" y="7810"/>
                  <a:pt x="20922" y="7842"/>
                </a:cubicBezTo>
                <a:cubicBezTo>
                  <a:pt x="21204" y="8171"/>
                  <a:pt x="21486" y="8516"/>
                  <a:pt x="21784" y="8829"/>
                </a:cubicBezTo>
                <a:lnTo>
                  <a:pt x="21204" y="8829"/>
                </a:lnTo>
                <a:cubicBezTo>
                  <a:pt x="21164" y="8769"/>
                  <a:pt x="21085" y="8741"/>
                  <a:pt x="21009" y="8741"/>
                </a:cubicBezTo>
                <a:cubicBezTo>
                  <a:pt x="20966" y="8741"/>
                  <a:pt x="20924" y="8750"/>
                  <a:pt x="20890" y="8766"/>
                </a:cubicBezTo>
                <a:cubicBezTo>
                  <a:pt x="20687" y="8531"/>
                  <a:pt x="20467" y="8281"/>
                  <a:pt x="20263" y="8045"/>
                </a:cubicBezTo>
                <a:cubicBezTo>
                  <a:pt x="20263" y="7951"/>
                  <a:pt x="20263" y="7857"/>
                  <a:pt x="20279" y="7748"/>
                </a:cubicBezTo>
                <a:close/>
                <a:moveTo>
                  <a:pt x="21110" y="7857"/>
                </a:moveTo>
                <a:lnTo>
                  <a:pt x="21110" y="7857"/>
                </a:lnTo>
                <a:cubicBezTo>
                  <a:pt x="21329" y="7873"/>
                  <a:pt x="21549" y="7873"/>
                  <a:pt x="21784" y="7889"/>
                </a:cubicBezTo>
                <a:cubicBezTo>
                  <a:pt x="21768" y="7904"/>
                  <a:pt x="21768" y="7920"/>
                  <a:pt x="21768" y="7936"/>
                </a:cubicBezTo>
                <a:cubicBezTo>
                  <a:pt x="22050" y="8233"/>
                  <a:pt x="22317" y="8547"/>
                  <a:pt x="22599" y="8845"/>
                </a:cubicBezTo>
                <a:cubicBezTo>
                  <a:pt x="22411" y="8845"/>
                  <a:pt x="22207" y="8829"/>
                  <a:pt x="22019" y="8829"/>
                </a:cubicBezTo>
                <a:cubicBezTo>
                  <a:pt x="21737" y="8500"/>
                  <a:pt x="21408" y="8171"/>
                  <a:pt x="21110" y="7857"/>
                </a:cubicBezTo>
                <a:close/>
                <a:moveTo>
                  <a:pt x="23304" y="6682"/>
                </a:moveTo>
                <a:lnTo>
                  <a:pt x="23304" y="6682"/>
                </a:lnTo>
                <a:cubicBezTo>
                  <a:pt x="23900" y="7215"/>
                  <a:pt x="24511" y="7716"/>
                  <a:pt x="25185" y="8155"/>
                </a:cubicBezTo>
                <a:lnTo>
                  <a:pt x="25185" y="8171"/>
                </a:lnTo>
                <a:cubicBezTo>
                  <a:pt x="25358" y="8547"/>
                  <a:pt x="25593" y="8719"/>
                  <a:pt x="25091" y="8845"/>
                </a:cubicBezTo>
                <a:cubicBezTo>
                  <a:pt x="24887" y="8704"/>
                  <a:pt x="24668" y="8563"/>
                  <a:pt x="24464" y="8422"/>
                </a:cubicBezTo>
                <a:cubicBezTo>
                  <a:pt x="24229" y="8249"/>
                  <a:pt x="23994" y="8061"/>
                  <a:pt x="23759" y="7873"/>
                </a:cubicBezTo>
                <a:cubicBezTo>
                  <a:pt x="23837" y="7779"/>
                  <a:pt x="23790" y="7607"/>
                  <a:pt x="23680" y="7528"/>
                </a:cubicBezTo>
                <a:cubicBezTo>
                  <a:pt x="23680" y="7497"/>
                  <a:pt x="23665" y="7465"/>
                  <a:pt x="23649" y="7418"/>
                </a:cubicBezTo>
                <a:cubicBezTo>
                  <a:pt x="23539" y="7183"/>
                  <a:pt x="23414" y="6933"/>
                  <a:pt x="23304" y="6682"/>
                </a:cubicBezTo>
                <a:close/>
                <a:moveTo>
                  <a:pt x="21831" y="7889"/>
                </a:moveTo>
                <a:cubicBezTo>
                  <a:pt x="21862" y="7889"/>
                  <a:pt x="21894" y="7889"/>
                  <a:pt x="21925" y="7904"/>
                </a:cubicBezTo>
                <a:cubicBezTo>
                  <a:pt x="22254" y="7920"/>
                  <a:pt x="22583" y="7951"/>
                  <a:pt x="22928" y="7967"/>
                </a:cubicBezTo>
                <a:cubicBezTo>
                  <a:pt x="23147" y="8281"/>
                  <a:pt x="23367" y="8578"/>
                  <a:pt x="23602" y="8860"/>
                </a:cubicBezTo>
                <a:cubicBezTo>
                  <a:pt x="23320" y="8860"/>
                  <a:pt x="23053" y="8860"/>
                  <a:pt x="22771" y="8845"/>
                </a:cubicBezTo>
                <a:cubicBezTo>
                  <a:pt x="22474" y="8516"/>
                  <a:pt x="22144" y="8202"/>
                  <a:pt x="21831" y="7889"/>
                </a:cubicBezTo>
                <a:close/>
                <a:moveTo>
                  <a:pt x="23665" y="7951"/>
                </a:moveTo>
                <a:cubicBezTo>
                  <a:pt x="24025" y="8281"/>
                  <a:pt x="24401" y="8610"/>
                  <a:pt x="24793" y="8892"/>
                </a:cubicBezTo>
                <a:cubicBezTo>
                  <a:pt x="24621" y="8892"/>
                  <a:pt x="24433" y="8876"/>
                  <a:pt x="24276" y="8876"/>
                </a:cubicBezTo>
                <a:lnTo>
                  <a:pt x="23806" y="8876"/>
                </a:lnTo>
                <a:cubicBezTo>
                  <a:pt x="23586" y="8563"/>
                  <a:pt x="23336" y="8265"/>
                  <a:pt x="23085" y="7983"/>
                </a:cubicBezTo>
                <a:cubicBezTo>
                  <a:pt x="23257" y="7983"/>
                  <a:pt x="23430" y="7983"/>
                  <a:pt x="23586" y="7967"/>
                </a:cubicBezTo>
                <a:cubicBezTo>
                  <a:pt x="23618" y="7967"/>
                  <a:pt x="23649" y="7967"/>
                  <a:pt x="23665" y="7951"/>
                </a:cubicBezTo>
                <a:close/>
                <a:moveTo>
                  <a:pt x="20248" y="8233"/>
                </a:moveTo>
                <a:cubicBezTo>
                  <a:pt x="20420" y="8453"/>
                  <a:pt x="20577" y="8688"/>
                  <a:pt x="20765" y="8892"/>
                </a:cubicBezTo>
                <a:cubicBezTo>
                  <a:pt x="20749" y="8923"/>
                  <a:pt x="20734" y="8970"/>
                  <a:pt x="20749" y="9017"/>
                </a:cubicBezTo>
                <a:cubicBezTo>
                  <a:pt x="20749" y="9205"/>
                  <a:pt x="20749" y="9378"/>
                  <a:pt x="20749" y="9550"/>
                </a:cubicBezTo>
                <a:cubicBezTo>
                  <a:pt x="20546" y="9440"/>
                  <a:pt x="20357" y="9299"/>
                  <a:pt x="20169" y="9158"/>
                </a:cubicBezTo>
                <a:cubicBezTo>
                  <a:pt x="20201" y="8845"/>
                  <a:pt x="20232" y="8547"/>
                  <a:pt x="20248" y="8233"/>
                </a:cubicBezTo>
                <a:close/>
                <a:moveTo>
                  <a:pt x="20154" y="9284"/>
                </a:moveTo>
                <a:cubicBezTo>
                  <a:pt x="20342" y="9440"/>
                  <a:pt x="20530" y="9581"/>
                  <a:pt x="20749" y="9707"/>
                </a:cubicBezTo>
                <a:cubicBezTo>
                  <a:pt x="20734" y="10005"/>
                  <a:pt x="20687" y="10302"/>
                  <a:pt x="20640" y="10600"/>
                </a:cubicBezTo>
                <a:cubicBezTo>
                  <a:pt x="20420" y="10522"/>
                  <a:pt x="20201" y="10444"/>
                  <a:pt x="19981" y="10381"/>
                </a:cubicBezTo>
                <a:cubicBezTo>
                  <a:pt x="20060" y="10020"/>
                  <a:pt x="20107" y="9660"/>
                  <a:pt x="20154" y="9284"/>
                </a:cubicBezTo>
                <a:close/>
                <a:moveTo>
                  <a:pt x="19966" y="10506"/>
                </a:moveTo>
                <a:cubicBezTo>
                  <a:pt x="20185" y="10585"/>
                  <a:pt x="20404" y="10679"/>
                  <a:pt x="20624" y="10741"/>
                </a:cubicBezTo>
                <a:cubicBezTo>
                  <a:pt x="20561" y="11055"/>
                  <a:pt x="20499" y="11353"/>
                  <a:pt x="20436" y="11650"/>
                </a:cubicBezTo>
                <a:cubicBezTo>
                  <a:pt x="20201" y="11588"/>
                  <a:pt x="19981" y="11541"/>
                  <a:pt x="19762" y="11462"/>
                </a:cubicBezTo>
                <a:cubicBezTo>
                  <a:pt x="19840" y="11149"/>
                  <a:pt x="19903" y="10835"/>
                  <a:pt x="19966" y="10506"/>
                </a:cubicBezTo>
                <a:close/>
                <a:moveTo>
                  <a:pt x="19746" y="11572"/>
                </a:moveTo>
                <a:cubicBezTo>
                  <a:pt x="19966" y="11650"/>
                  <a:pt x="20185" y="11713"/>
                  <a:pt x="20404" y="11760"/>
                </a:cubicBezTo>
                <a:cubicBezTo>
                  <a:pt x="20357" y="12011"/>
                  <a:pt x="20295" y="12262"/>
                  <a:pt x="20248" y="12513"/>
                </a:cubicBezTo>
                <a:lnTo>
                  <a:pt x="20216" y="12607"/>
                </a:lnTo>
                <a:cubicBezTo>
                  <a:pt x="19981" y="12560"/>
                  <a:pt x="19746" y="12513"/>
                  <a:pt x="19511" y="12481"/>
                </a:cubicBezTo>
                <a:cubicBezTo>
                  <a:pt x="19589" y="12183"/>
                  <a:pt x="19668" y="11870"/>
                  <a:pt x="19746" y="11572"/>
                </a:cubicBezTo>
                <a:close/>
                <a:moveTo>
                  <a:pt x="19464" y="12622"/>
                </a:moveTo>
                <a:cubicBezTo>
                  <a:pt x="19699" y="12669"/>
                  <a:pt x="19950" y="12701"/>
                  <a:pt x="20201" y="12748"/>
                </a:cubicBezTo>
                <a:cubicBezTo>
                  <a:pt x="20091" y="13218"/>
                  <a:pt x="19997" y="13688"/>
                  <a:pt x="19903" y="14158"/>
                </a:cubicBezTo>
                <a:cubicBezTo>
                  <a:pt x="19605" y="14111"/>
                  <a:pt x="19323" y="14033"/>
                  <a:pt x="19041" y="13908"/>
                </a:cubicBezTo>
                <a:cubicBezTo>
                  <a:pt x="19198" y="13484"/>
                  <a:pt x="19339" y="13061"/>
                  <a:pt x="19464" y="12622"/>
                </a:cubicBezTo>
                <a:close/>
                <a:moveTo>
                  <a:pt x="19009" y="14002"/>
                </a:moveTo>
                <a:cubicBezTo>
                  <a:pt x="19292" y="14127"/>
                  <a:pt x="19574" y="14237"/>
                  <a:pt x="19872" y="14284"/>
                </a:cubicBezTo>
                <a:cubicBezTo>
                  <a:pt x="19778" y="14691"/>
                  <a:pt x="19683" y="15099"/>
                  <a:pt x="19574" y="15506"/>
                </a:cubicBezTo>
                <a:cubicBezTo>
                  <a:pt x="19213" y="15475"/>
                  <a:pt x="18868" y="15397"/>
                  <a:pt x="18524" y="15287"/>
                </a:cubicBezTo>
                <a:lnTo>
                  <a:pt x="18508" y="15287"/>
                </a:lnTo>
                <a:cubicBezTo>
                  <a:pt x="18696" y="14864"/>
                  <a:pt x="18853" y="14441"/>
                  <a:pt x="19009" y="14002"/>
                </a:cubicBezTo>
                <a:close/>
                <a:moveTo>
                  <a:pt x="18477" y="15381"/>
                </a:moveTo>
                <a:cubicBezTo>
                  <a:pt x="18477" y="15381"/>
                  <a:pt x="18477" y="15397"/>
                  <a:pt x="18492" y="15397"/>
                </a:cubicBezTo>
                <a:cubicBezTo>
                  <a:pt x="18837" y="15522"/>
                  <a:pt x="19182" y="15600"/>
                  <a:pt x="19542" y="15632"/>
                </a:cubicBezTo>
                <a:cubicBezTo>
                  <a:pt x="19495" y="15773"/>
                  <a:pt x="19464" y="15914"/>
                  <a:pt x="19417" y="16055"/>
                </a:cubicBezTo>
                <a:cubicBezTo>
                  <a:pt x="19370" y="16196"/>
                  <a:pt x="19323" y="16321"/>
                  <a:pt x="19276" y="16463"/>
                </a:cubicBezTo>
                <a:cubicBezTo>
                  <a:pt x="18868" y="16384"/>
                  <a:pt x="18477" y="16321"/>
                  <a:pt x="18085" y="16227"/>
                </a:cubicBezTo>
                <a:cubicBezTo>
                  <a:pt x="18226" y="15945"/>
                  <a:pt x="18351" y="15663"/>
                  <a:pt x="18477" y="15381"/>
                </a:cubicBezTo>
                <a:close/>
                <a:moveTo>
                  <a:pt x="18053" y="16306"/>
                </a:moveTo>
                <a:cubicBezTo>
                  <a:pt x="18430" y="16415"/>
                  <a:pt x="18837" y="16510"/>
                  <a:pt x="19229" y="16557"/>
                </a:cubicBezTo>
                <a:cubicBezTo>
                  <a:pt x="19104" y="16917"/>
                  <a:pt x="18947" y="17293"/>
                  <a:pt x="18790" y="17638"/>
                </a:cubicBezTo>
                <a:cubicBezTo>
                  <a:pt x="18398" y="17481"/>
                  <a:pt x="17975" y="17356"/>
                  <a:pt x="17552" y="17278"/>
                </a:cubicBezTo>
                <a:cubicBezTo>
                  <a:pt x="17724" y="16964"/>
                  <a:pt x="17897" y="16635"/>
                  <a:pt x="18053" y="16306"/>
                </a:cubicBezTo>
                <a:close/>
                <a:moveTo>
                  <a:pt x="17505" y="17372"/>
                </a:moveTo>
                <a:cubicBezTo>
                  <a:pt x="17928" y="17466"/>
                  <a:pt x="18335" y="17607"/>
                  <a:pt x="18743" y="17748"/>
                </a:cubicBezTo>
                <a:cubicBezTo>
                  <a:pt x="18649" y="17967"/>
                  <a:pt x="18539" y="18171"/>
                  <a:pt x="18430" y="18375"/>
                </a:cubicBezTo>
                <a:cubicBezTo>
                  <a:pt x="17991" y="18281"/>
                  <a:pt x="17536" y="18187"/>
                  <a:pt x="17097" y="18108"/>
                </a:cubicBezTo>
                <a:cubicBezTo>
                  <a:pt x="17238" y="17873"/>
                  <a:pt x="17379" y="17622"/>
                  <a:pt x="17505" y="17372"/>
                </a:cubicBezTo>
                <a:close/>
                <a:moveTo>
                  <a:pt x="17050" y="18187"/>
                </a:moveTo>
                <a:cubicBezTo>
                  <a:pt x="17489" y="18296"/>
                  <a:pt x="17928" y="18390"/>
                  <a:pt x="18383" y="18484"/>
                </a:cubicBezTo>
                <a:cubicBezTo>
                  <a:pt x="18194" y="18829"/>
                  <a:pt x="17991" y="19174"/>
                  <a:pt x="17787" y="19519"/>
                </a:cubicBezTo>
                <a:cubicBezTo>
                  <a:pt x="17536" y="19456"/>
                  <a:pt x="17285" y="19378"/>
                  <a:pt x="17050" y="19315"/>
                </a:cubicBezTo>
                <a:cubicBezTo>
                  <a:pt x="16893" y="19268"/>
                  <a:pt x="16658" y="19174"/>
                  <a:pt x="16470" y="19143"/>
                </a:cubicBezTo>
                <a:cubicBezTo>
                  <a:pt x="16674" y="18829"/>
                  <a:pt x="16862" y="18516"/>
                  <a:pt x="17050" y="18187"/>
                </a:cubicBezTo>
                <a:close/>
                <a:moveTo>
                  <a:pt x="16408" y="19237"/>
                </a:moveTo>
                <a:cubicBezTo>
                  <a:pt x="16549" y="19268"/>
                  <a:pt x="16721" y="19347"/>
                  <a:pt x="16831" y="19378"/>
                </a:cubicBezTo>
                <a:cubicBezTo>
                  <a:pt x="16987" y="19425"/>
                  <a:pt x="17160" y="19472"/>
                  <a:pt x="17317" y="19519"/>
                </a:cubicBezTo>
                <a:cubicBezTo>
                  <a:pt x="17442" y="19566"/>
                  <a:pt x="17583" y="19613"/>
                  <a:pt x="17709" y="19644"/>
                </a:cubicBezTo>
                <a:cubicBezTo>
                  <a:pt x="17567" y="19880"/>
                  <a:pt x="17426" y="20099"/>
                  <a:pt x="17270" y="20334"/>
                </a:cubicBezTo>
                <a:cubicBezTo>
                  <a:pt x="16815" y="20209"/>
                  <a:pt x="16345" y="20115"/>
                  <a:pt x="15890" y="20005"/>
                </a:cubicBezTo>
                <a:cubicBezTo>
                  <a:pt x="16063" y="19754"/>
                  <a:pt x="16235" y="19503"/>
                  <a:pt x="16408" y="19237"/>
                </a:cubicBezTo>
                <a:close/>
                <a:moveTo>
                  <a:pt x="15828" y="20099"/>
                </a:moveTo>
                <a:cubicBezTo>
                  <a:pt x="16282" y="20224"/>
                  <a:pt x="16721" y="20350"/>
                  <a:pt x="17176" y="20459"/>
                </a:cubicBezTo>
                <a:cubicBezTo>
                  <a:pt x="17019" y="20695"/>
                  <a:pt x="16862" y="20914"/>
                  <a:pt x="16690" y="21149"/>
                </a:cubicBezTo>
                <a:cubicBezTo>
                  <a:pt x="16204" y="21086"/>
                  <a:pt x="15734" y="21008"/>
                  <a:pt x="15263" y="20867"/>
                </a:cubicBezTo>
                <a:cubicBezTo>
                  <a:pt x="15451" y="20616"/>
                  <a:pt x="15639" y="20365"/>
                  <a:pt x="15828" y="20099"/>
                </a:cubicBezTo>
                <a:close/>
                <a:moveTo>
                  <a:pt x="15169" y="20977"/>
                </a:moveTo>
                <a:cubicBezTo>
                  <a:pt x="15624" y="21133"/>
                  <a:pt x="16110" y="21259"/>
                  <a:pt x="16580" y="21290"/>
                </a:cubicBezTo>
                <a:cubicBezTo>
                  <a:pt x="16486" y="21416"/>
                  <a:pt x="16376" y="21557"/>
                  <a:pt x="16266" y="21682"/>
                </a:cubicBezTo>
                <a:cubicBezTo>
                  <a:pt x="16188" y="21792"/>
                  <a:pt x="16094" y="21901"/>
                  <a:pt x="16016" y="22011"/>
                </a:cubicBezTo>
                <a:cubicBezTo>
                  <a:pt x="15545" y="21886"/>
                  <a:pt x="15060" y="21776"/>
                  <a:pt x="14589" y="21698"/>
                </a:cubicBezTo>
                <a:cubicBezTo>
                  <a:pt x="14621" y="21651"/>
                  <a:pt x="14652" y="21619"/>
                  <a:pt x="14699" y="21572"/>
                </a:cubicBezTo>
                <a:cubicBezTo>
                  <a:pt x="14856" y="21384"/>
                  <a:pt x="15013" y="21180"/>
                  <a:pt x="15169" y="20977"/>
                </a:cubicBezTo>
                <a:close/>
                <a:moveTo>
                  <a:pt x="14558" y="21807"/>
                </a:moveTo>
                <a:cubicBezTo>
                  <a:pt x="14997" y="21933"/>
                  <a:pt x="15451" y="22043"/>
                  <a:pt x="15906" y="22137"/>
                </a:cubicBezTo>
                <a:cubicBezTo>
                  <a:pt x="15718" y="22356"/>
                  <a:pt x="15530" y="22591"/>
                  <a:pt x="15326" y="22811"/>
                </a:cubicBezTo>
                <a:cubicBezTo>
                  <a:pt x="14871" y="22670"/>
                  <a:pt x="14401" y="22560"/>
                  <a:pt x="13931" y="22450"/>
                </a:cubicBezTo>
                <a:cubicBezTo>
                  <a:pt x="14119" y="22246"/>
                  <a:pt x="14307" y="22027"/>
                  <a:pt x="14495" y="21807"/>
                </a:cubicBezTo>
                <a:lnTo>
                  <a:pt x="14511" y="21823"/>
                </a:lnTo>
                <a:cubicBezTo>
                  <a:pt x="14516" y="21828"/>
                  <a:pt x="14520" y="21830"/>
                  <a:pt x="14525" y="21830"/>
                </a:cubicBezTo>
                <a:cubicBezTo>
                  <a:pt x="14536" y="21830"/>
                  <a:pt x="14547" y="21819"/>
                  <a:pt x="14558" y="21807"/>
                </a:cubicBezTo>
                <a:close/>
                <a:moveTo>
                  <a:pt x="13868" y="22528"/>
                </a:moveTo>
                <a:cubicBezTo>
                  <a:pt x="14307" y="22670"/>
                  <a:pt x="14777" y="22811"/>
                  <a:pt x="15232" y="22920"/>
                </a:cubicBezTo>
                <a:cubicBezTo>
                  <a:pt x="14950" y="23234"/>
                  <a:pt x="14683" y="23532"/>
                  <a:pt x="14386" y="23829"/>
                </a:cubicBezTo>
                <a:cubicBezTo>
                  <a:pt x="13931" y="23673"/>
                  <a:pt x="13445" y="23547"/>
                  <a:pt x="12959" y="23453"/>
                </a:cubicBezTo>
                <a:cubicBezTo>
                  <a:pt x="13273" y="23155"/>
                  <a:pt x="13570" y="22842"/>
                  <a:pt x="13868" y="22528"/>
                </a:cubicBezTo>
                <a:close/>
                <a:moveTo>
                  <a:pt x="12834" y="23579"/>
                </a:moveTo>
                <a:cubicBezTo>
                  <a:pt x="13304" y="23704"/>
                  <a:pt x="13790" y="23845"/>
                  <a:pt x="14260" y="23971"/>
                </a:cubicBezTo>
                <a:cubicBezTo>
                  <a:pt x="14041" y="24206"/>
                  <a:pt x="13806" y="24425"/>
                  <a:pt x="13586" y="24644"/>
                </a:cubicBezTo>
                <a:cubicBezTo>
                  <a:pt x="13100" y="24472"/>
                  <a:pt x="12599" y="24347"/>
                  <a:pt x="12081" y="24284"/>
                </a:cubicBezTo>
                <a:cubicBezTo>
                  <a:pt x="12332" y="24065"/>
                  <a:pt x="12583" y="23829"/>
                  <a:pt x="12834" y="23579"/>
                </a:cubicBezTo>
                <a:close/>
                <a:moveTo>
                  <a:pt x="11925" y="24425"/>
                </a:moveTo>
                <a:cubicBezTo>
                  <a:pt x="12442" y="24503"/>
                  <a:pt x="12944" y="24629"/>
                  <a:pt x="13461" y="24770"/>
                </a:cubicBezTo>
                <a:cubicBezTo>
                  <a:pt x="13226" y="24989"/>
                  <a:pt x="12991" y="25209"/>
                  <a:pt x="12755" y="25428"/>
                </a:cubicBezTo>
                <a:cubicBezTo>
                  <a:pt x="12254" y="25271"/>
                  <a:pt x="11737" y="25130"/>
                  <a:pt x="11204" y="25021"/>
                </a:cubicBezTo>
                <a:cubicBezTo>
                  <a:pt x="11454" y="24833"/>
                  <a:pt x="11690" y="24629"/>
                  <a:pt x="11925" y="24425"/>
                </a:cubicBezTo>
                <a:close/>
                <a:moveTo>
                  <a:pt x="11047" y="25162"/>
                </a:moveTo>
                <a:cubicBezTo>
                  <a:pt x="11564" y="25318"/>
                  <a:pt x="12081" y="25460"/>
                  <a:pt x="12599" y="25569"/>
                </a:cubicBezTo>
                <a:cubicBezTo>
                  <a:pt x="12379" y="25773"/>
                  <a:pt x="12144" y="25961"/>
                  <a:pt x="11925" y="26165"/>
                </a:cubicBezTo>
                <a:cubicBezTo>
                  <a:pt x="11392" y="26024"/>
                  <a:pt x="10859" y="25883"/>
                  <a:pt x="10326" y="25710"/>
                </a:cubicBezTo>
                <a:cubicBezTo>
                  <a:pt x="10577" y="25538"/>
                  <a:pt x="10812" y="25350"/>
                  <a:pt x="11047" y="25162"/>
                </a:cubicBezTo>
                <a:close/>
                <a:moveTo>
                  <a:pt x="10185" y="25820"/>
                </a:moveTo>
                <a:cubicBezTo>
                  <a:pt x="10702" y="26008"/>
                  <a:pt x="11219" y="26181"/>
                  <a:pt x="11752" y="26290"/>
                </a:cubicBezTo>
                <a:cubicBezTo>
                  <a:pt x="11674" y="26369"/>
                  <a:pt x="11596" y="26431"/>
                  <a:pt x="11517" y="26494"/>
                </a:cubicBezTo>
                <a:cubicBezTo>
                  <a:pt x="11407" y="26588"/>
                  <a:pt x="11298" y="26666"/>
                  <a:pt x="11188" y="26745"/>
                </a:cubicBezTo>
                <a:cubicBezTo>
                  <a:pt x="10922" y="26666"/>
                  <a:pt x="10655" y="26588"/>
                  <a:pt x="10389" y="26510"/>
                </a:cubicBezTo>
                <a:cubicBezTo>
                  <a:pt x="10216" y="26463"/>
                  <a:pt x="10044" y="26416"/>
                  <a:pt x="9871" y="26369"/>
                </a:cubicBezTo>
                <a:cubicBezTo>
                  <a:pt x="9793" y="26353"/>
                  <a:pt x="9715" y="26322"/>
                  <a:pt x="9636" y="26306"/>
                </a:cubicBezTo>
                <a:cubicBezTo>
                  <a:pt x="9621" y="26306"/>
                  <a:pt x="9574" y="26290"/>
                  <a:pt x="9527" y="26290"/>
                </a:cubicBezTo>
                <a:cubicBezTo>
                  <a:pt x="9746" y="26134"/>
                  <a:pt x="9965" y="25977"/>
                  <a:pt x="10185" y="25820"/>
                </a:cubicBezTo>
                <a:close/>
                <a:moveTo>
                  <a:pt x="9417" y="26369"/>
                </a:moveTo>
                <a:cubicBezTo>
                  <a:pt x="9668" y="26447"/>
                  <a:pt x="9934" y="26525"/>
                  <a:pt x="10201" y="26604"/>
                </a:cubicBezTo>
                <a:cubicBezTo>
                  <a:pt x="10483" y="26682"/>
                  <a:pt x="10765" y="26776"/>
                  <a:pt x="11063" y="26855"/>
                </a:cubicBezTo>
                <a:cubicBezTo>
                  <a:pt x="10843" y="27011"/>
                  <a:pt x="10639" y="27152"/>
                  <a:pt x="10420" y="27309"/>
                </a:cubicBezTo>
                <a:cubicBezTo>
                  <a:pt x="9840" y="27168"/>
                  <a:pt x="9260" y="27011"/>
                  <a:pt x="8680" y="26839"/>
                </a:cubicBezTo>
                <a:cubicBezTo>
                  <a:pt x="8837" y="26745"/>
                  <a:pt x="9009" y="26635"/>
                  <a:pt x="9166" y="26541"/>
                </a:cubicBezTo>
                <a:cubicBezTo>
                  <a:pt x="9244" y="26478"/>
                  <a:pt x="9338" y="26416"/>
                  <a:pt x="9417" y="26369"/>
                </a:cubicBezTo>
                <a:close/>
                <a:moveTo>
                  <a:pt x="8523" y="26933"/>
                </a:moveTo>
                <a:cubicBezTo>
                  <a:pt x="9041" y="27168"/>
                  <a:pt x="9621" y="27340"/>
                  <a:pt x="10185" y="27466"/>
                </a:cubicBezTo>
                <a:cubicBezTo>
                  <a:pt x="9934" y="27623"/>
                  <a:pt x="9668" y="27795"/>
                  <a:pt x="9401" y="27952"/>
                </a:cubicBezTo>
                <a:cubicBezTo>
                  <a:pt x="8837" y="27764"/>
                  <a:pt x="8257" y="27607"/>
                  <a:pt x="7693" y="27435"/>
                </a:cubicBezTo>
                <a:cubicBezTo>
                  <a:pt x="7975" y="27278"/>
                  <a:pt x="8257" y="27105"/>
                  <a:pt x="8523" y="26933"/>
                </a:cubicBezTo>
                <a:close/>
                <a:moveTo>
                  <a:pt x="7520" y="27529"/>
                </a:moveTo>
                <a:cubicBezTo>
                  <a:pt x="8069" y="27732"/>
                  <a:pt x="8633" y="27952"/>
                  <a:pt x="9197" y="28077"/>
                </a:cubicBezTo>
                <a:cubicBezTo>
                  <a:pt x="8853" y="28265"/>
                  <a:pt x="8523" y="28453"/>
                  <a:pt x="8179" y="28626"/>
                </a:cubicBezTo>
                <a:cubicBezTo>
                  <a:pt x="7912" y="28547"/>
                  <a:pt x="7646" y="28485"/>
                  <a:pt x="7395" y="28391"/>
                </a:cubicBezTo>
                <a:cubicBezTo>
                  <a:pt x="7081" y="28297"/>
                  <a:pt x="6799" y="28187"/>
                  <a:pt x="6501" y="28077"/>
                </a:cubicBezTo>
                <a:cubicBezTo>
                  <a:pt x="6846" y="27905"/>
                  <a:pt x="7191" y="27717"/>
                  <a:pt x="7520" y="27529"/>
                </a:cubicBezTo>
                <a:close/>
                <a:moveTo>
                  <a:pt x="19639" y="650"/>
                </a:moveTo>
                <a:cubicBezTo>
                  <a:pt x="19675" y="650"/>
                  <a:pt x="19711" y="686"/>
                  <a:pt x="19746" y="757"/>
                </a:cubicBezTo>
                <a:cubicBezTo>
                  <a:pt x="19950" y="929"/>
                  <a:pt x="20091" y="1133"/>
                  <a:pt x="20185" y="1384"/>
                </a:cubicBezTo>
                <a:cubicBezTo>
                  <a:pt x="20326" y="1635"/>
                  <a:pt x="20436" y="1901"/>
                  <a:pt x="20561" y="2152"/>
                </a:cubicBezTo>
                <a:cubicBezTo>
                  <a:pt x="20843" y="2747"/>
                  <a:pt x="21126" y="3327"/>
                  <a:pt x="21392" y="3923"/>
                </a:cubicBezTo>
                <a:cubicBezTo>
                  <a:pt x="21941" y="5083"/>
                  <a:pt x="22489" y="6243"/>
                  <a:pt x="23038" y="7403"/>
                </a:cubicBezTo>
                <a:cubicBezTo>
                  <a:pt x="22630" y="7356"/>
                  <a:pt x="22191" y="7356"/>
                  <a:pt x="21784" y="7340"/>
                </a:cubicBezTo>
                <a:cubicBezTo>
                  <a:pt x="21467" y="7321"/>
                  <a:pt x="21138" y="7297"/>
                  <a:pt x="20815" y="7297"/>
                </a:cubicBezTo>
                <a:cubicBezTo>
                  <a:pt x="20596" y="7297"/>
                  <a:pt x="20379" y="7308"/>
                  <a:pt x="20169" y="7340"/>
                </a:cubicBezTo>
                <a:cubicBezTo>
                  <a:pt x="20140" y="7327"/>
                  <a:pt x="20107" y="7320"/>
                  <a:pt x="20073" y="7320"/>
                </a:cubicBezTo>
                <a:cubicBezTo>
                  <a:pt x="19984" y="7320"/>
                  <a:pt x="19894" y="7371"/>
                  <a:pt x="19872" y="7497"/>
                </a:cubicBezTo>
                <a:cubicBezTo>
                  <a:pt x="19872" y="7528"/>
                  <a:pt x="19872" y="7575"/>
                  <a:pt x="19856" y="7607"/>
                </a:cubicBezTo>
                <a:cubicBezTo>
                  <a:pt x="19840" y="7622"/>
                  <a:pt x="19825" y="7638"/>
                  <a:pt x="19840" y="7669"/>
                </a:cubicBezTo>
                <a:lnTo>
                  <a:pt x="19856" y="7669"/>
                </a:lnTo>
                <a:cubicBezTo>
                  <a:pt x="19527" y="10083"/>
                  <a:pt x="19104" y="12403"/>
                  <a:pt x="18210" y="14676"/>
                </a:cubicBezTo>
                <a:cubicBezTo>
                  <a:pt x="17317" y="16964"/>
                  <a:pt x="16063" y="19111"/>
                  <a:pt x="14527" y="21024"/>
                </a:cubicBezTo>
                <a:cubicBezTo>
                  <a:pt x="13868" y="21839"/>
                  <a:pt x="13163" y="22607"/>
                  <a:pt x="12395" y="23359"/>
                </a:cubicBezTo>
                <a:cubicBezTo>
                  <a:pt x="12364" y="23359"/>
                  <a:pt x="12348" y="23375"/>
                  <a:pt x="12348" y="23406"/>
                </a:cubicBezTo>
                <a:cubicBezTo>
                  <a:pt x="9542" y="26118"/>
                  <a:pt x="6031" y="28250"/>
                  <a:pt x="2254" y="28939"/>
                </a:cubicBezTo>
                <a:cubicBezTo>
                  <a:pt x="1956" y="27388"/>
                  <a:pt x="1282" y="25851"/>
                  <a:pt x="576" y="24425"/>
                </a:cubicBezTo>
                <a:lnTo>
                  <a:pt x="576" y="24425"/>
                </a:lnTo>
                <a:cubicBezTo>
                  <a:pt x="717" y="24438"/>
                  <a:pt x="858" y="24445"/>
                  <a:pt x="999" y="24445"/>
                </a:cubicBezTo>
                <a:cubicBezTo>
                  <a:pt x="2865" y="24445"/>
                  <a:pt x="4818" y="23344"/>
                  <a:pt x="6392" y="22528"/>
                </a:cubicBezTo>
                <a:cubicBezTo>
                  <a:pt x="8492" y="21431"/>
                  <a:pt x="10498" y="20146"/>
                  <a:pt x="12254" y="18532"/>
                </a:cubicBezTo>
                <a:cubicBezTo>
                  <a:pt x="15185" y="15836"/>
                  <a:pt x="17332" y="12246"/>
                  <a:pt x="17646" y="8218"/>
                </a:cubicBezTo>
                <a:cubicBezTo>
                  <a:pt x="17646" y="8171"/>
                  <a:pt x="17646" y="8124"/>
                  <a:pt x="17630" y="8092"/>
                </a:cubicBezTo>
                <a:cubicBezTo>
                  <a:pt x="17724" y="7889"/>
                  <a:pt x="17756" y="7638"/>
                  <a:pt x="17756" y="7434"/>
                </a:cubicBezTo>
                <a:cubicBezTo>
                  <a:pt x="17756" y="7286"/>
                  <a:pt x="17629" y="7215"/>
                  <a:pt x="17506" y="7215"/>
                </a:cubicBezTo>
                <a:cubicBezTo>
                  <a:pt x="17473" y="7215"/>
                  <a:pt x="17440" y="7220"/>
                  <a:pt x="17411" y="7230"/>
                </a:cubicBezTo>
                <a:cubicBezTo>
                  <a:pt x="16940" y="7058"/>
                  <a:pt x="16423" y="7027"/>
                  <a:pt x="15922" y="6948"/>
                </a:cubicBezTo>
                <a:cubicBezTo>
                  <a:pt x="15483" y="6885"/>
                  <a:pt x="15013" y="6744"/>
                  <a:pt x="14558" y="6729"/>
                </a:cubicBezTo>
                <a:cubicBezTo>
                  <a:pt x="15420" y="5820"/>
                  <a:pt x="16188" y="4864"/>
                  <a:pt x="16972" y="3907"/>
                </a:cubicBezTo>
                <a:cubicBezTo>
                  <a:pt x="17379" y="3421"/>
                  <a:pt x="17787" y="2920"/>
                  <a:pt x="18194" y="2434"/>
                </a:cubicBezTo>
                <a:cubicBezTo>
                  <a:pt x="18430" y="2136"/>
                  <a:pt x="18680" y="1838"/>
                  <a:pt x="18915" y="1541"/>
                </a:cubicBezTo>
                <a:cubicBezTo>
                  <a:pt x="19072" y="1352"/>
                  <a:pt x="19307" y="898"/>
                  <a:pt x="19511" y="804"/>
                </a:cubicBezTo>
                <a:cubicBezTo>
                  <a:pt x="19554" y="701"/>
                  <a:pt x="19597" y="650"/>
                  <a:pt x="19639" y="650"/>
                </a:cubicBezTo>
                <a:close/>
                <a:moveTo>
                  <a:pt x="6345" y="28140"/>
                </a:moveTo>
                <a:cubicBezTo>
                  <a:pt x="6846" y="28375"/>
                  <a:pt x="7379" y="28594"/>
                  <a:pt x="7928" y="28735"/>
                </a:cubicBezTo>
                <a:cubicBezTo>
                  <a:pt x="7677" y="28861"/>
                  <a:pt x="7426" y="28971"/>
                  <a:pt x="7175" y="29080"/>
                </a:cubicBezTo>
                <a:cubicBezTo>
                  <a:pt x="6940" y="29018"/>
                  <a:pt x="6689" y="28971"/>
                  <a:pt x="6470" y="28892"/>
                </a:cubicBezTo>
                <a:cubicBezTo>
                  <a:pt x="6141" y="28783"/>
                  <a:pt x="5827" y="28657"/>
                  <a:pt x="5514" y="28516"/>
                </a:cubicBezTo>
                <a:cubicBezTo>
                  <a:pt x="5796" y="28406"/>
                  <a:pt x="6078" y="28281"/>
                  <a:pt x="6345" y="28140"/>
                </a:cubicBezTo>
                <a:close/>
                <a:moveTo>
                  <a:pt x="5420" y="28547"/>
                </a:moveTo>
                <a:cubicBezTo>
                  <a:pt x="5890" y="28783"/>
                  <a:pt x="6407" y="29033"/>
                  <a:pt x="6940" y="29174"/>
                </a:cubicBezTo>
                <a:cubicBezTo>
                  <a:pt x="6689" y="29284"/>
                  <a:pt x="6439" y="29378"/>
                  <a:pt x="6188" y="29472"/>
                </a:cubicBezTo>
                <a:cubicBezTo>
                  <a:pt x="5671" y="29237"/>
                  <a:pt x="5122" y="29033"/>
                  <a:pt x="4589" y="28845"/>
                </a:cubicBezTo>
                <a:cubicBezTo>
                  <a:pt x="4871" y="28751"/>
                  <a:pt x="5138" y="28657"/>
                  <a:pt x="5420" y="28547"/>
                </a:cubicBezTo>
                <a:close/>
                <a:moveTo>
                  <a:pt x="4417" y="28892"/>
                </a:moveTo>
                <a:cubicBezTo>
                  <a:pt x="4934" y="29127"/>
                  <a:pt x="5467" y="29362"/>
                  <a:pt x="6015" y="29535"/>
                </a:cubicBezTo>
                <a:cubicBezTo>
                  <a:pt x="5718" y="29645"/>
                  <a:pt x="5404" y="29754"/>
                  <a:pt x="5106" y="29848"/>
                </a:cubicBezTo>
                <a:cubicBezTo>
                  <a:pt x="5075" y="29817"/>
                  <a:pt x="5044" y="29801"/>
                  <a:pt x="5012" y="29786"/>
                </a:cubicBezTo>
                <a:cubicBezTo>
                  <a:pt x="4417" y="29551"/>
                  <a:pt x="3743" y="29300"/>
                  <a:pt x="3069" y="29174"/>
                </a:cubicBezTo>
                <a:cubicBezTo>
                  <a:pt x="3523" y="29112"/>
                  <a:pt x="3978" y="29018"/>
                  <a:pt x="4417" y="28892"/>
                </a:cubicBezTo>
                <a:close/>
                <a:moveTo>
                  <a:pt x="19754" y="0"/>
                </a:moveTo>
                <a:cubicBezTo>
                  <a:pt x="19699" y="0"/>
                  <a:pt x="19665" y="28"/>
                  <a:pt x="19652" y="67"/>
                </a:cubicBezTo>
                <a:cubicBezTo>
                  <a:pt x="19339" y="83"/>
                  <a:pt x="19135" y="428"/>
                  <a:pt x="18962" y="616"/>
                </a:cubicBezTo>
                <a:cubicBezTo>
                  <a:pt x="18430" y="1258"/>
                  <a:pt x="17912" y="1901"/>
                  <a:pt x="17379" y="2544"/>
                </a:cubicBezTo>
                <a:cubicBezTo>
                  <a:pt x="16298" y="3860"/>
                  <a:pt x="15169" y="5177"/>
                  <a:pt x="14182" y="6572"/>
                </a:cubicBezTo>
                <a:cubicBezTo>
                  <a:pt x="14135" y="6650"/>
                  <a:pt x="14135" y="6729"/>
                  <a:pt x="14166" y="6776"/>
                </a:cubicBezTo>
                <a:cubicBezTo>
                  <a:pt x="14135" y="6823"/>
                  <a:pt x="14119" y="6885"/>
                  <a:pt x="14135" y="6948"/>
                </a:cubicBezTo>
                <a:cubicBezTo>
                  <a:pt x="14041" y="7215"/>
                  <a:pt x="14386" y="7465"/>
                  <a:pt x="14542" y="7654"/>
                </a:cubicBezTo>
                <a:cubicBezTo>
                  <a:pt x="14840" y="7983"/>
                  <a:pt x="15138" y="8406"/>
                  <a:pt x="15530" y="8625"/>
                </a:cubicBezTo>
                <a:cubicBezTo>
                  <a:pt x="15545" y="8657"/>
                  <a:pt x="15577" y="8672"/>
                  <a:pt x="15624" y="8688"/>
                </a:cubicBezTo>
                <a:cubicBezTo>
                  <a:pt x="15890" y="8751"/>
                  <a:pt x="16172" y="8751"/>
                  <a:pt x="16455" y="8766"/>
                </a:cubicBezTo>
                <a:cubicBezTo>
                  <a:pt x="16643" y="8766"/>
                  <a:pt x="16831" y="8798"/>
                  <a:pt x="17019" y="8813"/>
                </a:cubicBezTo>
                <a:cubicBezTo>
                  <a:pt x="16549" y="12481"/>
                  <a:pt x="14511" y="15741"/>
                  <a:pt x="11784" y="18218"/>
                </a:cubicBezTo>
                <a:cubicBezTo>
                  <a:pt x="10201" y="19660"/>
                  <a:pt x="8398" y="20851"/>
                  <a:pt x="6517" y="21854"/>
                </a:cubicBezTo>
                <a:cubicBezTo>
                  <a:pt x="5577" y="22372"/>
                  <a:pt x="4605" y="22858"/>
                  <a:pt x="3617" y="23249"/>
                </a:cubicBezTo>
                <a:cubicBezTo>
                  <a:pt x="2536" y="23688"/>
                  <a:pt x="1439" y="23876"/>
                  <a:pt x="310" y="24127"/>
                </a:cubicBezTo>
                <a:cubicBezTo>
                  <a:pt x="294" y="24127"/>
                  <a:pt x="294" y="24127"/>
                  <a:pt x="294" y="24143"/>
                </a:cubicBezTo>
                <a:cubicBezTo>
                  <a:pt x="285" y="24142"/>
                  <a:pt x="277" y="24142"/>
                  <a:pt x="268" y="24142"/>
                </a:cubicBezTo>
                <a:cubicBezTo>
                  <a:pt x="122" y="24142"/>
                  <a:pt x="1" y="24262"/>
                  <a:pt x="75" y="24425"/>
                </a:cubicBezTo>
                <a:cubicBezTo>
                  <a:pt x="780" y="25977"/>
                  <a:pt x="1313" y="27591"/>
                  <a:pt x="2003" y="29127"/>
                </a:cubicBezTo>
                <a:cubicBezTo>
                  <a:pt x="2034" y="29190"/>
                  <a:pt x="2081" y="29206"/>
                  <a:pt x="2128" y="29221"/>
                </a:cubicBezTo>
                <a:cubicBezTo>
                  <a:pt x="2144" y="29237"/>
                  <a:pt x="2160" y="29253"/>
                  <a:pt x="2175" y="29268"/>
                </a:cubicBezTo>
                <a:cubicBezTo>
                  <a:pt x="2598" y="29488"/>
                  <a:pt x="3053" y="29598"/>
                  <a:pt x="3492" y="29754"/>
                </a:cubicBezTo>
                <a:cubicBezTo>
                  <a:pt x="3931" y="29911"/>
                  <a:pt x="4370" y="30068"/>
                  <a:pt x="4824" y="30225"/>
                </a:cubicBezTo>
                <a:cubicBezTo>
                  <a:pt x="4852" y="30236"/>
                  <a:pt x="4882" y="30241"/>
                  <a:pt x="4911" y="30241"/>
                </a:cubicBezTo>
                <a:cubicBezTo>
                  <a:pt x="4963" y="30241"/>
                  <a:pt x="5013" y="30224"/>
                  <a:pt x="5044" y="30193"/>
                </a:cubicBezTo>
                <a:cubicBezTo>
                  <a:pt x="9809" y="29676"/>
                  <a:pt x="13994" y="25460"/>
                  <a:pt x="16752" y="21854"/>
                </a:cubicBezTo>
                <a:cubicBezTo>
                  <a:pt x="17082" y="21447"/>
                  <a:pt x="17395" y="21008"/>
                  <a:pt x="17693" y="20569"/>
                </a:cubicBezTo>
                <a:cubicBezTo>
                  <a:pt x="17740" y="20585"/>
                  <a:pt x="17787" y="20601"/>
                  <a:pt x="17834" y="20601"/>
                </a:cubicBezTo>
                <a:cubicBezTo>
                  <a:pt x="17839" y="20602"/>
                  <a:pt x="17843" y="20602"/>
                  <a:pt x="17848" y="20602"/>
                </a:cubicBezTo>
                <a:cubicBezTo>
                  <a:pt x="17901" y="20602"/>
                  <a:pt x="17923" y="20521"/>
                  <a:pt x="17865" y="20506"/>
                </a:cubicBezTo>
                <a:cubicBezTo>
                  <a:pt x="17834" y="20491"/>
                  <a:pt x="17787" y="20475"/>
                  <a:pt x="17756" y="20475"/>
                </a:cubicBezTo>
                <a:cubicBezTo>
                  <a:pt x="17912" y="20240"/>
                  <a:pt x="18069" y="19989"/>
                  <a:pt x="18210" y="19754"/>
                </a:cubicBezTo>
                <a:cubicBezTo>
                  <a:pt x="18241" y="19754"/>
                  <a:pt x="18273" y="19707"/>
                  <a:pt x="18257" y="19676"/>
                </a:cubicBezTo>
                <a:cubicBezTo>
                  <a:pt x="18962" y="18500"/>
                  <a:pt x="19558" y="17262"/>
                  <a:pt x="19966" y="15930"/>
                </a:cubicBezTo>
                <a:cubicBezTo>
                  <a:pt x="20310" y="14785"/>
                  <a:pt x="20530" y="13578"/>
                  <a:pt x="20781" y="12403"/>
                </a:cubicBezTo>
                <a:cubicBezTo>
                  <a:pt x="21000" y="11306"/>
                  <a:pt x="21314" y="10208"/>
                  <a:pt x="21251" y="9096"/>
                </a:cubicBezTo>
                <a:lnTo>
                  <a:pt x="21251" y="9096"/>
                </a:lnTo>
                <a:cubicBezTo>
                  <a:pt x="21580" y="9158"/>
                  <a:pt x="21909" y="9221"/>
                  <a:pt x="22238" y="9268"/>
                </a:cubicBezTo>
                <a:cubicBezTo>
                  <a:pt x="22254" y="9284"/>
                  <a:pt x="22254" y="9284"/>
                  <a:pt x="22270" y="9284"/>
                </a:cubicBezTo>
                <a:cubicBezTo>
                  <a:pt x="22925" y="9373"/>
                  <a:pt x="23596" y="9414"/>
                  <a:pt x="24260" y="9414"/>
                </a:cubicBezTo>
                <a:cubicBezTo>
                  <a:pt x="24534" y="9414"/>
                  <a:pt x="24806" y="9407"/>
                  <a:pt x="25075" y="9393"/>
                </a:cubicBezTo>
                <a:cubicBezTo>
                  <a:pt x="25891" y="9362"/>
                  <a:pt x="26141" y="9111"/>
                  <a:pt x="25843" y="8328"/>
                </a:cubicBezTo>
                <a:cubicBezTo>
                  <a:pt x="24825" y="5710"/>
                  <a:pt x="23351" y="2889"/>
                  <a:pt x="21658" y="647"/>
                </a:cubicBezTo>
                <a:cubicBezTo>
                  <a:pt x="21627" y="584"/>
                  <a:pt x="21549" y="569"/>
                  <a:pt x="21486" y="569"/>
                </a:cubicBezTo>
                <a:cubicBezTo>
                  <a:pt x="21282" y="428"/>
                  <a:pt x="21000" y="349"/>
                  <a:pt x="20796" y="271"/>
                </a:cubicBezTo>
                <a:cubicBezTo>
                  <a:pt x="20483" y="161"/>
                  <a:pt x="20122" y="36"/>
                  <a:pt x="19793" y="4"/>
                </a:cubicBezTo>
                <a:cubicBezTo>
                  <a:pt x="19779" y="2"/>
                  <a:pt x="19766" y="0"/>
                  <a:pt x="197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113" name="Google Shape;1197;p38"/>
          <p:cNvSpPr/>
          <p:nvPr/>
        </p:nvSpPr>
        <p:spPr>
          <a:xfrm rot="15209980">
            <a:off x="3200958" y="2247916"/>
            <a:ext cx="694515" cy="710343"/>
          </a:xfrm>
          <a:custGeom>
            <a:avLst/>
            <a:gdLst/>
            <a:ahLst/>
            <a:cxnLst/>
            <a:rect l="l" t="t" r="r" b="b"/>
            <a:pathLst>
              <a:path w="26142" h="30241" extrusionOk="0">
                <a:moveTo>
                  <a:pt x="20452" y="647"/>
                </a:moveTo>
                <a:lnTo>
                  <a:pt x="20452" y="647"/>
                </a:lnTo>
                <a:cubicBezTo>
                  <a:pt x="20499" y="678"/>
                  <a:pt x="20561" y="694"/>
                  <a:pt x="20608" y="725"/>
                </a:cubicBezTo>
                <a:cubicBezTo>
                  <a:pt x="20749" y="804"/>
                  <a:pt x="20890" y="867"/>
                  <a:pt x="21047" y="929"/>
                </a:cubicBezTo>
                <a:cubicBezTo>
                  <a:pt x="21173" y="992"/>
                  <a:pt x="21282" y="1070"/>
                  <a:pt x="21423" y="1102"/>
                </a:cubicBezTo>
                <a:cubicBezTo>
                  <a:pt x="21627" y="1478"/>
                  <a:pt x="21847" y="1854"/>
                  <a:pt x="22050" y="2230"/>
                </a:cubicBezTo>
                <a:cubicBezTo>
                  <a:pt x="21705" y="2026"/>
                  <a:pt x="21345" y="1838"/>
                  <a:pt x="20984" y="1635"/>
                </a:cubicBezTo>
                <a:cubicBezTo>
                  <a:pt x="20828" y="1290"/>
                  <a:pt x="20655" y="929"/>
                  <a:pt x="20452" y="647"/>
                </a:cubicBezTo>
                <a:close/>
                <a:moveTo>
                  <a:pt x="21047" y="1776"/>
                </a:moveTo>
                <a:lnTo>
                  <a:pt x="21047" y="1776"/>
                </a:lnTo>
                <a:cubicBezTo>
                  <a:pt x="21423" y="2011"/>
                  <a:pt x="21800" y="2246"/>
                  <a:pt x="22191" y="2465"/>
                </a:cubicBezTo>
                <a:cubicBezTo>
                  <a:pt x="22411" y="2857"/>
                  <a:pt x="22630" y="3233"/>
                  <a:pt x="22865" y="3625"/>
                </a:cubicBezTo>
                <a:cubicBezTo>
                  <a:pt x="22395" y="3343"/>
                  <a:pt x="21925" y="3077"/>
                  <a:pt x="21470" y="2794"/>
                </a:cubicBezTo>
                <a:cubicBezTo>
                  <a:pt x="21361" y="2591"/>
                  <a:pt x="21220" y="2199"/>
                  <a:pt x="21047" y="1776"/>
                </a:cubicBezTo>
                <a:close/>
                <a:moveTo>
                  <a:pt x="21564" y="3014"/>
                </a:moveTo>
                <a:cubicBezTo>
                  <a:pt x="22019" y="3327"/>
                  <a:pt x="22505" y="3625"/>
                  <a:pt x="23006" y="3892"/>
                </a:cubicBezTo>
                <a:cubicBezTo>
                  <a:pt x="23210" y="4237"/>
                  <a:pt x="23414" y="4581"/>
                  <a:pt x="23602" y="4942"/>
                </a:cubicBezTo>
                <a:cubicBezTo>
                  <a:pt x="23085" y="4660"/>
                  <a:pt x="22552" y="4378"/>
                  <a:pt x="22066" y="4048"/>
                </a:cubicBezTo>
                <a:cubicBezTo>
                  <a:pt x="21894" y="3704"/>
                  <a:pt x="21721" y="3359"/>
                  <a:pt x="21564" y="3014"/>
                </a:cubicBezTo>
                <a:close/>
                <a:moveTo>
                  <a:pt x="22160" y="4268"/>
                </a:moveTo>
                <a:lnTo>
                  <a:pt x="22160" y="4268"/>
                </a:lnTo>
                <a:cubicBezTo>
                  <a:pt x="22646" y="4613"/>
                  <a:pt x="23179" y="4958"/>
                  <a:pt x="23743" y="5193"/>
                </a:cubicBezTo>
                <a:cubicBezTo>
                  <a:pt x="23947" y="5600"/>
                  <a:pt x="24166" y="6008"/>
                  <a:pt x="24370" y="6415"/>
                </a:cubicBezTo>
                <a:cubicBezTo>
                  <a:pt x="23806" y="6055"/>
                  <a:pt x="23242" y="5726"/>
                  <a:pt x="22677" y="5365"/>
                </a:cubicBezTo>
                <a:cubicBezTo>
                  <a:pt x="22505" y="5005"/>
                  <a:pt x="22332" y="4628"/>
                  <a:pt x="22160" y="4268"/>
                </a:cubicBezTo>
                <a:close/>
                <a:moveTo>
                  <a:pt x="22803" y="5632"/>
                </a:moveTo>
                <a:lnTo>
                  <a:pt x="22803" y="5632"/>
                </a:lnTo>
                <a:cubicBezTo>
                  <a:pt x="23351" y="6023"/>
                  <a:pt x="23931" y="6415"/>
                  <a:pt x="24527" y="6729"/>
                </a:cubicBezTo>
                <a:cubicBezTo>
                  <a:pt x="24527" y="6744"/>
                  <a:pt x="24543" y="6760"/>
                  <a:pt x="24543" y="6776"/>
                </a:cubicBezTo>
                <a:cubicBezTo>
                  <a:pt x="24731" y="7136"/>
                  <a:pt x="24887" y="7512"/>
                  <a:pt x="25060" y="7889"/>
                </a:cubicBezTo>
                <a:cubicBezTo>
                  <a:pt x="24433" y="7450"/>
                  <a:pt x="23806" y="7011"/>
                  <a:pt x="23226" y="6525"/>
                </a:cubicBezTo>
                <a:cubicBezTo>
                  <a:pt x="23085" y="6227"/>
                  <a:pt x="22944" y="5929"/>
                  <a:pt x="22803" y="5632"/>
                </a:cubicBezTo>
                <a:close/>
                <a:moveTo>
                  <a:pt x="16674" y="7591"/>
                </a:moveTo>
                <a:cubicBezTo>
                  <a:pt x="16785" y="7602"/>
                  <a:pt x="16904" y="7613"/>
                  <a:pt x="17019" y="7613"/>
                </a:cubicBezTo>
                <a:cubicBezTo>
                  <a:pt x="17067" y="7613"/>
                  <a:pt x="17114" y="7611"/>
                  <a:pt x="17160" y="7607"/>
                </a:cubicBezTo>
                <a:lnTo>
                  <a:pt x="17160" y="7607"/>
                </a:lnTo>
                <a:cubicBezTo>
                  <a:pt x="17082" y="7748"/>
                  <a:pt x="17082" y="7920"/>
                  <a:pt x="17113" y="8077"/>
                </a:cubicBezTo>
                <a:cubicBezTo>
                  <a:pt x="17097" y="8092"/>
                  <a:pt x="17097" y="8108"/>
                  <a:pt x="17097" y="8124"/>
                </a:cubicBezTo>
                <a:cubicBezTo>
                  <a:pt x="16956" y="7951"/>
                  <a:pt x="16815" y="7763"/>
                  <a:pt x="16674" y="7591"/>
                </a:cubicBezTo>
                <a:close/>
                <a:moveTo>
                  <a:pt x="15859" y="7465"/>
                </a:moveTo>
                <a:cubicBezTo>
                  <a:pt x="16047" y="7497"/>
                  <a:pt x="16266" y="7544"/>
                  <a:pt x="16470" y="7575"/>
                </a:cubicBezTo>
                <a:cubicBezTo>
                  <a:pt x="16643" y="7842"/>
                  <a:pt x="16831" y="8092"/>
                  <a:pt x="17035" y="8343"/>
                </a:cubicBezTo>
                <a:cubicBezTo>
                  <a:pt x="16940" y="8328"/>
                  <a:pt x="16846" y="8328"/>
                  <a:pt x="16737" y="8312"/>
                </a:cubicBezTo>
                <a:cubicBezTo>
                  <a:pt x="16611" y="8186"/>
                  <a:pt x="16470" y="8061"/>
                  <a:pt x="16329" y="7936"/>
                </a:cubicBezTo>
                <a:cubicBezTo>
                  <a:pt x="16219" y="7810"/>
                  <a:pt x="16094" y="7701"/>
                  <a:pt x="15969" y="7575"/>
                </a:cubicBezTo>
                <a:cubicBezTo>
                  <a:pt x="15922" y="7544"/>
                  <a:pt x="15890" y="7497"/>
                  <a:pt x="15843" y="7465"/>
                </a:cubicBezTo>
                <a:close/>
                <a:moveTo>
                  <a:pt x="14824" y="7293"/>
                </a:moveTo>
                <a:cubicBezTo>
                  <a:pt x="15091" y="7356"/>
                  <a:pt x="15373" y="7387"/>
                  <a:pt x="15639" y="7434"/>
                </a:cubicBezTo>
                <a:cubicBezTo>
                  <a:pt x="15812" y="7654"/>
                  <a:pt x="16031" y="7842"/>
                  <a:pt x="16219" y="8045"/>
                </a:cubicBezTo>
                <a:cubicBezTo>
                  <a:pt x="16313" y="8139"/>
                  <a:pt x="16408" y="8233"/>
                  <a:pt x="16486" y="8312"/>
                </a:cubicBezTo>
                <a:lnTo>
                  <a:pt x="16455" y="8312"/>
                </a:lnTo>
                <a:cubicBezTo>
                  <a:pt x="16235" y="8312"/>
                  <a:pt x="16000" y="8328"/>
                  <a:pt x="15781" y="8359"/>
                </a:cubicBezTo>
                <a:cubicBezTo>
                  <a:pt x="15624" y="8061"/>
                  <a:pt x="15342" y="7810"/>
                  <a:pt x="15107" y="7575"/>
                </a:cubicBezTo>
                <a:cubicBezTo>
                  <a:pt x="15013" y="7481"/>
                  <a:pt x="14918" y="7387"/>
                  <a:pt x="14824" y="7293"/>
                </a:cubicBezTo>
                <a:close/>
                <a:moveTo>
                  <a:pt x="20279" y="7748"/>
                </a:moveTo>
                <a:cubicBezTo>
                  <a:pt x="20483" y="7795"/>
                  <a:pt x="20702" y="7810"/>
                  <a:pt x="20922" y="7842"/>
                </a:cubicBezTo>
                <a:cubicBezTo>
                  <a:pt x="21204" y="8171"/>
                  <a:pt x="21486" y="8516"/>
                  <a:pt x="21784" y="8829"/>
                </a:cubicBezTo>
                <a:lnTo>
                  <a:pt x="21204" y="8829"/>
                </a:lnTo>
                <a:cubicBezTo>
                  <a:pt x="21164" y="8769"/>
                  <a:pt x="21085" y="8741"/>
                  <a:pt x="21009" y="8741"/>
                </a:cubicBezTo>
                <a:cubicBezTo>
                  <a:pt x="20966" y="8741"/>
                  <a:pt x="20924" y="8750"/>
                  <a:pt x="20890" y="8766"/>
                </a:cubicBezTo>
                <a:cubicBezTo>
                  <a:pt x="20687" y="8531"/>
                  <a:pt x="20467" y="8281"/>
                  <a:pt x="20263" y="8045"/>
                </a:cubicBezTo>
                <a:cubicBezTo>
                  <a:pt x="20263" y="7951"/>
                  <a:pt x="20263" y="7857"/>
                  <a:pt x="20279" y="7748"/>
                </a:cubicBezTo>
                <a:close/>
                <a:moveTo>
                  <a:pt x="21110" y="7857"/>
                </a:moveTo>
                <a:lnTo>
                  <a:pt x="21110" y="7857"/>
                </a:lnTo>
                <a:cubicBezTo>
                  <a:pt x="21329" y="7873"/>
                  <a:pt x="21549" y="7873"/>
                  <a:pt x="21784" y="7889"/>
                </a:cubicBezTo>
                <a:cubicBezTo>
                  <a:pt x="21768" y="7904"/>
                  <a:pt x="21768" y="7920"/>
                  <a:pt x="21768" y="7936"/>
                </a:cubicBezTo>
                <a:cubicBezTo>
                  <a:pt x="22050" y="8233"/>
                  <a:pt x="22317" y="8547"/>
                  <a:pt x="22599" y="8845"/>
                </a:cubicBezTo>
                <a:cubicBezTo>
                  <a:pt x="22411" y="8845"/>
                  <a:pt x="22207" y="8829"/>
                  <a:pt x="22019" y="8829"/>
                </a:cubicBezTo>
                <a:cubicBezTo>
                  <a:pt x="21737" y="8500"/>
                  <a:pt x="21408" y="8171"/>
                  <a:pt x="21110" y="7857"/>
                </a:cubicBezTo>
                <a:close/>
                <a:moveTo>
                  <a:pt x="23304" y="6682"/>
                </a:moveTo>
                <a:lnTo>
                  <a:pt x="23304" y="6682"/>
                </a:lnTo>
                <a:cubicBezTo>
                  <a:pt x="23900" y="7215"/>
                  <a:pt x="24511" y="7716"/>
                  <a:pt x="25185" y="8155"/>
                </a:cubicBezTo>
                <a:lnTo>
                  <a:pt x="25185" y="8171"/>
                </a:lnTo>
                <a:cubicBezTo>
                  <a:pt x="25358" y="8547"/>
                  <a:pt x="25593" y="8719"/>
                  <a:pt x="25091" y="8845"/>
                </a:cubicBezTo>
                <a:cubicBezTo>
                  <a:pt x="24887" y="8704"/>
                  <a:pt x="24668" y="8563"/>
                  <a:pt x="24464" y="8422"/>
                </a:cubicBezTo>
                <a:cubicBezTo>
                  <a:pt x="24229" y="8249"/>
                  <a:pt x="23994" y="8061"/>
                  <a:pt x="23759" y="7873"/>
                </a:cubicBezTo>
                <a:cubicBezTo>
                  <a:pt x="23837" y="7779"/>
                  <a:pt x="23790" y="7607"/>
                  <a:pt x="23680" y="7528"/>
                </a:cubicBezTo>
                <a:cubicBezTo>
                  <a:pt x="23680" y="7497"/>
                  <a:pt x="23665" y="7465"/>
                  <a:pt x="23649" y="7418"/>
                </a:cubicBezTo>
                <a:cubicBezTo>
                  <a:pt x="23539" y="7183"/>
                  <a:pt x="23414" y="6933"/>
                  <a:pt x="23304" y="6682"/>
                </a:cubicBezTo>
                <a:close/>
                <a:moveTo>
                  <a:pt x="21831" y="7889"/>
                </a:moveTo>
                <a:cubicBezTo>
                  <a:pt x="21862" y="7889"/>
                  <a:pt x="21894" y="7889"/>
                  <a:pt x="21925" y="7904"/>
                </a:cubicBezTo>
                <a:cubicBezTo>
                  <a:pt x="22254" y="7920"/>
                  <a:pt x="22583" y="7951"/>
                  <a:pt x="22928" y="7967"/>
                </a:cubicBezTo>
                <a:cubicBezTo>
                  <a:pt x="23147" y="8281"/>
                  <a:pt x="23367" y="8578"/>
                  <a:pt x="23602" y="8860"/>
                </a:cubicBezTo>
                <a:cubicBezTo>
                  <a:pt x="23320" y="8860"/>
                  <a:pt x="23053" y="8860"/>
                  <a:pt x="22771" y="8845"/>
                </a:cubicBezTo>
                <a:cubicBezTo>
                  <a:pt x="22474" y="8516"/>
                  <a:pt x="22144" y="8202"/>
                  <a:pt x="21831" y="7889"/>
                </a:cubicBezTo>
                <a:close/>
                <a:moveTo>
                  <a:pt x="23665" y="7951"/>
                </a:moveTo>
                <a:cubicBezTo>
                  <a:pt x="24025" y="8281"/>
                  <a:pt x="24401" y="8610"/>
                  <a:pt x="24793" y="8892"/>
                </a:cubicBezTo>
                <a:cubicBezTo>
                  <a:pt x="24621" y="8892"/>
                  <a:pt x="24433" y="8876"/>
                  <a:pt x="24276" y="8876"/>
                </a:cubicBezTo>
                <a:lnTo>
                  <a:pt x="23806" y="8876"/>
                </a:lnTo>
                <a:cubicBezTo>
                  <a:pt x="23586" y="8563"/>
                  <a:pt x="23336" y="8265"/>
                  <a:pt x="23085" y="7983"/>
                </a:cubicBezTo>
                <a:cubicBezTo>
                  <a:pt x="23257" y="7983"/>
                  <a:pt x="23430" y="7983"/>
                  <a:pt x="23586" y="7967"/>
                </a:cubicBezTo>
                <a:cubicBezTo>
                  <a:pt x="23618" y="7967"/>
                  <a:pt x="23649" y="7967"/>
                  <a:pt x="23665" y="7951"/>
                </a:cubicBezTo>
                <a:close/>
                <a:moveTo>
                  <a:pt x="20248" y="8233"/>
                </a:moveTo>
                <a:cubicBezTo>
                  <a:pt x="20420" y="8453"/>
                  <a:pt x="20577" y="8688"/>
                  <a:pt x="20765" y="8892"/>
                </a:cubicBezTo>
                <a:cubicBezTo>
                  <a:pt x="20749" y="8923"/>
                  <a:pt x="20734" y="8970"/>
                  <a:pt x="20749" y="9017"/>
                </a:cubicBezTo>
                <a:cubicBezTo>
                  <a:pt x="20749" y="9205"/>
                  <a:pt x="20749" y="9378"/>
                  <a:pt x="20749" y="9550"/>
                </a:cubicBezTo>
                <a:cubicBezTo>
                  <a:pt x="20546" y="9440"/>
                  <a:pt x="20357" y="9299"/>
                  <a:pt x="20169" y="9158"/>
                </a:cubicBezTo>
                <a:cubicBezTo>
                  <a:pt x="20201" y="8845"/>
                  <a:pt x="20232" y="8547"/>
                  <a:pt x="20248" y="8233"/>
                </a:cubicBezTo>
                <a:close/>
                <a:moveTo>
                  <a:pt x="20154" y="9284"/>
                </a:moveTo>
                <a:cubicBezTo>
                  <a:pt x="20342" y="9440"/>
                  <a:pt x="20530" y="9581"/>
                  <a:pt x="20749" y="9707"/>
                </a:cubicBezTo>
                <a:cubicBezTo>
                  <a:pt x="20734" y="10005"/>
                  <a:pt x="20687" y="10302"/>
                  <a:pt x="20640" y="10600"/>
                </a:cubicBezTo>
                <a:cubicBezTo>
                  <a:pt x="20420" y="10522"/>
                  <a:pt x="20201" y="10444"/>
                  <a:pt x="19981" y="10381"/>
                </a:cubicBezTo>
                <a:cubicBezTo>
                  <a:pt x="20060" y="10020"/>
                  <a:pt x="20107" y="9660"/>
                  <a:pt x="20154" y="9284"/>
                </a:cubicBezTo>
                <a:close/>
                <a:moveTo>
                  <a:pt x="19966" y="10506"/>
                </a:moveTo>
                <a:cubicBezTo>
                  <a:pt x="20185" y="10585"/>
                  <a:pt x="20404" y="10679"/>
                  <a:pt x="20624" y="10741"/>
                </a:cubicBezTo>
                <a:cubicBezTo>
                  <a:pt x="20561" y="11055"/>
                  <a:pt x="20499" y="11353"/>
                  <a:pt x="20436" y="11650"/>
                </a:cubicBezTo>
                <a:cubicBezTo>
                  <a:pt x="20201" y="11588"/>
                  <a:pt x="19981" y="11541"/>
                  <a:pt x="19762" y="11462"/>
                </a:cubicBezTo>
                <a:cubicBezTo>
                  <a:pt x="19840" y="11149"/>
                  <a:pt x="19903" y="10835"/>
                  <a:pt x="19966" y="10506"/>
                </a:cubicBezTo>
                <a:close/>
                <a:moveTo>
                  <a:pt x="19746" y="11572"/>
                </a:moveTo>
                <a:cubicBezTo>
                  <a:pt x="19966" y="11650"/>
                  <a:pt x="20185" y="11713"/>
                  <a:pt x="20404" y="11760"/>
                </a:cubicBezTo>
                <a:cubicBezTo>
                  <a:pt x="20357" y="12011"/>
                  <a:pt x="20295" y="12262"/>
                  <a:pt x="20248" y="12513"/>
                </a:cubicBezTo>
                <a:lnTo>
                  <a:pt x="20216" y="12607"/>
                </a:lnTo>
                <a:cubicBezTo>
                  <a:pt x="19981" y="12560"/>
                  <a:pt x="19746" y="12513"/>
                  <a:pt x="19511" y="12481"/>
                </a:cubicBezTo>
                <a:cubicBezTo>
                  <a:pt x="19589" y="12183"/>
                  <a:pt x="19668" y="11870"/>
                  <a:pt x="19746" y="11572"/>
                </a:cubicBezTo>
                <a:close/>
                <a:moveTo>
                  <a:pt x="19464" y="12622"/>
                </a:moveTo>
                <a:cubicBezTo>
                  <a:pt x="19699" y="12669"/>
                  <a:pt x="19950" y="12701"/>
                  <a:pt x="20201" y="12748"/>
                </a:cubicBezTo>
                <a:cubicBezTo>
                  <a:pt x="20091" y="13218"/>
                  <a:pt x="19997" y="13688"/>
                  <a:pt x="19903" y="14158"/>
                </a:cubicBezTo>
                <a:cubicBezTo>
                  <a:pt x="19605" y="14111"/>
                  <a:pt x="19323" y="14033"/>
                  <a:pt x="19041" y="13908"/>
                </a:cubicBezTo>
                <a:cubicBezTo>
                  <a:pt x="19198" y="13484"/>
                  <a:pt x="19339" y="13061"/>
                  <a:pt x="19464" y="12622"/>
                </a:cubicBezTo>
                <a:close/>
                <a:moveTo>
                  <a:pt x="19009" y="14002"/>
                </a:moveTo>
                <a:cubicBezTo>
                  <a:pt x="19292" y="14127"/>
                  <a:pt x="19574" y="14237"/>
                  <a:pt x="19872" y="14284"/>
                </a:cubicBezTo>
                <a:cubicBezTo>
                  <a:pt x="19778" y="14691"/>
                  <a:pt x="19683" y="15099"/>
                  <a:pt x="19574" y="15506"/>
                </a:cubicBezTo>
                <a:cubicBezTo>
                  <a:pt x="19213" y="15475"/>
                  <a:pt x="18868" y="15397"/>
                  <a:pt x="18524" y="15287"/>
                </a:cubicBezTo>
                <a:lnTo>
                  <a:pt x="18508" y="15287"/>
                </a:lnTo>
                <a:cubicBezTo>
                  <a:pt x="18696" y="14864"/>
                  <a:pt x="18853" y="14441"/>
                  <a:pt x="19009" y="14002"/>
                </a:cubicBezTo>
                <a:close/>
                <a:moveTo>
                  <a:pt x="18477" y="15381"/>
                </a:moveTo>
                <a:cubicBezTo>
                  <a:pt x="18477" y="15381"/>
                  <a:pt x="18477" y="15397"/>
                  <a:pt x="18492" y="15397"/>
                </a:cubicBezTo>
                <a:cubicBezTo>
                  <a:pt x="18837" y="15522"/>
                  <a:pt x="19182" y="15600"/>
                  <a:pt x="19542" y="15632"/>
                </a:cubicBezTo>
                <a:cubicBezTo>
                  <a:pt x="19495" y="15773"/>
                  <a:pt x="19464" y="15914"/>
                  <a:pt x="19417" y="16055"/>
                </a:cubicBezTo>
                <a:cubicBezTo>
                  <a:pt x="19370" y="16196"/>
                  <a:pt x="19323" y="16321"/>
                  <a:pt x="19276" y="16463"/>
                </a:cubicBezTo>
                <a:cubicBezTo>
                  <a:pt x="18868" y="16384"/>
                  <a:pt x="18477" y="16321"/>
                  <a:pt x="18085" y="16227"/>
                </a:cubicBezTo>
                <a:cubicBezTo>
                  <a:pt x="18226" y="15945"/>
                  <a:pt x="18351" y="15663"/>
                  <a:pt x="18477" y="15381"/>
                </a:cubicBezTo>
                <a:close/>
                <a:moveTo>
                  <a:pt x="18053" y="16306"/>
                </a:moveTo>
                <a:cubicBezTo>
                  <a:pt x="18430" y="16415"/>
                  <a:pt x="18837" y="16510"/>
                  <a:pt x="19229" y="16557"/>
                </a:cubicBezTo>
                <a:cubicBezTo>
                  <a:pt x="19104" y="16917"/>
                  <a:pt x="18947" y="17293"/>
                  <a:pt x="18790" y="17638"/>
                </a:cubicBezTo>
                <a:cubicBezTo>
                  <a:pt x="18398" y="17481"/>
                  <a:pt x="17975" y="17356"/>
                  <a:pt x="17552" y="17278"/>
                </a:cubicBezTo>
                <a:cubicBezTo>
                  <a:pt x="17724" y="16964"/>
                  <a:pt x="17897" y="16635"/>
                  <a:pt x="18053" y="16306"/>
                </a:cubicBezTo>
                <a:close/>
                <a:moveTo>
                  <a:pt x="17505" y="17372"/>
                </a:moveTo>
                <a:cubicBezTo>
                  <a:pt x="17928" y="17466"/>
                  <a:pt x="18335" y="17607"/>
                  <a:pt x="18743" y="17748"/>
                </a:cubicBezTo>
                <a:cubicBezTo>
                  <a:pt x="18649" y="17967"/>
                  <a:pt x="18539" y="18171"/>
                  <a:pt x="18430" y="18375"/>
                </a:cubicBezTo>
                <a:cubicBezTo>
                  <a:pt x="17991" y="18281"/>
                  <a:pt x="17536" y="18187"/>
                  <a:pt x="17097" y="18108"/>
                </a:cubicBezTo>
                <a:cubicBezTo>
                  <a:pt x="17238" y="17873"/>
                  <a:pt x="17379" y="17622"/>
                  <a:pt x="17505" y="17372"/>
                </a:cubicBezTo>
                <a:close/>
                <a:moveTo>
                  <a:pt x="17050" y="18187"/>
                </a:moveTo>
                <a:cubicBezTo>
                  <a:pt x="17489" y="18296"/>
                  <a:pt x="17928" y="18390"/>
                  <a:pt x="18383" y="18484"/>
                </a:cubicBezTo>
                <a:cubicBezTo>
                  <a:pt x="18194" y="18829"/>
                  <a:pt x="17991" y="19174"/>
                  <a:pt x="17787" y="19519"/>
                </a:cubicBezTo>
                <a:cubicBezTo>
                  <a:pt x="17536" y="19456"/>
                  <a:pt x="17285" y="19378"/>
                  <a:pt x="17050" y="19315"/>
                </a:cubicBezTo>
                <a:cubicBezTo>
                  <a:pt x="16893" y="19268"/>
                  <a:pt x="16658" y="19174"/>
                  <a:pt x="16470" y="19143"/>
                </a:cubicBezTo>
                <a:cubicBezTo>
                  <a:pt x="16674" y="18829"/>
                  <a:pt x="16862" y="18516"/>
                  <a:pt x="17050" y="18187"/>
                </a:cubicBezTo>
                <a:close/>
                <a:moveTo>
                  <a:pt x="16408" y="19237"/>
                </a:moveTo>
                <a:cubicBezTo>
                  <a:pt x="16549" y="19268"/>
                  <a:pt x="16721" y="19347"/>
                  <a:pt x="16831" y="19378"/>
                </a:cubicBezTo>
                <a:cubicBezTo>
                  <a:pt x="16987" y="19425"/>
                  <a:pt x="17160" y="19472"/>
                  <a:pt x="17317" y="19519"/>
                </a:cubicBezTo>
                <a:cubicBezTo>
                  <a:pt x="17442" y="19566"/>
                  <a:pt x="17583" y="19613"/>
                  <a:pt x="17709" y="19644"/>
                </a:cubicBezTo>
                <a:cubicBezTo>
                  <a:pt x="17567" y="19880"/>
                  <a:pt x="17426" y="20099"/>
                  <a:pt x="17270" y="20334"/>
                </a:cubicBezTo>
                <a:cubicBezTo>
                  <a:pt x="16815" y="20209"/>
                  <a:pt x="16345" y="20115"/>
                  <a:pt x="15890" y="20005"/>
                </a:cubicBezTo>
                <a:cubicBezTo>
                  <a:pt x="16063" y="19754"/>
                  <a:pt x="16235" y="19503"/>
                  <a:pt x="16408" y="19237"/>
                </a:cubicBezTo>
                <a:close/>
                <a:moveTo>
                  <a:pt x="15828" y="20099"/>
                </a:moveTo>
                <a:cubicBezTo>
                  <a:pt x="16282" y="20224"/>
                  <a:pt x="16721" y="20350"/>
                  <a:pt x="17176" y="20459"/>
                </a:cubicBezTo>
                <a:cubicBezTo>
                  <a:pt x="17019" y="20695"/>
                  <a:pt x="16862" y="20914"/>
                  <a:pt x="16690" y="21149"/>
                </a:cubicBezTo>
                <a:cubicBezTo>
                  <a:pt x="16204" y="21086"/>
                  <a:pt x="15734" y="21008"/>
                  <a:pt x="15263" y="20867"/>
                </a:cubicBezTo>
                <a:cubicBezTo>
                  <a:pt x="15451" y="20616"/>
                  <a:pt x="15639" y="20365"/>
                  <a:pt x="15828" y="20099"/>
                </a:cubicBezTo>
                <a:close/>
                <a:moveTo>
                  <a:pt x="15169" y="20977"/>
                </a:moveTo>
                <a:cubicBezTo>
                  <a:pt x="15624" y="21133"/>
                  <a:pt x="16110" y="21259"/>
                  <a:pt x="16580" y="21290"/>
                </a:cubicBezTo>
                <a:cubicBezTo>
                  <a:pt x="16486" y="21416"/>
                  <a:pt x="16376" y="21557"/>
                  <a:pt x="16266" y="21682"/>
                </a:cubicBezTo>
                <a:cubicBezTo>
                  <a:pt x="16188" y="21792"/>
                  <a:pt x="16094" y="21901"/>
                  <a:pt x="16016" y="22011"/>
                </a:cubicBezTo>
                <a:cubicBezTo>
                  <a:pt x="15545" y="21886"/>
                  <a:pt x="15060" y="21776"/>
                  <a:pt x="14589" y="21698"/>
                </a:cubicBezTo>
                <a:cubicBezTo>
                  <a:pt x="14621" y="21651"/>
                  <a:pt x="14652" y="21619"/>
                  <a:pt x="14699" y="21572"/>
                </a:cubicBezTo>
                <a:cubicBezTo>
                  <a:pt x="14856" y="21384"/>
                  <a:pt x="15013" y="21180"/>
                  <a:pt x="15169" y="20977"/>
                </a:cubicBezTo>
                <a:close/>
                <a:moveTo>
                  <a:pt x="14558" y="21807"/>
                </a:moveTo>
                <a:cubicBezTo>
                  <a:pt x="14997" y="21933"/>
                  <a:pt x="15451" y="22043"/>
                  <a:pt x="15906" y="22137"/>
                </a:cubicBezTo>
                <a:cubicBezTo>
                  <a:pt x="15718" y="22356"/>
                  <a:pt x="15530" y="22591"/>
                  <a:pt x="15326" y="22811"/>
                </a:cubicBezTo>
                <a:cubicBezTo>
                  <a:pt x="14871" y="22670"/>
                  <a:pt x="14401" y="22560"/>
                  <a:pt x="13931" y="22450"/>
                </a:cubicBezTo>
                <a:cubicBezTo>
                  <a:pt x="14119" y="22246"/>
                  <a:pt x="14307" y="22027"/>
                  <a:pt x="14495" y="21807"/>
                </a:cubicBezTo>
                <a:lnTo>
                  <a:pt x="14511" y="21823"/>
                </a:lnTo>
                <a:cubicBezTo>
                  <a:pt x="14516" y="21828"/>
                  <a:pt x="14520" y="21830"/>
                  <a:pt x="14525" y="21830"/>
                </a:cubicBezTo>
                <a:cubicBezTo>
                  <a:pt x="14536" y="21830"/>
                  <a:pt x="14547" y="21819"/>
                  <a:pt x="14558" y="21807"/>
                </a:cubicBezTo>
                <a:close/>
                <a:moveTo>
                  <a:pt x="13868" y="22528"/>
                </a:moveTo>
                <a:cubicBezTo>
                  <a:pt x="14307" y="22670"/>
                  <a:pt x="14777" y="22811"/>
                  <a:pt x="15232" y="22920"/>
                </a:cubicBezTo>
                <a:cubicBezTo>
                  <a:pt x="14950" y="23234"/>
                  <a:pt x="14683" y="23532"/>
                  <a:pt x="14386" y="23829"/>
                </a:cubicBezTo>
                <a:cubicBezTo>
                  <a:pt x="13931" y="23673"/>
                  <a:pt x="13445" y="23547"/>
                  <a:pt x="12959" y="23453"/>
                </a:cubicBezTo>
                <a:cubicBezTo>
                  <a:pt x="13273" y="23155"/>
                  <a:pt x="13570" y="22842"/>
                  <a:pt x="13868" y="22528"/>
                </a:cubicBezTo>
                <a:close/>
                <a:moveTo>
                  <a:pt x="12834" y="23579"/>
                </a:moveTo>
                <a:cubicBezTo>
                  <a:pt x="13304" y="23704"/>
                  <a:pt x="13790" y="23845"/>
                  <a:pt x="14260" y="23971"/>
                </a:cubicBezTo>
                <a:cubicBezTo>
                  <a:pt x="14041" y="24206"/>
                  <a:pt x="13806" y="24425"/>
                  <a:pt x="13586" y="24644"/>
                </a:cubicBezTo>
                <a:cubicBezTo>
                  <a:pt x="13100" y="24472"/>
                  <a:pt x="12599" y="24347"/>
                  <a:pt x="12081" y="24284"/>
                </a:cubicBezTo>
                <a:cubicBezTo>
                  <a:pt x="12332" y="24065"/>
                  <a:pt x="12583" y="23829"/>
                  <a:pt x="12834" y="23579"/>
                </a:cubicBezTo>
                <a:close/>
                <a:moveTo>
                  <a:pt x="11925" y="24425"/>
                </a:moveTo>
                <a:cubicBezTo>
                  <a:pt x="12442" y="24503"/>
                  <a:pt x="12944" y="24629"/>
                  <a:pt x="13461" y="24770"/>
                </a:cubicBezTo>
                <a:cubicBezTo>
                  <a:pt x="13226" y="24989"/>
                  <a:pt x="12991" y="25209"/>
                  <a:pt x="12755" y="25428"/>
                </a:cubicBezTo>
                <a:cubicBezTo>
                  <a:pt x="12254" y="25271"/>
                  <a:pt x="11737" y="25130"/>
                  <a:pt x="11204" y="25021"/>
                </a:cubicBezTo>
                <a:cubicBezTo>
                  <a:pt x="11454" y="24833"/>
                  <a:pt x="11690" y="24629"/>
                  <a:pt x="11925" y="24425"/>
                </a:cubicBezTo>
                <a:close/>
                <a:moveTo>
                  <a:pt x="11047" y="25162"/>
                </a:moveTo>
                <a:cubicBezTo>
                  <a:pt x="11564" y="25318"/>
                  <a:pt x="12081" y="25460"/>
                  <a:pt x="12599" y="25569"/>
                </a:cubicBezTo>
                <a:cubicBezTo>
                  <a:pt x="12379" y="25773"/>
                  <a:pt x="12144" y="25961"/>
                  <a:pt x="11925" y="26165"/>
                </a:cubicBezTo>
                <a:cubicBezTo>
                  <a:pt x="11392" y="26024"/>
                  <a:pt x="10859" y="25883"/>
                  <a:pt x="10326" y="25710"/>
                </a:cubicBezTo>
                <a:cubicBezTo>
                  <a:pt x="10577" y="25538"/>
                  <a:pt x="10812" y="25350"/>
                  <a:pt x="11047" y="25162"/>
                </a:cubicBezTo>
                <a:close/>
                <a:moveTo>
                  <a:pt x="10185" y="25820"/>
                </a:moveTo>
                <a:cubicBezTo>
                  <a:pt x="10702" y="26008"/>
                  <a:pt x="11219" y="26181"/>
                  <a:pt x="11752" y="26290"/>
                </a:cubicBezTo>
                <a:cubicBezTo>
                  <a:pt x="11674" y="26369"/>
                  <a:pt x="11596" y="26431"/>
                  <a:pt x="11517" y="26494"/>
                </a:cubicBezTo>
                <a:cubicBezTo>
                  <a:pt x="11407" y="26588"/>
                  <a:pt x="11298" y="26666"/>
                  <a:pt x="11188" y="26745"/>
                </a:cubicBezTo>
                <a:cubicBezTo>
                  <a:pt x="10922" y="26666"/>
                  <a:pt x="10655" y="26588"/>
                  <a:pt x="10389" y="26510"/>
                </a:cubicBezTo>
                <a:cubicBezTo>
                  <a:pt x="10216" y="26463"/>
                  <a:pt x="10044" y="26416"/>
                  <a:pt x="9871" y="26369"/>
                </a:cubicBezTo>
                <a:cubicBezTo>
                  <a:pt x="9793" y="26353"/>
                  <a:pt x="9715" y="26322"/>
                  <a:pt x="9636" y="26306"/>
                </a:cubicBezTo>
                <a:cubicBezTo>
                  <a:pt x="9621" y="26306"/>
                  <a:pt x="9574" y="26290"/>
                  <a:pt x="9527" y="26290"/>
                </a:cubicBezTo>
                <a:cubicBezTo>
                  <a:pt x="9746" y="26134"/>
                  <a:pt x="9965" y="25977"/>
                  <a:pt x="10185" y="25820"/>
                </a:cubicBezTo>
                <a:close/>
                <a:moveTo>
                  <a:pt x="9417" y="26369"/>
                </a:moveTo>
                <a:cubicBezTo>
                  <a:pt x="9668" y="26447"/>
                  <a:pt x="9934" y="26525"/>
                  <a:pt x="10201" y="26604"/>
                </a:cubicBezTo>
                <a:cubicBezTo>
                  <a:pt x="10483" y="26682"/>
                  <a:pt x="10765" y="26776"/>
                  <a:pt x="11063" y="26855"/>
                </a:cubicBezTo>
                <a:cubicBezTo>
                  <a:pt x="10843" y="27011"/>
                  <a:pt x="10639" y="27152"/>
                  <a:pt x="10420" y="27309"/>
                </a:cubicBezTo>
                <a:cubicBezTo>
                  <a:pt x="9840" y="27168"/>
                  <a:pt x="9260" y="27011"/>
                  <a:pt x="8680" y="26839"/>
                </a:cubicBezTo>
                <a:cubicBezTo>
                  <a:pt x="8837" y="26745"/>
                  <a:pt x="9009" y="26635"/>
                  <a:pt x="9166" y="26541"/>
                </a:cubicBezTo>
                <a:cubicBezTo>
                  <a:pt x="9244" y="26478"/>
                  <a:pt x="9338" y="26416"/>
                  <a:pt x="9417" y="26369"/>
                </a:cubicBezTo>
                <a:close/>
                <a:moveTo>
                  <a:pt x="8523" y="26933"/>
                </a:moveTo>
                <a:cubicBezTo>
                  <a:pt x="9041" y="27168"/>
                  <a:pt x="9621" y="27340"/>
                  <a:pt x="10185" y="27466"/>
                </a:cubicBezTo>
                <a:cubicBezTo>
                  <a:pt x="9934" y="27623"/>
                  <a:pt x="9668" y="27795"/>
                  <a:pt x="9401" y="27952"/>
                </a:cubicBezTo>
                <a:cubicBezTo>
                  <a:pt x="8837" y="27764"/>
                  <a:pt x="8257" y="27607"/>
                  <a:pt x="7693" y="27435"/>
                </a:cubicBezTo>
                <a:cubicBezTo>
                  <a:pt x="7975" y="27278"/>
                  <a:pt x="8257" y="27105"/>
                  <a:pt x="8523" y="26933"/>
                </a:cubicBezTo>
                <a:close/>
                <a:moveTo>
                  <a:pt x="7520" y="27529"/>
                </a:moveTo>
                <a:cubicBezTo>
                  <a:pt x="8069" y="27732"/>
                  <a:pt x="8633" y="27952"/>
                  <a:pt x="9197" y="28077"/>
                </a:cubicBezTo>
                <a:cubicBezTo>
                  <a:pt x="8853" y="28265"/>
                  <a:pt x="8523" y="28453"/>
                  <a:pt x="8179" y="28626"/>
                </a:cubicBezTo>
                <a:cubicBezTo>
                  <a:pt x="7912" y="28547"/>
                  <a:pt x="7646" y="28485"/>
                  <a:pt x="7395" y="28391"/>
                </a:cubicBezTo>
                <a:cubicBezTo>
                  <a:pt x="7081" y="28297"/>
                  <a:pt x="6799" y="28187"/>
                  <a:pt x="6501" y="28077"/>
                </a:cubicBezTo>
                <a:cubicBezTo>
                  <a:pt x="6846" y="27905"/>
                  <a:pt x="7191" y="27717"/>
                  <a:pt x="7520" y="27529"/>
                </a:cubicBezTo>
                <a:close/>
                <a:moveTo>
                  <a:pt x="19639" y="650"/>
                </a:moveTo>
                <a:cubicBezTo>
                  <a:pt x="19675" y="650"/>
                  <a:pt x="19711" y="686"/>
                  <a:pt x="19746" y="757"/>
                </a:cubicBezTo>
                <a:cubicBezTo>
                  <a:pt x="19950" y="929"/>
                  <a:pt x="20091" y="1133"/>
                  <a:pt x="20185" y="1384"/>
                </a:cubicBezTo>
                <a:cubicBezTo>
                  <a:pt x="20326" y="1635"/>
                  <a:pt x="20436" y="1901"/>
                  <a:pt x="20561" y="2152"/>
                </a:cubicBezTo>
                <a:cubicBezTo>
                  <a:pt x="20843" y="2747"/>
                  <a:pt x="21126" y="3327"/>
                  <a:pt x="21392" y="3923"/>
                </a:cubicBezTo>
                <a:cubicBezTo>
                  <a:pt x="21941" y="5083"/>
                  <a:pt x="22489" y="6243"/>
                  <a:pt x="23038" y="7403"/>
                </a:cubicBezTo>
                <a:cubicBezTo>
                  <a:pt x="22630" y="7356"/>
                  <a:pt x="22191" y="7356"/>
                  <a:pt x="21784" y="7340"/>
                </a:cubicBezTo>
                <a:cubicBezTo>
                  <a:pt x="21467" y="7321"/>
                  <a:pt x="21138" y="7297"/>
                  <a:pt x="20815" y="7297"/>
                </a:cubicBezTo>
                <a:cubicBezTo>
                  <a:pt x="20596" y="7297"/>
                  <a:pt x="20379" y="7308"/>
                  <a:pt x="20169" y="7340"/>
                </a:cubicBezTo>
                <a:cubicBezTo>
                  <a:pt x="20140" y="7327"/>
                  <a:pt x="20107" y="7320"/>
                  <a:pt x="20073" y="7320"/>
                </a:cubicBezTo>
                <a:cubicBezTo>
                  <a:pt x="19984" y="7320"/>
                  <a:pt x="19894" y="7371"/>
                  <a:pt x="19872" y="7497"/>
                </a:cubicBezTo>
                <a:cubicBezTo>
                  <a:pt x="19872" y="7528"/>
                  <a:pt x="19872" y="7575"/>
                  <a:pt x="19856" y="7607"/>
                </a:cubicBezTo>
                <a:cubicBezTo>
                  <a:pt x="19840" y="7622"/>
                  <a:pt x="19825" y="7638"/>
                  <a:pt x="19840" y="7669"/>
                </a:cubicBezTo>
                <a:lnTo>
                  <a:pt x="19856" y="7669"/>
                </a:lnTo>
                <a:cubicBezTo>
                  <a:pt x="19527" y="10083"/>
                  <a:pt x="19104" y="12403"/>
                  <a:pt x="18210" y="14676"/>
                </a:cubicBezTo>
                <a:cubicBezTo>
                  <a:pt x="17317" y="16964"/>
                  <a:pt x="16063" y="19111"/>
                  <a:pt x="14527" y="21024"/>
                </a:cubicBezTo>
                <a:cubicBezTo>
                  <a:pt x="13868" y="21839"/>
                  <a:pt x="13163" y="22607"/>
                  <a:pt x="12395" y="23359"/>
                </a:cubicBezTo>
                <a:cubicBezTo>
                  <a:pt x="12364" y="23359"/>
                  <a:pt x="12348" y="23375"/>
                  <a:pt x="12348" y="23406"/>
                </a:cubicBezTo>
                <a:cubicBezTo>
                  <a:pt x="9542" y="26118"/>
                  <a:pt x="6031" y="28250"/>
                  <a:pt x="2254" y="28939"/>
                </a:cubicBezTo>
                <a:cubicBezTo>
                  <a:pt x="1956" y="27388"/>
                  <a:pt x="1282" y="25851"/>
                  <a:pt x="576" y="24425"/>
                </a:cubicBezTo>
                <a:lnTo>
                  <a:pt x="576" y="24425"/>
                </a:lnTo>
                <a:cubicBezTo>
                  <a:pt x="717" y="24438"/>
                  <a:pt x="858" y="24445"/>
                  <a:pt x="999" y="24445"/>
                </a:cubicBezTo>
                <a:cubicBezTo>
                  <a:pt x="2865" y="24445"/>
                  <a:pt x="4818" y="23344"/>
                  <a:pt x="6392" y="22528"/>
                </a:cubicBezTo>
                <a:cubicBezTo>
                  <a:pt x="8492" y="21431"/>
                  <a:pt x="10498" y="20146"/>
                  <a:pt x="12254" y="18532"/>
                </a:cubicBezTo>
                <a:cubicBezTo>
                  <a:pt x="15185" y="15836"/>
                  <a:pt x="17332" y="12246"/>
                  <a:pt x="17646" y="8218"/>
                </a:cubicBezTo>
                <a:cubicBezTo>
                  <a:pt x="17646" y="8171"/>
                  <a:pt x="17646" y="8124"/>
                  <a:pt x="17630" y="8092"/>
                </a:cubicBezTo>
                <a:cubicBezTo>
                  <a:pt x="17724" y="7889"/>
                  <a:pt x="17756" y="7638"/>
                  <a:pt x="17756" y="7434"/>
                </a:cubicBezTo>
                <a:cubicBezTo>
                  <a:pt x="17756" y="7286"/>
                  <a:pt x="17629" y="7215"/>
                  <a:pt x="17506" y="7215"/>
                </a:cubicBezTo>
                <a:cubicBezTo>
                  <a:pt x="17473" y="7215"/>
                  <a:pt x="17440" y="7220"/>
                  <a:pt x="17411" y="7230"/>
                </a:cubicBezTo>
                <a:cubicBezTo>
                  <a:pt x="16940" y="7058"/>
                  <a:pt x="16423" y="7027"/>
                  <a:pt x="15922" y="6948"/>
                </a:cubicBezTo>
                <a:cubicBezTo>
                  <a:pt x="15483" y="6885"/>
                  <a:pt x="15013" y="6744"/>
                  <a:pt x="14558" y="6729"/>
                </a:cubicBezTo>
                <a:cubicBezTo>
                  <a:pt x="15420" y="5820"/>
                  <a:pt x="16188" y="4864"/>
                  <a:pt x="16972" y="3907"/>
                </a:cubicBezTo>
                <a:cubicBezTo>
                  <a:pt x="17379" y="3421"/>
                  <a:pt x="17787" y="2920"/>
                  <a:pt x="18194" y="2434"/>
                </a:cubicBezTo>
                <a:cubicBezTo>
                  <a:pt x="18430" y="2136"/>
                  <a:pt x="18680" y="1838"/>
                  <a:pt x="18915" y="1541"/>
                </a:cubicBezTo>
                <a:cubicBezTo>
                  <a:pt x="19072" y="1352"/>
                  <a:pt x="19307" y="898"/>
                  <a:pt x="19511" y="804"/>
                </a:cubicBezTo>
                <a:cubicBezTo>
                  <a:pt x="19554" y="701"/>
                  <a:pt x="19597" y="650"/>
                  <a:pt x="19639" y="650"/>
                </a:cubicBezTo>
                <a:close/>
                <a:moveTo>
                  <a:pt x="6345" y="28140"/>
                </a:moveTo>
                <a:cubicBezTo>
                  <a:pt x="6846" y="28375"/>
                  <a:pt x="7379" y="28594"/>
                  <a:pt x="7928" y="28735"/>
                </a:cubicBezTo>
                <a:cubicBezTo>
                  <a:pt x="7677" y="28861"/>
                  <a:pt x="7426" y="28971"/>
                  <a:pt x="7175" y="29080"/>
                </a:cubicBezTo>
                <a:cubicBezTo>
                  <a:pt x="6940" y="29018"/>
                  <a:pt x="6689" y="28971"/>
                  <a:pt x="6470" y="28892"/>
                </a:cubicBezTo>
                <a:cubicBezTo>
                  <a:pt x="6141" y="28783"/>
                  <a:pt x="5827" y="28657"/>
                  <a:pt x="5514" y="28516"/>
                </a:cubicBezTo>
                <a:cubicBezTo>
                  <a:pt x="5796" y="28406"/>
                  <a:pt x="6078" y="28281"/>
                  <a:pt x="6345" y="28140"/>
                </a:cubicBezTo>
                <a:close/>
                <a:moveTo>
                  <a:pt x="5420" y="28547"/>
                </a:moveTo>
                <a:cubicBezTo>
                  <a:pt x="5890" y="28783"/>
                  <a:pt x="6407" y="29033"/>
                  <a:pt x="6940" y="29174"/>
                </a:cubicBezTo>
                <a:cubicBezTo>
                  <a:pt x="6689" y="29284"/>
                  <a:pt x="6439" y="29378"/>
                  <a:pt x="6188" y="29472"/>
                </a:cubicBezTo>
                <a:cubicBezTo>
                  <a:pt x="5671" y="29237"/>
                  <a:pt x="5122" y="29033"/>
                  <a:pt x="4589" y="28845"/>
                </a:cubicBezTo>
                <a:cubicBezTo>
                  <a:pt x="4871" y="28751"/>
                  <a:pt x="5138" y="28657"/>
                  <a:pt x="5420" y="28547"/>
                </a:cubicBezTo>
                <a:close/>
                <a:moveTo>
                  <a:pt x="4417" y="28892"/>
                </a:moveTo>
                <a:cubicBezTo>
                  <a:pt x="4934" y="29127"/>
                  <a:pt x="5467" y="29362"/>
                  <a:pt x="6015" y="29535"/>
                </a:cubicBezTo>
                <a:cubicBezTo>
                  <a:pt x="5718" y="29645"/>
                  <a:pt x="5404" y="29754"/>
                  <a:pt x="5106" y="29848"/>
                </a:cubicBezTo>
                <a:cubicBezTo>
                  <a:pt x="5075" y="29817"/>
                  <a:pt x="5044" y="29801"/>
                  <a:pt x="5012" y="29786"/>
                </a:cubicBezTo>
                <a:cubicBezTo>
                  <a:pt x="4417" y="29551"/>
                  <a:pt x="3743" y="29300"/>
                  <a:pt x="3069" y="29174"/>
                </a:cubicBezTo>
                <a:cubicBezTo>
                  <a:pt x="3523" y="29112"/>
                  <a:pt x="3978" y="29018"/>
                  <a:pt x="4417" y="28892"/>
                </a:cubicBezTo>
                <a:close/>
                <a:moveTo>
                  <a:pt x="19754" y="0"/>
                </a:moveTo>
                <a:cubicBezTo>
                  <a:pt x="19699" y="0"/>
                  <a:pt x="19665" y="28"/>
                  <a:pt x="19652" y="67"/>
                </a:cubicBezTo>
                <a:cubicBezTo>
                  <a:pt x="19339" y="83"/>
                  <a:pt x="19135" y="428"/>
                  <a:pt x="18962" y="616"/>
                </a:cubicBezTo>
                <a:cubicBezTo>
                  <a:pt x="18430" y="1258"/>
                  <a:pt x="17912" y="1901"/>
                  <a:pt x="17379" y="2544"/>
                </a:cubicBezTo>
                <a:cubicBezTo>
                  <a:pt x="16298" y="3860"/>
                  <a:pt x="15169" y="5177"/>
                  <a:pt x="14182" y="6572"/>
                </a:cubicBezTo>
                <a:cubicBezTo>
                  <a:pt x="14135" y="6650"/>
                  <a:pt x="14135" y="6729"/>
                  <a:pt x="14166" y="6776"/>
                </a:cubicBezTo>
                <a:cubicBezTo>
                  <a:pt x="14135" y="6823"/>
                  <a:pt x="14119" y="6885"/>
                  <a:pt x="14135" y="6948"/>
                </a:cubicBezTo>
                <a:cubicBezTo>
                  <a:pt x="14041" y="7215"/>
                  <a:pt x="14386" y="7465"/>
                  <a:pt x="14542" y="7654"/>
                </a:cubicBezTo>
                <a:cubicBezTo>
                  <a:pt x="14840" y="7983"/>
                  <a:pt x="15138" y="8406"/>
                  <a:pt x="15530" y="8625"/>
                </a:cubicBezTo>
                <a:cubicBezTo>
                  <a:pt x="15545" y="8657"/>
                  <a:pt x="15577" y="8672"/>
                  <a:pt x="15624" y="8688"/>
                </a:cubicBezTo>
                <a:cubicBezTo>
                  <a:pt x="15890" y="8751"/>
                  <a:pt x="16172" y="8751"/>
                  <a:pt x="16455" y="8766"/>
                </a:cubicBezTo>
                <a:cubicBezTo>
                  <a:pt x="16643" y="8766"/>
                  <a:pt x="16831" y="8798"/>
                  <a:pt x="17019" y="8813"/>
                </a:cubicBezTo>
                <a:cubicBezTo>
                  <a:pt x="16549" y="12481"/>
                  <a:pt x="14511" y="15741"/>
                  <a:pt x="11784" y="18218"/>
                </a:cubicBezTo>
                <a:cubicBezTo>
                  <a:pt x="10201" y="19660"/>
                  <a:pt x="8398" y="20851"/>
                  <a:pt x="6517" y="21854"/>
                </a:cubicBezTo>
                <a:cubicBezTo>
                  <a:pt x="5577" y="22372"/>
                  <a:pt x="4605" y="22858"/>
                  <a:pt x="3617" y="23249"/>
                </a:cubicBezTo>
                <a:cubicBezTo>
                  <a:pt x="2536" y="23688"/>
                  <a:pt x="1439" y="23876"/>
                  <a:pt x="310" y="24127"/>
                </a:cubicBezTo>
                <a:cubicBezTo>
                  <a:pt x="294" y="24127"/>
                  <a:pt x="294" y="24127"/>
                  <a:pt x="294" y="24143"/>
                </a:cubicBezTo>
                <a:cubicBezTo>
                  <a:pt x="285" y="24142"/>
                  <a:pt x="277" y="24142"/>
                  <a:pt x="268" y="24142"/>
                </a:cubicBezTo>
                <a:cubicBezTo>
                  <a:pt x="122" y="24142"/>
                  <a:pt x="1" y="24262"/>
                  <a:pt x="75" y="24425"/>
                </a:cubicBezTo>
                <a:cubicBezTo>
                  <a:pt x="780" y="25977"/>
                  <a:pt x="1313" y="27591"/>
                  <a:pt x="2003" y="29127"/>
                </a:cubicBezTo>
                <a:cubicBezTo>
                  <a:pt x="2034" y="29190"/>
                  <a:pt x="2081" y="29206"/>
                  <a:pt x="2128" y="29221"/>
                </a:cubicBezTo>
                <a:cubicBezTo>
                  <a:pt x="2144" y="29237"/>
                  <a:pt x="2160" y="29253"/>
                  <a:pt x="2175" y="29268"/>
                </a:cubicBezTo>
                <a:cubicBezTo>
                  <a:pt x="2598" y="29488"/>
                  <a:pt x="3053" y="29598"/>
                  <a:pt x="3492" y="29754"/>
                </a:cubicBezTo>
                <a:cubicBezTo>
                  <a:pt x="3931" y="29911"/>
                  <a:pt x="4370" y="30068"/>
                  <a:pt x="4824" y="30225"/>
                </a:cubicBezTo>
                <a:cubicBezTo>
                  <a:pt x="4852" y="30236"/>
                  <a:pt x="4882" y="30241"/>
                  <a:pt x="4911" y="30241"/>
                </a:cubicBezTo>
                <a:cubicBezTo>
                  <a:pt x="4963" y="30241"/>
                  <a:pt x="5013" y="30224"/>
                  <a:pt x="5044" y="30193"/>
                </a:cubicBezTo>
                <a:cubicBezTo>
                  <a:pt x="9809" y="29676"/>
                  <a:pt x="13994" y="25460"/>
                  <a:pt x="16752" y="21854"/>
                </a:cubicBezTo>
                <a:cubicBezTo>
                  <a:pt x="17082" y="21447"/>
                  <a:pt x="17395" y="21008"/>
                  <a:pt x="17693" y="20569"/>
                </a:cubicBezTo>
                <a:cubicBezTo>
                  <a:pt x="17740" y="20585"/>
                  <a:pt x="17787" y="20601"/>
                  <a:pt x="17834" y="20601"/>
                </a:cubicBezTo>
                <a:cubicBezTo>
                  <a:pt x="17839" y="20602"/>
                  <a:pt x="17843" y="20602"/>
                  <a:pt x="17848" y="20602"/>
                </a:cubicBezTo>
                <a:cubicBezTo>
                  <a:pt x="17901" y="20602"/>
                  <a:pt x="17923" y="20521"/>
                  <a:pt x="17865" y="20506"/>
                </a:cubicBezTo>
                <a:cubicBezTo>
                  <a:pt x="17834" y="20491"/>
                  <a:pt x="17787" y="20475"/>
                  <a:pt x="17756" y="20475"/>
                </a:cubicBezTo>
                <a:cubicBezTo>
                  <a:pt x="17912" y="20240"/>
                  <a:pt x="18069" y="19989"/>
                  <a:pt x="18210" y="19754"/>
                </a:cubicBezTo>
                <a:cubicBezTo>
                  <a:pt x="18241" y="19754"/>
                  <a:pt x="18273" y="19707"/>
                  <a:pt x="18257" y="19676"/>
                </a:cubicBezTo>
                <a:cubicBezTo>
                  <a:pt x="18962" y="18500"/>
                  <a:pt x="19558" y="17262"/>
                  <a:pt x="19966" y="15930"/>
                </a:cubicBezTo>
                <a:cubicBezTo>
                  <a:pt x="20310" y="14785"/>
                  <a:pt x="20530" y="13578"/>
                  <a:pt x="20781" y="12403"/>
                </a:cubicBezTo>
                <a:cubicBezTo>
                  <a:pt x="21000" y="11306"/>
                  <a:pt x="21314" y="10208"/>
                  <a:pt x="21251" y="9096"/>
                </a:cubicBezTo>
                <a:lnTo>
                  <a:pt x="21251" y="9096"/>
                </a:lnTo>
                <a:cubicBezTo>
                  <a:pt x="21580" y="9158"/>
                  <a:pt x="21909" y="9221"/>
                  <a:pt x="22238" y="9268"/>
                </a:cubicBezTo>
                <a:cubicBezTo>
                  <a:pt x="22254" y="9284"/>
                  <a:pt x="22254" y="9284"/>
                  <a:pt x="22270" y="9284"/>
                </a:cubicBezTo>
                <a:cubicBezTo>
                  <a:pt x="22925" y="9373"/>
                  <a:pt x="23596" y="9414"/>
                  <a:pt x="24260" y="9414"/>
                </a:cubicBezTo>
                <a:cubicBezTo>
                  <a:pt x="24534" y="9414"/>
                  <a:pt x="24806" y="9407"/>
                  <a:pt x="25075" y="9393"/>
                </a:cubicBezTo>
                <a:cubicBezTo>
                  <a:pt x="25891" y="9362"/>
                  <a:pt x="26141" y="9111"/>
                  <a:pt x="25843" y="8328"/>
                </a:cubicBezTo>
                <a:cubicBezTo>
                  <a:pt x="24825" y="5710"/>
                  <a:pt x="23351" y="2889"/>
                  <a:pt x="21658" y="647"/>
                </a:cubicBezTo>
                <a:cubicBezTo>
                  <a:pt x="21627" y="584"/>
                  <a:pt x="21549" y="569"/>
                  <a:pt x="21486" y="569"/>
                </a:cubicBezTo>
                <a:cubicBezTo>
                  <a:pt x="21282" y="428"/>
                  <a:pt x="21000" y="349"/>
                  <a:pt x="20796" y="271"/>
                </a:cubicBezTo>
                <a:cubicBezTo>
                  <a:pt x="20483" y="161"/>
                  <a:pt x="20122" y="36"/>
                  <a:pt x="19793" y="4"/>
                </a:cubicBezTo>
                <a:cubicBezTo>
                  <a:pt x="19779" y="2"/>
                  <a:pt x="19766" y="0"/>
                  <a:pt x="197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114" name="Google Shape;1197;p38"/>
          <p:cNvSpPr/>
          <p:nvPr/>
        </p:nvSpPr>
        <p:spPr>
          <a:xfrm rot="6390020" flipH="1">
            <a:off x="5066070" y="2515255"/>
            <a:ext cx="694515" cy="710343"/>
          </a:xfrm>
          <a:custGeom>
            <a:avLst/>
            <a:gdLst/>
            <a:ahLst/>
            <a:cxnLst/>
            <a:rect l="l" t="t" r="r" b="b"/>
            <a:pathLst>
              <a:path w="26142" h="30241" extrusionOk="0">
                <a:moveTo>
                  <a:pt x="20452" y="647"/>
                </a:moveTo>
                <a:lnTo>
                  <a:pt x="20452" y="647"/>
                </a:lnTo>
                <a:cubicBezTo>
                  <a:pt x="20499" y="678"/>
                  <a:pt x="20561" y="694"/>
                  <a:pt x="20608" y="725"/>
                </a:cubicBezTo>
                <a:cubicBezTo>
                  <a:pt x="20749" y="804"/>
                  <a:pt x="20890" y="867"/>
                  <a:pt x="21047" y="929"/>
                </a:cubicBezTo>
                <a:cubicBezTo>
                  <a:pt x="21173" y="992"/>
                  <a:pt x="21282" y="1070"/>
                  <a:pt x="21423" y="1102"/>
                </a:cubicBezTo>
                <a:cubicBezTo>
                  <a:pt x="21627" y="1478"/>
                  <a:pt x="21847" y="1854"/>
                  <a:pt x="22050" y="2230"/>
                </a:cubicBezTo>
                <a:cubicBezTo>
                  <a:pt x="21705" y="2026"/>
                  <a:pt x="21345" y="1838"/>
                  <a:pt x="20984" y="1635"/>
                </a:cubicBezTo>
                <a:cubicBezTo>
                  <a:pt x="20828" y="1290"/>
                  <a:pt x="20655" y="929"/>
                  <a:pt x="20452" y="647"/>
                </a:cubicBezTo>
                <a:close/>
                <a:moveTo>
                  <a:pt x="21047" y="1776"/>
                </a:moveTo>
                <a:lnTo>
                  <a:pt x="21047" y="1776"/>
                </a:lnTo>
                <a:cubicBezTo>
                  <a:pt x="21423" y="2011"/>
                  <a:pt x="21800" y="2246"/>
                  <a:pt x="22191" y="2465"/>
                </a:cubicBezTo>
                <a:cubicBezTo>
                  <a:pt x="22411" y="2857"/>
                  <a:pt x="22630" y="3233"/>
                  <a:pt x="22865" y="3625"/>
                </a:cubicBezTo>
                <a:cubicBezTo>
                  <a:pt x="22395" y="3343"/>
                  <a:pt x="21925" y="3077"/>
                  <a:pt x="21470" y="2794"/>
                </a:cubicBezTo>
                <a:cubicBezTo>
                  <a:pt x="21361" y="2591"/>
                  <a:pt x="21220" y="2199"/>
                  <a:pt x="21047" y="1776"/>
                </a:cubicBezTo>
                <a:close/>
                <a:moveTo>
                  <a:pt x="21564" y="3014"/>
                </a:moveTo>
                <a:cubicBezTo>
                  <a:pt x="22019" y="3327"/>
                  <a:pt x="22505" y="3625"/>
                  <a:pt x="23006" y="3892"/>
                </a:cubicBezTo>
                <a:cubicBezTo>
                  <a:pt x="23210" y="4237"/>
                  <a:pt x="23414" y="4581"/>
                  <a:pt x="23602" y="4942"/>
                </a:cubicBezTo>
                <a:cubicBezTo>
                  <a:pt x="23085" y="4660"/>
                  <a:pt x="22552" y="4378"/>
                  <a:pt x="22066" y="4048"/>
                </a:cubicBezTo>
                <a:cubicBezTo>
                  <a:pt x="21894" y="3704"/>
                  <a:pt x="21721" y="3359"/>
                  <a:pt x="21564" y="3014"/>
                </a:cubicBezTo>
                <a:close/>
                <a:moveTo>
                  <a:pt x="22160" y="4268"/>
                </a:moveTo>
                <a:lnTo>
                  <a:pt x="22160" y="4268"/>
                </a:lnTo>
                <a:cubicBezTo>
                  <a:pt x="22646" y="4613"/>
                  <a:pt x="23179" y="4958"/>
                  <a:pt x="23743" y="5193"/>
                </a:cubicBezTo>
                <a:cubicBezTo>
                  <a:pt x="23947" y="5600"/>
                  <a:pt x="24166" y="6008"/>
                  <a:pt x="24370" y="6415"/>
                </a:cubicBezTo>
                <a:cubicBezTo>
                  <a:pt x="23806" y="6055"/>
                  <a:pt x="23242" y="5726"/>
                  <a:pt x="22677" y="5365"/>
                </a:cubicBezTo>
                <a:cubicBezTo>
                  <a:pt x="22505" y="5005"/>
                  <a:pt x="22332" y="4628"/>
                  <a:pt x="22160" y="4268"/>
                </a:cubicBezTo>
                <a:close/>
                <a:moveTo>
                  <a:pt x="22803" y="5632"/>
                </a:moveTo>
                <a:lnTo>
                  <a:pt x="22803" y="5632"/>
                </a:lnTo>
                <a:cubicBezTo>
                  <a:pt x="23351" y="6023"/>
                  <a:pt x="23931" y="6415"/>
                  <a:pt x="24527" y="6729"/>
                </a:cubicBezTo>
                <a:cubicBezTo>
                  <a:pt x="24527" y="6744"/>
                  <a:pt x="24543" y="6760"/>
                  <a:pt x="24543" y="6776"/>
                </a:cubicBezTo>
                <a:cubicBezTo>
                  <a:pt x="24731" y="7136"/>
                  <a:pt x="24887" y="7512"/>
                  <a:pt x="25060" y="7889"/>
                </a:cubicBezTo>
                <a:cubicBezTo>
                  <a:pt x="24433" y="7450"/>
                  <a:pt x="23806" y="7011"/>
                  <a:pt x="23226" y="6525"/>
                </a:cubicBezTo>
                <a:cubicBezTo>
                  <a:pt x="23085" y="6227"/>
                  <a:pt x="22944" y="5929"/>
                  <a:pt x="22803" y="5632"/>
                </a:cubicBezTo>
                <a:close/>
                <a:moveTo>
                  <a:pt x="16674" y="7591"/>
                </a:moveTo>
                <a:cubicBezTo>
                  <a:pt x="16785" y="7602"/>
                  <a:pt x="16904" y="7613"/>
                  <a:pt x="17019" y="7613"/>
                </a:cubicBezTo>
                <a:cubicBezTo>
                  <a:pt x="17067" y="7613"/>
                  <a:pt x="17114" y="7611"/>
                  <a:pt x="17160" y="7607"/>
                </a:cubicBezTo>
                <a:lnTo>
                  <a:pt x="17160" y="7607"/>
                </a:lnTo>
                <a:cubicBezTo>
                  <a:pt x="17082" y="7748"/>
                  <a:pt x="17082" y="7920"/>
                  <a:pt x="17113" y="8077"/>
                </a:cubicBezTo>
                <a:cubicBezTo>
                  <a:pt x="17097" y="8092"/>
                  <a:pt x="17097" y="8108"/>
                  <a:pt x="17097" y="8124"/>
                </a:cubicBezTo>
                <a:cubicBezTo>
                  <a:pt x="16956" y="7951"/>
                  <a:pt x="16815" y="7763"/>
                  <a:pt x="16674" y="7591"/>
                </a:cubicBezTo>
                <a:close/>
                <a:moveTo>
                  <a:pt x="15859" y="7465"/>
                </a:moveTo>
                <a:cubicBezTo>
                  <a:pt x="16047" y="7497"/>
                  <a:pt x="16266" y="7544"/>
                  <a:pt x="16470" y="7575"/>
                </a:cubicBezTo>
                <a:cubicBezTo>
                  <a:pt x="16643" y="7842"/>
                  <a:pt x="16831" y="8092"/>
                  <a:pt x="17035" y="8343"/>
                </a:cubicBezTo>
                <a:cubicBezTo>
                  <a:pt x="16940" y="8328"/>
                  <a:pt x="16846" y="8328"/>
                  <a:pt x="16737" y="8312"/>
                </a:cubicBezTo>
                <a:cubicBezTo>
                  <a:pt x="16611" y="8186"/>
                  <a:pt x="16470" y="8061"/>
                  <a:pt x="16329" y="7936"/>
                </a:cubicBezTo>
                <a:cubicBezTo>
                  <a:pt x="16219" y="7810"/>
                  <a:pt x="16094" y="7701"/>
                  <a:pt x="15969" y="7575"/>
                </a:cubicBezTo>
                <a:cubicBezTo>
                  <a:pt x="15922" y="7544"/>
                  <a:pt x="15890" y="7497"/>
                  <a:pt x="15843" y="7465"/>
                </a:cubicBezTo>
                <a:close/>
                <a:moveTo>
                  <a:pt x="14824" y="7293"/>
                </a:moveTo>
                <a:cubicBezTo>
                  <a:pt x="15091" y="7356"/>
                  <a:pt x="15373" y="7387"/>
                  <a:pt x="15639" y="7434"/>
                </a:cubicBezTo>
                <a:cubicBezTo>
                  <a:pt x="15812" y="7654"/>
                  <a:pt x="16031" y="7842"/>
                  <a:pt x="16219" y="8045"/>
                </a:cubicBezTo>
                <a:cubicBezTo>
                  <a:pt x="16313" y="8139"/>
                  <a:pt x="16408" y="8233"/>
                  <a:pt x="16486" y="8312"/>
                </a:cubicBezTo>
                <a:lnTo>
                  <a:pt x="16455" y="8312"/>
                </a:lnTo>
                <a:cubicBezTo>
                  <a:pt x="16235" y="8312"/>
                  <a:pt x="16000" y="8328"/>
                  <a:pt x="15781" y="8359"/>
                </a:cubicBezTo>
                <a:cubicBezTo>
                  <a:pt x="15624" y="8061"/>
                  <a:pt x="15342" y="7810"/>
                  <a:pt x="15107" y="7575"/>
                </a:cubicBezTo>
                <a:cubicBezTo>
                  <a:pt x="15013" y="7481"/>
                  <a:pt x="14918" y="7387"/>
                  <a:pt x="14824" y="7293"/>
                </a:cubicBezTo>
                <a:close/>
                <a:moveTo>
                  <a:pt x="20279" y="7748"/>
                </a:moveTo>
                <a:cubicBezTo>
                  <a:pt x="20483" y="7795"/>
                  <a:pt x="20702" y="7810"/>
                  <a:pt x="20922" y="7842"/>
                </a:cubicBezTo>
                <a:cubicBezTo>
                  <a:pt x="21204" y="8171"/>
                  <a:pt x="21486" y="8516"/>
                  <a:pt x="21784" y="8829"/>
                </a:cubicBezTo>
                <a:lnTo>
                  <a:pt x="21204" y="8829"/>
                </a:lnTo>
                <a:cubicBezTo>
                  <a:pt x="21164" y="8769"/>
                  <a:pt x="21085" y="8741"/>
                  <a:pt x="21009" y="8741"/>
                </a:cubicBezTo>
                <a:cubicBezTo>
                  <a:pt x="20966" y="8741"/>
                  <a:pt x="20924" y="8750"/>
                  <a:pt x="20890" y="8766"/>
                </a:cubicBezTo>
                <a:cubicBezTo>
                  <a:pt x="20687" y="8531"/>
                  <a:pt x="20467" y="8281"/>
                  <a:pt x="20263" y="8045"/>
                </a:cubicBezTo>
                <a:cubicBezTo>
                  <a:pt x="20263" y="7951"/>
                  <a:pt x="20263" y="7857"/>
                  <a:pt x="20279" y="7748"/>
                </a:cubicBezTo>
                <a:close/>
                <a:moveTo>
                  <a:pt x="21110" y="7857"/>
                </a:moveTo>
                <a:lnTo>
                  <a:pt x="21110" y="7857"/>
                </a:lnTo>
                <a:cubicBezTo>
                  <a:pt x="21329" y="7873"/>
                  <a:pt x="21549" y="7873"/>
                  <a:pt x="21784" y="7889"/>
                </a:cubicBezTo>
                <a:cubicBezTo>
                  <a:pt x="21768" y="7904"/>
                  <a:pt x="21768" y="7920"/>
                  <a:pt x="21768" y="7936"/>
                </a:cubicBezTo>
                <a:cubicBezTo>
                  <a:pt x="22050" y="8233"/>
                  <a:pt x="22317" y="8547"/>
                  <a:pt x="22599" y="8845"/>
                </a:cubicBezTo>
                <a:cubicBezTo>
                  <a:pt x="22411" y="8845"/>
                  <a:pt x="22207" y="8829"/>
                  <a:pt x="22019" y="8829"/>
                </a:cubicBezTo>
                <a:cubicBezTo>
                  <a:pt x="21737" y="8500"/>
                  <a:pt x="21408" y="8171"/>
                  <a:pt x="21110" y="7857"/>
                </a:cubicBezTo>
                <a:close/>
                <a:moveTo>
                  <a:pt x="23304" y="6682"/>
                </a:moveTo>
                <a:lnTo>
                  <a:pt x="23304" y="6682"/>
                </a:lnTo>
                <a:cubicBezTo>
                  <a:pt x="23900" y="7215"/>
                  <a:pt x="24511" y="7716"/>
                  <a:pt x="25185" y="8155"/>
                </a:cubicBezTo>
                <a:lnTo>
                  <a:pt x="25185" y="8171"/>
                </a:lnTo>
                <a:cubicBezTo>
                  <a:pt x="25358" y="8547"/>
                  <a:pt x="25593" y="8719"/>
                  <a:pt x="25091" y="8845"/>
                </a:cubicBezTo>
                <a:cubicBezTo>
                  <a:pt x="24887" y="8704"/>
                  <a:pt x="24668" y="8563"/>
                  <a:pt x="24464" y="8422"/>
                </a:cubicBezTo>
                <a:cubicBezTo>
                  <a:pt x="24229" y="8249"/>
                  <a:pt x="23994" y="8061"/>
                  <a:pt x="23759" y="7873"/>
                </a:cubicBezTo>
                <a:cubicBezTo>
                  <a:pt x="23837" y="7779"/>
                  <a:pt x="23790" y="7607"/>
                  <a:pt x="23680" y="7528"/>
                </a:cubicBezTo>
                <a:cubicBezTo>
                  <a:pt x="23680" y="7497"/>
                  <a:pt x="23665" y="7465"/>
                  <a:pt x="23649" y="7418"/>
                </a:cubicBezTo>
                <a:cubicBezTo>
                  <a:pt x="23539" y="7183"/>
                  <a:pt x="23414" y="6933"/>
                  <a:pt x="23304" y="6682"/>
                </a:cubicBezTo>
                <a:close/>
                <a:moveTo>
                  <a:pt x="21831" y="7889"/>
                </a:moveTo>
                <a:cubicBezTo>
                  <a:pt x="21862" y="7889"/>
                  <a:pt x="21894" y="7889"/>
                  <a:pt x="21925" y="7904"/>
                </a:cubicBezTo>
                <a:cubicBezTo>
                  <a:pt x="22254" y="7920"/>
                  <a:pt x="22583" y="7951"/>
                  <a:pt x="22928" y="7967"/>
                </a:cubicBezTo>
                <a:cubicBezTo>
                  <a:pt x="23147" y="8281"/>
                  <a:pt x="23367" y="8578"/>
                  <a:pt x="23602" y="8860"/>
                </a:cubicBezTo>
                <a:cubicBezTo>
                  <a:pt x="23320" y="8860"/>
                  <a:pt x="23053" y="8860"/>
                  <a:pt x="22771" y="8845"/>
                </a:cubicBezTo>
                <a:cubicBezTo>
                  <a:pt x="22474" y="8516"/>
                  <a:pt x="22144" y="8202"/>
                  <a:pt x="21831" y="7889"/>
                </a:cubicBezTo>
                <a:close/>
                <a:moveTo>
                  <a:pt x="23665" y="7951"/>
                </a:moveTo>
                <a:cubicBezTo>
                  <a:pt x="24025" y="8281"/>
                  <a:pt x="24401" y="8610"/>
                  <a:pt x="24793" y="8892"/>
                </a:cubicBezTo>
                <a:cubicBezTo>
                  <a:pt x="24621" y="8892"/>
                  <a:pt x="24433" y="8876"/>
                  <a:pt x="24276" y="8876"/>
                </a:cubicBezTo>
                <a:lnTo>
                  <a:pt x="23806" y="8876"/>
                </a:lnTo>
                <a:cubicBezTo>
                  <a:pt x="23586" y="8563"/>
                  <a:pt x="23336" y="8265"/>
                  <a:pt x="23085" y="7983"/>
                </a:cubicBezTo>
                <a:cubicBezTo>
                  <a:pt x="23257" y="7983"/>
                  <a:pt x="23430" y="7983"/>
                  <a:pt x="23586" y="7967"/>
                </a:cubicBezTo>
                <a:cubicBezTo>
                  <a:pt x="23618" y="7967"/>
                  <a:pt x="23649" y="7967"/>
                  <a:pt x="23665" y="7951"/>
                </a:cubicBezTo>
                <a:close/>
                <a:moveTo>
                  <a:pt x="20248" y="8233"/>
                </a:moveTo>
                <a:cubicBezTo>
                  <a:pt x="20420" y="8453"/>
                  <a:pt x="20577" y="8688"/>
                  <a:pt x="20765" y="8892"/>
                </a:cubicBezTo>
                <a:cubicBezTo>
                  <a:pt x="20749" y="8923"/>
                  <a:pt x="20734" y="8970"/>
                  <a:pt x="20749" y="9017"/>
                </a:cubicBezTo>
                <a:cubicBezTo>
                  <a:pt x="20749" y="9205"/>
                  <a:pt x="20749" y="9378"/>
                  <a:pt x="20749" y="9550"/>
                </a:cubicBezTo>
                <a:cubicBezTo>
                  <a:pt x="20546" y="9440"/>
                  <a:pt x="20357" y="9299"/>
                  <a:pt x="20169" y="9158"/>
                </a:cubicBezTo>
                <a:cubicBezTo>
                  <a:pt x="20201" y="8845"/>
                  <a:pt x="20232" y="8547"/>
                  <a:pt x="20248" y="8233"/>
                </a:cubicBezTo>
                <a:close/>
                <a:moveTo>
                  <a:pt x="20154" y="9284"/>
                </a:moveTo>
                <a:cubicBezTo>
                  <a:pt x="20342" y="9440"/>
                  <a:pt x="20530" y="9581"/>
                  <a:pt x="20749" y="9707"/>
                </a:cubicBezTo>
                <a:cubicBezTo>
                  <a:pt x="20734" y="10005"/>
                  <a:pt x="20687" y="10302"/>
                  <a:pt x="20640" y="10600"/>
                </a:cubicBezTo>
                <a:cubicBezTo>
                  <a:pt x="20420" y="10522"/>
                  <a:pt x="20201" y="10444"/>
                  <a:pt x="19981" y="10381"/>
                </a:cubicBezTo>
                <a:cubicBezTo>
                  <a:pt x="20060" y="10020"/>
                  <a:pt x="20107" y="9660"/>
                  <a:pt x="20154" y="9284"/>
                </a:cubicBezTo>
                <a:close/>
                <a:moveTo>
                  <a:pt x="19966" y="10506"/>
                </a:moveTo>
                <a:cubicBezTo>
                  <a:pt x="20185" y="10585"/>
                  <a:pt x="20404" y="10679"/>
                  <a:pt x="20624" y="10741"/>
                </a:cubicBezTo>
                <a:cubicBezTo>
                  <a:pt x="20561" y="11055"/>
                  <a:pt x="20499" y="11353"/>
                  <a:pt x="20436" y="11650"/>
                </a:cubicBezTo>
                <a:cubicBezTo>
                  <a:pt x="20201" y="11588"/>
                  <a:pt x="19981" y="11541"/>
                  <a:pt x="19762" y="11462"/>
                </a:cubicBezTo>
                <a:cubicBezTo>
                  <a:pt x="19840" y="11149"/>
                  <a:pt x="19903" y="10835"/>
                  <a:pt x="19966" y="10506"/>
                </a:cubicBezTo>
                <a:close/>
                <a:moveTo>
                  <a:pt x="19746" y="11572"/>
                </a:moveTo>
                <a:cubicBezTo>
                  <a:pt x="19966" y="11650"/>
                  <a:pt x="20185" y="11713"/>
                  <a:pt x="20404" y="11760"/>
                </a:cubicBezTo>
                <a:cubicBezTo>
                  <a:pt x="20357" y="12011"/>
                  <a:pt x="20295" y="12262"/>
                  <a:pt x="20248" y="12513"/>
                </a:cubicBezTo>
                <a:lnTo>
                  <a:pt x="20216" y="12607"/>
                </a:lnTo>
                <a:cubicBezTo>
                  <a:pt x="19981" y="12560"/>
                  <a:pt x="19746" y="12513"/>
                  <a:pt x="19511" y="12481"/>
                </a:cubicBezTo>
                <a:cubicBezTo>
                  <a:pt x="19589" y="12183"/>
                  <a:pt x="19668" y="11870"/>
                  <a:pt x="19746" y="11572"/>
                </a:cubicBezTo>
                <a:close/>
                <a:moveTo>
                  <a:pt x="19464" y="12622"/>
                </a:moveTo>
                <a:cubicBezTo>
                  <a:pt x="19699" y="12669"/>
                  <a:pt x="19950" y="12701"/>
                  <a:pt x="20201" y="12748"/>
                </a:cubicBezTo>
                <a:cubicBezTo>
                  <a:pt x="20091" y="13218"/>
                  <a:pt x="19997" y="13688"/>
                  <a:pt x="19903" y="14158"/>
                </a:cubicBezTo>
                <a:cubicBezTo>
                  <a:pt x="19605" y="14111"/>
                  <a:pt x="19323" y="14033"/>
                  <a:pt x="19041" y="13908"/>
                </a:cubicBezTo>
                <a:cubicBezTo>
                  <a:pt x="19198" y="13484"/>
                  <a:pt x="19339" y="13061"/>
                  <a:pt x="19464" y="12622"/>
                </a:cubicBezTo>
                <a:close/>
                <a:moveTo>
                  <a:pt x="19009" y="14002"/>
                </a:moveTo>
                <a:cubicBezTo>
                  <a:pt x="19292" y="14127"/>
                  <a:pt x="19574" y="14237"/>
                  <a:pt x="19872" y="14284"/>
                </a:cubicBezTo>
                <a:cubicBezTo>
                  <a:pt x="19778" y="14691"/>
                  <a:pt x="19683" y="15099"/>
                  <a:pt x="19574" y="15506"/>
                </a:cubicBezTo>
                <a:cubicBezTo>
                  <a:pt x="19213" y="15475"/>
                  <a:pt x="18868" y="15397"/>
                  <a:pt x="18524" y="15287"/>
                </a:cubicBezTo>
                <a:lnTo>
                  <a:pt x="18508" y="15287"/>
                </a:lnTo>
                <a:cubicBezTo>
                  <a:pt x="18696" y="14864"/>
                  <a:pt x="18853" y="14441"/>
                  <a:pt x="19009" y="14002"/>
                </a:cubicBezTo>
                <a:close/>
                <a:moveTo>
                  <a:pt x="18477" y="15381"/>
                </a:moveTo>
                <a:cubicBezTo>
                  <a:pt x="18477" y="15381"/>
                  <a:pt x="18477" y="15397"/>
                  <a:pt x="18492" y="15397"/>
                </a:cubicBezTo>
                <a:cubicBezTo>
                  <a:pt x="18837" y="15522"/>
                  <a:pt x="19182" y="15600"/>
                  <a:pt x="19542" y="15632"/>
                </a:cubicBezTo>
                <a:cubicBezTo>
                  <a:pt x="19495" y="15773"/>
                  <a:pt x="19464" y="15914"/>
                  <a:pt x="19417" y="16055"/>
                </a:cubicBezTo>
                <a:cubicBezTo>
                  <a:pt x="19370" y="16196"/>
                  <a:pt x="19323" y="16321"/>
                  <a:pt x="19276" y="16463"/>
                </a:cubicBezTo>
                <a:cubicBezTo>
                  <a:pt x="18868" y="16384"/>
                  <a:pt x="18477" y="16321"/>
                  <a:pt x="18085" y="16227"/>
                </a:cubicBezTo>
                <a:cubicBezTo>
                  <a:pt x="18226" y="15945"/>
                  <a:pt x="18351" y="15663"/>
                  <a:pt x="18477" y="15381"/>
                </a:cubicBezTo>
                <a:close/>
                <a:moveTo>
                  <a:pt x="18053" y="16306"/>
                </a:moveTo>
                <a:cubicBezTo>
                  <a:pt x="18430" y="16415"/>
                  <a:pt x="18837" y="16510"/>
                  <a:pt x="19229" y="16557"/>
                </a:cubicBezTo>
                <a:cubicBezTo>
                  <a:pt x="19104" y="16917"/>
                  <a:pt x="18947" y="17293"/>
                  <a:pt x="18790" y="17638"/>
                </a:cubicBezTo>
                <a:cubicBezTo>
                  <a:pt x="18398" y="17481"/>
                  <a:pt x="17975" y="17356"/>
                  <a:pt x="17552" y="17278"/>
                </a:cubicBezTo>
                <a:cubicBezTo>
                  <a:pt x="17724" y="16964"/>
                  <a:pt x="17897" y="16635"/>
                  <a:pt x="18053" y="16306"/>
                </a:cubicBezTo>
                <a:close/>
                <a:moveTo>
                  <a:pt x="17505" y="17372"/>
                </a:moveTo>
                <a:cubicBezTo>
                  <a:pt x="17928" y="17466"/>
                  <a:pt x="18335" y="17607"/>
                  <a:pt x="18743" y="17748"/>
                </a:cubicBezTo>
                <a:cubicBezTo>
                  <a:pt x="18649" y="17967"/>
                  <a:pt x="18539" y="18171"/>
                  <a:pt x="18430" y="18375"/>
                </a:cubicBezTo>
                <a:cubicBezTo>
                  <a:pt x="17991" y="18281"/>
                  <a:pt x="17536" y="18187"/>
                  <a:pt x="17097" y="18108"/>
                </a:cubicBezTo>
                <a:cubicBezTo>
                  <a:pt x="17238" y="17873"/>
                  <a:pt x="17379" y="17622"/>
                  <a:pt x="17505" y="17372"/>
                </a:cubicBezTo>
                <a:close/>
                <a:moveTo>
                  <a:pt x="17050" y="18187"/>
                </a:moveTo>
                <a:cubicBezTo>
                  <a:pt x="17489" y="18296"/>
                  <a:pt x="17928" y="18390"/>
                  <a:pt x="18383" y="18484"/>
                </a:cubicBezTo>
                <a:cubicBezTo>
                  <a:pt x="18194" y="18829"/>
                  <a:pt x="17991" y="19174"/>
                  <a:pt x="17787" y="19519"/>
                </a:cubicBezTo>
                <a:cubicBezTo>
                  <a:pt x="17536" y="19456"/>
                  <a:pt x="17285" y="19378"/>
                  <a:pt x="17050" y="19315"/>
                </a:cubicBezTo>
                <a:cubicBezTo>
                  <a:pt x="16893" y="19268"/>
                  <a:pt x="16658" y="19174"/>
                  <a:pt x="16470" y="19143"/>
                </a:cubicBezTo>
                <a:cubicBezTo>
                  <a:pt x="16674" y="18829"/>
                  <a:pt x="16862" y="18516"/>
                  <a:pt x="17050" y="18187"/>
                </a:cubicBezTo>
                <a:close/>
                <a:moveTo>
                  <a:pt x="16408" y="19237"/>
                </a:moveTo>
                <a:cubicBezTo>
                  <a:pt x="16549" y="19268"/>
                  <a:pt x="16721" y="19347"/>
                  <a:pt x="16831" y="19378"/>
                </a:cubicBezTo>
                <a:cubicBezTo>
                  <a:pt x="16987" y="19425"/>
                  <a:pt x="17160" y="19472"/>
                  <a:pt x="17317" y="19519"/>
                </a:cubicBezTo>
                <a:cubicBezTo>
                  <a:pt x="17442" y="19566"/>
                  <a:pt x="17583" y="19613"/>
                  <a:pt x="17709" y="19644"/>
                </a:cubicBezTo>
                <a:cubicBezTo>
                  <a:pt x="17567" y="19880"/>
                  <a:pt x="17426" y="20099"/>
                  <a:pt x="17270" y="20334"/>
                </a:cubicBezTo>
                <a:cubicBezTo>
                  <a:pt x="16815" y="20209"/>
                  <a:pt x="16345" y="20115"/>
                  <a:pt x="15890" y="20005"/>
                </a:cubicBezTo>
                <a:cubicBezTo>
                  <a:pt x="16063" y="19754"/>
                  <a:pt x="16235" y="19503"/>
                  <a:pt x="16408" y="19237"/>
                </a:cubicBezTo>
                <a:close/>
                <a:moveTo>
                  <a:pt x="15828" y="20099"/>
                </a:moveTo>
                <a:cubicBezTo>
                  <a:pt x="16282" y="20224"/>
                  <a:pt x="16721" y="20350"/>
                  <a:pt x="17176" y="20459"/>
                </a:cubicBezTo>
                <a:cubicBezTo>
                  <a:pt x="17019" y="20695"/>
                  <a:pt x="16862" y="20914"/>
                  <a:pt x="16690" y="21149"/>
                </a:cubicBezTo>
                <a:cubicBezTo>
                  <a:pt x="16204" y="21086"/>
                  <a:pt x="15734" y="21008"/>
                  <a:pt x="15263" y="20867"/>
                </a:cubicBezTo>
                <a:cubicBezTo>
                  <a:pt x="15451" y="20616"/>
                  <a:pt x="15639" y="20365"/>
                  <a:pt x="15828" y="20099"/>
                </a:cubicBezTo>
                <a:close/>
                <a:moveTo>
                  <a:pt x="15169" y="20977"/>
                </a:moveTo>
                <a:cubicBezTo>
                  <a:pt x="15624" y="21133"/>
                  <a:pt x="16110" y="21259"/>
                  <a:pt x="16580" y="21290"/>
                </a:cubicBezTo>
                <a:cubicBezTo>
                  <a:pt x="16486" y="21416"/>
                  <a:pt x="16376" y="21557"/>
                  <a:pt x="16266" y="21682"/>
                </a:cubicBezTo>
                <a:cubicBezTo>
                  <a:pt x="16188" y="21792"/>
                  <a:pt x="16094" y="21901"/>
                  <a:pt x="16016" y="22011"/>
                </a:cubicBezTo>
                <a:cubicBezTo>
                  <a:pt x="15545" y="21886"/>
                  <a:pt x="15060" y="21776"/>
                  <a:pt x="14589" y="21698"/>
                </a:cubicBezTo>
                <a:cubicBezTo>
                  <a:pt x="14621" y="21651"/>
                  <a:pt x="14652" y="21619"/>
                  <a:pt x="14699" y="21572"/>
                </a:cubicBezTo>
                <a:cubicBezTo>
                  <a:pt x="14856" y="21384"/>
                  <a:pt x="15013" y="21180"/>
                  <a:pt x="15169" y="20977"/>
                </a:cubicBezTo>
                <a:close/>
                <a:moveTo>
                  <a:pt x="14558" y="21807"/>
                </a:moveTo>
                <a:cubicBezTo>
                  <a:pt x="14997" y="21933"/>
                  <a:pt x="15451" y="22043"/>
                  <a:pt x="15906" y="22137"/>
                </a:cubicBezTo>
                <a:cubicBezTo>
                  <a:pt x="15718" y="22356"/>
                  <a:pt x="15530" y="22591"/>
                  <a:pt x="15326" y="22811"/>
                </a:cubicBezTo>
                <a:cubicBezTo>
                  <a:pt x="14871" y="22670"/>
                  <a:pt x="14401" y="22560"/>
                  <a:pt x="13931" y="22450"/>
                </a:cubicBezTo>
                <a:cubicBezTo>
                  <a:pt x="14119" y="22246"/>
                  <a:pt x="14307" y="22027"/>
                  <a:pt x="14495" y="21807"/>
                </a:cubicBezTo>
                <a:lnTo>
                  <a:pt x="14511" y="21823"/>
                </a:lnTo>
                <a:cubicBezTo>
                  <a:pt x="14516" y="21828"/>
                  <a:pt x="14520" y="21830"/>
                  <a:pt x="14525" y="21830"/>
                </a:cubicBezTo>
                <a:cubicBezTo>
                  <a:pt x="14536" y="21830"/>
                  <a:pt x="14547" y="21819"/>
                  <a:pt x="14558" y="21807"/>
                </a:cubicBezTo>
                <a:close/>
                <a:moveTo>
                  <a:pt x="13868" y="22528"/>
                </a:moveTo>
                <a:cubicBezTo>
                  <a:pt x="14307" y="22670"/>
                  <a:pt x="14777" y="22811"/>
                  <a:pt x="15232" y="22920"/>
                </a:cubicBezTo>
                <a:cubicBezTo>
                  <a:pt x="14950" y="23234"/>
                  <a:pt x="14683" y="23532"/>
                  <a:pt x="14386" y="23829"/>
                </a:cubicBezTo>
                <a:cubicBezTo>
                  <a:pt x="13931" y="23673"/>
                  <a:pt x="13445" y="23547"/>
                  <a:pt x="12959" y="23453"/>
                </a:cubicBezTo>
                <a:cubicBezTo>
                  <a:pt x="13273" y="23155"/>
                  <a:pt x="13570" y="22842"/>
                  <a:pt x="13868" y="22528"/>
                </a:cubicBezTo>
                <a:close/>
                <a:moveTo>
                  <a:pt x="12834" y="23579"/>
                </a:moveTo>
                <a:cubicBezTo>
                  <a:pt x="13304" y="23704"/>
                  <a:pt x="13790" y="23845"/>
                  <a:pt x="14260" y="23971"/>
                </a:cubicBezTo>
                <a:cubicBezTo>
                  <a:pt x="14041" y="24206"/>
                  <a:pt x="13806" y="24425"/>
                  <a:pt x="13586" y="24644"/>
                </a:cubicBezTo>
                <a:cubicBezTo>
                  <a:pt x="13100" y="24472"/>
                  <a:pt x="12599" y="24347"/>
                  <a:pt x="12081" y="24284"/>
                </a:cubicBezTo>
                <a:cubicBezTo>
                  <a:pt x="12332" y="24065"/>
                  <a:pt x="12583" y="23829"/>
                  <a:pt x="12834" y="23579"/>
                </a:cubicBezTo>
                <a:close/>
                <a:moveTo>
                  <a:pt x="11925" y="24425"/>
                </a:moveTo>
                <a:cubicBezTo>
                  <a:pt x="12442" y="24503"/>
                  <a:pt x="12944" y="24629"/>
                  <a:pt x="13461" y="24770"/>
                </a:cubicBezTo>
                <a:cubicBezTo>
                  <a:pt x="13226" y="24989"/>
                  <a:pt x="12991" y="25209"/>
                  <a:pt x="12755" y="25428"/>
                </a:cubicBezTo>
                <a:cubicBezTo>
                  <a:pt x="12254" y="25271"/>
                  <a:pt x="11737" y="25130"/>
                  <a:pt x="11204" y="25021"/>
                </a:cubicBezTo>
                <a:cubicBezTo>
                  <a:pt x="11454" y="24833"/>
                  <a:pt x="11690" y="24629"/>
                  <a:pt x="11925" y="24425"/>
                </a:cubicBezTo>
                <a:close/>
                <a:moveTo>
                  <a:pt x="11047" y="25162"/>
                </a:moveTo>
                <a:cubicBezTo>
                  <a:pt x="11564" y="25318"/>
                  <a:pt x="12081" y="25460"/>
                  <a:pt x="12599" y="25569"/>
                </a:cubicBezTo>
                <a:cubicBezTo>
                  <a:pt x="12379" y="25773"/>
                  <a:pt x="12144" y="25961"/>
                  <a:pt x="11925" y="26165"/>
                </a:cubicBezTo>
                <a:cubicBezTo>
                  <a:pt x="11392" y="26024"/>
                  <a:pt x="10859" y="25883"/>
                  <a:pt x="10326" y="25710"/>
                </a:cubicBezTo>
                <a:cubicBezTo>
                  <a:pt x="10577" y="25538"/>
                  <a:pt x="10812" y="25350"/>
                  <a:pt x="11047" y="25162"/>
                </a:cubicBezTo>
                <a:close/>
                <a:moveTo>
                  <a:pt x="10185" y="25820"/>
                </a:moveTo>
                <a:cubicBezTo>
                  <a:pt x="10702" y="26008"/>
                  <a:pt x="11219" y="26181"/>
                  <a:pt x="11752" y="26290"/>
                </a:cubicBezTo>
                <a:cubicBezTo>
                  <a:pt x="11674" y="26369"/>
                  <a:pt x="11596" y="26431"/>
                  <a:pt x="11517" y="26494"/>
                </a:cubicBezTo>
                <a:cubicBezTo>
                  <a:pt x="11407" y="26588"/>
                  <a:pt x="11298" y="26666"/>
                  <a:pt x="11188" y="26745"/>
                </a:cubicBezTo>
                <a:cubicBezTo>
                  <a:pt x="10922" y="26666"/>
                  <a:pt x="10655" y="26588"/>
                  <a:pt x="10389" y="26510"/>
                </a:cubicBezTo>
                <a:cubicBezTo>
                  <a:pt x="10216" y="26463"/>
                  <a:pt x="10044" y="26416"/>
                  <a:pt x="9871" y="26369"/>
                </a:cubicBezTo>
                <a:cubicBezTo>
                  <a:pt x="9793" y="26353"/>
                  <a:pt x="9715" y="26322"/>
                  <a:pt x="9636" y="26306"/>
                </a:cubicBezTo>
                <a:cubicBezTo>
                  <a:pt x="9621" y="26306"/>
                  <a:pt x="9574" y="26290"/>
                  <a:pt x="9527" y="26290"/>
                </a:cubicBezTo>
                <a:cubicBezTo>
                  <a:pt x="9746" y="26134"/>
                  <a:pt x="9965" y="25977"/>
                  <a:pt x="10185" y="25820"/>
                </a:cubicBezTo>
                <a:close/>
                <a:moveTo>
                  <a:pt x="9417" y="26369"/>
                </a:moveTo>
                <a:cubicBezTo>
                  <a:pt x="9668" y="26447"/>
                  <a:pt x="9934" y="26525"/>
                  <a:pt x="10201" y="26604"/>
                </a:cubicBezTo>
                <a:cubicBezTo>
                  <a:pt x="10483" y="26682"/>
                  <a:pt x="10765" y="26776"/>
                  <a:pt x="11063" y="26855"/>
                </a:cubicBezTo>
                <a:cubicBezTo>
                  <a:pt x="10843" y="27011"/>
                  <a:pt x="10639" y="27152"/>
                  <a:pt x="10420" y="27309"/>
                </a:cubicBezTo>
                <a:cubicBezTo>
                  <a:pt x="9840" y="27168"/>
                  <a:pt x="9260" y="27011"/>
                  <a:pt x="8680" y="26839"/>
                </a:cubicBezTo>
                <a:cubicBezTo>
                  <a:pt x="8837" y="26745"/>
                  <a:pt x="9009" y="26635"/>
                  <a:pt x="9166" y="26541"/>
                </a:cubicBezTo>
                <a:cubicBezTo>
                  <a:pt x="9244" y="26478"/>
                  <a:pt x="9338" y="26416"/>
                  <a:pt x="9417" y="26369"/>
                </a:cubicBezTo>
                <a:close/>
                <a:moveTo>
                  <a:pt x="8523" y="26933"/>
                </a:moveTo>
                <a:cubicBezTo>
                  <a:pt x="9041" y="27168"/>
                  <a:pt x="9621" y="27340"/>
                  <a:pt x="10185" y="27466"/>
                </a:cubicBezTo>
                <a:cubicBezTo>
                  <a:pt x="9934" y="27623"/>
                  <a:pt x="9668" y="27795"/>
                  <a:pt x="9401" y="27952"/>
                </a:cubicBezTo>
                <a:cubicBezTo>
                  <a:pt x="8837" y="27764"/>
                  <a:pt x="8257" y="27607"/>
                  <a:pt x="7693" y="27435"/>
                </a:cubicBezTo>
                <a:cubicBezTo>
                  <a:pt x="7975" y="27278"/>
                  <a:pt x="8257" y="27105"/>
                  <a:pt x="8523" y="26933"/>
                </a:cubicBezTo>
                <a:close/>
                <a:moveTo>
                  <a:pt x="7520" y="27529"/>
                </a:moveTo>
                <a:cubicBezTo>
                  <a:pt x="8069" y="27732"/>
                  <a:pt x="8633" y="27952"/>
                  <a:pt x="9197" y="28077"/>
                </a:cubicBezTo>
                <a:cubicBezTo>
                  <a:pt x="8853" y="28265"/>
                  <a:pt x="8523" y="28453"/>
                  <a:pt x="8179" y="28626"/>
                </a:cubicBezTo>
                <a:cubicBezTo>
                  <a:pt x="7912" y="28547"/>
                  <a:pt x="7646" y="28485"/>
                  <a:pt x="7395" y="28391"/>
                </a:cubicBezTo>
                <a:cubicBezTo>
                  <a:pt x="7081" y="28297"/>
                  <a:pt x="6799" y="28187"/>
                  <a:pt x="6501" y="28077"/>
                </a:cubicBezTo>
                <a:cubicBezTo>
                  <a:pt x="6846" y="27905"/>
                  <a:pt x="7191" y="27717"/>
                  <a:pt x="7520" y="27529"/>
                </a:cubicBezTo>
                <a:close/>
                <a:moveTo>
                  <a:pt x="19639" y="650"/>
                </a:moveTo>
                <a:cubicBezTo>
                  <a:pt x="19675" y="650"/>
                  <a:pt x="19711" y="686"/>
                  <a:pt x="19746" y="757"/>
                </a:cubicBezTo>
                <a:cubicBezTo>
                  <a:pt x="19950" y="929"/>
                  <a:pt x="20091" y="1133"/>
                  <a:pt x="20185" y="1384"/>
                </a:cubicBezTo>
                <a:cubicBezTo>
                  <a:pt x="20326" y="1635"/>
                  <a:pt x="20436" y="1901"/>
                  <a:pt x="20561" y="2152"/>
                </a:cubicBezTo>
                <a:cubicBezTo>
                  <a:pt x="20843" y="2747"/>
                  <a:pt x="21126" y="3327"/>
                  <a:pt x="21392" y="3923"/>
                </a:cubicBezTo>
                <a:cubicBezTo>
                  <a:pt x="21941" y="5083"/>
                  <a:pt x="22489" y="6243"/>
                  <a:pt x="23038" y="7403"/>
                </a:cubicBezTo>
                <a:cubicBezTo>
                  <a:pt x="22630" y="7356"/>
                  <a:pt x="22191" y="7356"/>
                  <a:pt x="21784" y="7340"/>
                </a:cubicBezTo>
                <a:cubicBezTo>
                  <a:pt x="21467" y="7321"/>
                  <a:pt x="21138" y="7297"/>
                  <a:pt x="20815" y="7297"/>
                </a:cubicBezTo>
                <a:cubicBezTo>
                  <a:pt x="20596" y="7297"/>
                  <a:pt x="20379" y="7308"/>
                  <a:pt x="20169" y="7340"/>
                </a:cubicBezTo>
                <a:cubicBezTo>
                  <a:pt x="20140" y="7327"/>
                  <a:pt x="20107" y="7320"/>
                  <a:pt x="20073" y="7320"/>
                </a:cubicBezTo>
                <a:cubicBezTo>
                  <a:pt x="19984" y="7320"/>
                  <a:pt x="19894" y="7371"/>
                  <a:pt x="19872" y="7497"/>
                </a:cubicBezTo>
                <a:cubicBezTo>
                  <a:pt x="19872" y="7528"/>
                  <a:pt x="19872" y="7575"/>
                  <a:pt x="19856" y="7607"/>
                </a:cubicBezTo>
                <a:cubicBezTo>
                  <a:pt x="19840" y="7622"/>
                  <a:pt x="19825" y="7638"/>
                  <a:pt x="19840" y="7669"/>
                </a:cubicBezTo>
                <a:lnTo>
                  <a:pt x="19856" y="7669"/>
                </a:lnTo>
                <a:cubicBezTo>
                  <a:pt x="19527" y="10083"/>
                  <a:pt x="19104" y="12403"/>
                  <a:pt x="18210" y="14676"/>
                </a:cubicBezTo>
                <a:cubicBezTo>
                  <a:pt x="17317" y="16964"/>
                  <a:pt x="16063" y="19111"/>
                  <a:pt x="14527" y="21024"/>
                </a:cubicBezTo>
                <a:cubicBezTo>
                  <a:pt x="13868" y="21839"/>
                  <a:pt x="13163" y="22607"/>
                  <a:pt x="12395" y="23359"/>
                </a:cubicBezTo>
                <a:cubicBezTo>
                  <a:pt x="12364" y="23359"/>
                  <a:pt x="12348" y="23375"/>
                  <a:pt x="12348" y="23406"/>
                </a:cubicBezTo>
                <a:cubicBezTo>
                  <a:pt x="9542" y="26118"/>
                  <a:pt x="6031" y="28250"/>
                  <a:pt x="2254" y="28939"/>
                </a:cubicBezTo>
                <a:cubicBezTo>
                  <a:pt x="1956" y="27388"/>
                  <a:pt x="1282" y="25851"/>
                  <a:pt x="576" y="24425"/>
                </a:cubicBezTo>
                <a:lnTo>
                  <a:pt x="576" y="24425"/>
                </a:lnTo>
                <a:cubicBezTo>
                  <a:pt x="717" y="24438"/>
                  <a:pt x="858" y="24445"/>
                  <a:pt x="999" y="24445"/>
                </a:cubicBezTo>
                <a:cubicBezTo>
                  <a:pt x="2865" y="24445"/>
                  <a:pt x="4818" y="23344"/>
                  <a:pt x="6392" y="22528"/>
                </a:cubicBezTo>
                <a:cubicBezTo>
                  <a:pt x="8492" y="21431"/>
                  <a:pt x="10498" y="20146"/>
                  <a:pt x="12254" y="18532"/>
                </a:cubicBezTo>
                <a:cubicBezTo>
                  <a:pt x="15185" y="15836"/>
                  <a:pt x="17332" y="12246"/>
                  <a:pt x="17646" y="8218"/>
                </a:cubicBezTo>
                <a:cubicBezTo>
                  <a:pt x="17646" y="8171"/>
                  <a:pt x="17646" y="8124"/>
                  <a:pt x="17630" y="8092"/>
                </a:cubicBezTo>
                <a:cubicBezTo>
                  <a:pt x="17724" y="7889"/>
                  <a:pt x="17756" y="7638"/>
                  <a:pt x="17756" y="7434"/>
                </a:cubicBezTo>
                <a:cubicBezTo>
                  <a:pt x="17756" y="7286"/>
                  <a:pt x="17629" y="7215"/>
                  <a:pt x="17506" y="7215"/>
                </a:cubicBezTo>
                <a:cubicBezTo>
                  <a:pt x="17473" y="7215"/>
                  <a:pt x="17440" y="7220"/>
                  <a:pt x="17411" y="7230"/>
                </a:cubicBezTo>
                <a:cubicBezTo>
                  <a:pt x="16940" y="7058"/>
                  <a:pt x="16423" y="7027"/>
                  <a:pt x="15922" y="6948"/>
                </a:cubicBezTo>
                <a:cubicBezTo>
                  <a:pt x="15483" y="6885"/>
                  <a:pt x="15013" y="6744"/>
                  <a:pt x="14558" y="6729"/>
                </a:cubicBezTo>
                <a:cubicBezTo>
                  <a:pt x="15420" y="5820"/>
                  <a:pt x="16188" y="4864"/>
                  <a:pt x="16972" y="3907"/>
                </a:cubicBezTo>
                <a:cubicBezTo>
                  <a:pt x="17379" y="3421"/>
                  <a:pt x="17787" y="2920"/>
                  <a:pt x="18194" y="2434"/>
                </a:cubicBezTo>
                <a:cubicBezTo>
                  <a:pt x="18430" y="2136"/>
                  <a:pt x="18680" y="1838"/>
                  <a:pt x="18915" y="1541"/>
                </a:cubicBezTo>
                <a:cubicBezTo>
                  <a:pt x="19072" y="1352"/>
                  <a:pt x="19307" y="898"/>
                  <a:pt x="19511" y="804"/>
                </a:cubicBezTo>
                <a:cubicBezTo>
                  <a:pt x="19554" y="701"/>
                  <a:pt x="19597" y="650"/>
                  <a:pt x="19639" y="650"/>
                </a:cubicBezTo>
                <a:close/>
                <a:moveTo>
                  <a:pt x="6345" y="28140"/>
                </a:moveTo>
                <a:cubicBezTo>
                  <a:pt x="6846" y="28375"/>
                  <a:pt x="7379" y="28594"/>
                  <a:pt x="7928" y="28735"/>
                </a:cubicBezTo>
                <a:cubicBezTo>
                  <a:pt x="7677" y="28861"/>
                  <a:pt x="7426" y="28971"/>
                  <a:pt x="7175" y="29080"/>
                </a:cubicBezTo>
                <a:cubicBezTo>
                  <a:pt x="6940" y="29018"/>
                  <a:pt x="6689" y="28971"/>
                  <a:pt x="6470" y="28892"/>
                </a:cubicBezTo>
                <a:cubicBezTo>
                  <a:pt x="6141" y="28783"/>
                  <a:pt x="5827" y="28657"/>
                  <a:pt x="5514" y="28516"/>
                </a:cubicBezTo>
                <a:cubicBezTo>
                  <a:pt x="5796" y="28406"/>
                  <a:pt x="6078" y="28281"/>
                  <a:pt x="6345" y="28140"/>
                </a:cubicBezTo>
                <a:close/>
                <a:moveTo>
                  <a:pt x="5420" y="28547"/>
                </a:moveTo>
                <a:cubicBezTo>
                  <a:pt x="5890" y="28783"/>
                  <a:pt x="6407" y="29033"/>
                  <a:pt x="6940" y="29174"/>
                </a:cubicBezTo>
                <a:cubicBezTo>
                  <a:pt x="6689" y="29284"/>
                  <a:pt x="6439" y="29378"/>
                  <a:pt x="6188" y="29472"/>
                </a:cubicBezTo>
                <a:cubicBezTo>
                  <a:pt x="5671" y="29237"/>
                  <a:pt x="5122" y="29033"/>
                  <a:pt x="4589" y="28845"/>
                </a:cubicBezTo>
                <a:cubicBezTo>
                  <a:pt x="4871" y="28751"/>
                  <a:pt x="5138" y="28657"/>
                  <a:pt x="5420" y="28547"/>
                </a:cubicBezTo>
                <a:close/>
                <a:moveTo>
                  <a:pt x="4417" y="28892"/>
                </a:moveTo>
                <a:cubicBezTo>
                  <a:pt x="4934" y="29127"/>
                  <a:pt x="5467" y="29362"/>
                  <a:pt x="6015" y="29535"/>
                </a:cubicBezTo>
                <a:cubicBezTo>
                  <a:pt x="5718" y="29645"/>
                  <a:pt x="5404" y="29754"/>
                  <a:pt x="5106" y="29848"/>
                </a:cubicBezTo>
                <a:cubicBezTo>
                  <a:pt x="5075" y="29817"/>
                  <a:pt x="5044" y="29801"/>
                  <a:pt x="5012" y="29786"/>
                </a:cubicBezTo>
                <a:cubicBezTo>
                  <a:pt x="4417" y="29551"/>
                  <a:pt x="3743" y="29300"/>
                  <a:pt x="3069" y="29174"/>
                </a:cubicBezTo>
                <a:cubicBezTo>
                  <a:pt x="3523" y="29112"/>
                  <a:pt x="3978" y="29018"/>
                  <a:pt x="4417" y="28892"/>
                </a:cubicBezTo>
                <a:close/>
                <a:moveTo>
                  <a:pt x="19754" y="0"/>
                </a:moveTo>
                <a:cubicBezTo>
                  <a:pt x="19699" y="0"/>
                  <a:pt x="19665" y="28"/>
                  <a:pt x="19652" y="67"/>
                </a:cubicBezTo>
                <a:cubicBezTo>
                  <a:pt x="19339" y="83"/>
                  <a:pt x="19135" y="428"/>
                  <a:pt x="18962" y="616"/>
                </a:cubicBezTo>
                <a:cubicBezTo>
                  <a:pt x="18430" y="1258"/>
                  <a:pt x="17912" y="1901"/>
                  <a:pt x="17379" y="2544"/>
                </a:cubicBezTo>
                <a:cubicBezTo>
                  <a:pt x="16298" y="3860"/>
                  <a:pt x="15169" y="5177"/>
                  <a:pt x="14182" y="6572"/>
                </a:cubicBezTo>
                <a:cubicBezTo>
                  <a:pt x="14135" y="6650"/>
                  <a:pt x="14135" y="6729"/>
                  <a:pt x="14166" y="6776"/>
                </a:cubicBezTo>
                <a:cubicBezTo>
                  <a:pt x="14135" y="6823"/>
                  <a:pt x="14119" y="6885"/>
                  <a:pt x="14135" y="6948"/>
                </a:cubicBezTo>
                <a:cubicBezTo>
                  <a:pt x="14041" y="7215"/>
                  <a:pt x="14386" y="7465"/>
                  <a:pt x="14542" y="7654"/>
                </a:cubicBezTo>
                <a:cubicBezTo>
                  <a:pt x="14840" y="7983"/>
                  <a:pt x="15138" y="8406"/>
                  <a:pt x="15530" y="8625"/>
                </a:cubicBezTo>
                <a:cubicBezTo>
                  <a:pt x="15545" y="8657"/>
                  <a:pt x="15577" y="8672"/>
                  <a:pt x="15624" y="8688"/>
                </a:cubicBezTo>
                <a:cubicBezTo>
                  <a:pt x="15890" y="8751"/>
                  <a:pt x="16172" y="8751"/>
                  <a:pt x="16455" y="8766"/>
                </a:cubicBezTo>
                <a:cubicBezTo>
                  <a:pt x="16643" y="8766"/>
                  <a:pt x="16831" y="8798"/>
                  <a:pt x="17019" y="8813"/>
                </a:cubicBezTo>
                <a:cubicBezTo>
                  <a:pt x="16549" y="12481"/>
                  <a:pt x="14511" y="15741"/>
                  <a:pt x="11784" y="18218"/>
                </a:cubicBezTo>
                <a:cubicBezTo>
                  <a:pt x="10201" y="19660"/>
                  <a:pt x="8398" y="20851"/>
                  <a:pt x="6517" y="21854"/>
                </a:cubicBezTo>
                <a:cubicBezTo>
                  <a:pt x="5577" y="22372"/>
                  <a:pt x="4605" y="22858"/>
                  <a:pt x="3617" y="23249"/>
                </a:cubicBezTo>
                <a:cubicBezTo>
                  <a:pt x="2536" y="23688"/>
                  <a:pt x="1439" y="23876"/>
                  <a:pt x="310" y="24127"/>
                </a:cubicBezTo>
                <a:cubicBezTo>
                  <a:pt x="294" y="24127"/>
                  <a:pt x="294" y="24127"/>
                  <a:pt x="294" y="24143"/>
                </a:cubicBezTo>
                <a:cubicBezTo>
                  <a:pt x="285" y="24142"/>
                  <a:pt x="277" y="24142"/>
                  <a:pt x="268" y="24142"/>
                </a:cubicBezTo>
                <a:cubicBezTo>
                  <a:pt x="122" y="24142"/>
                  <a:pt x="1" y="24262"/>
                  <a:pt x="75" y="24425"/>
                </a:cubicBezTo>
                <a:cubicBezTo>
                  <a:pt x="780" y="25977"/>
                  <a:pt x="1313" y="27591"/>
                  <a:pt x="2003" y="29127"/>
                </a:cubicBezTo>
                <a:cubicBezTo>
                  <a:pt x="2034" y="29190"/>
                  <a:pt x="2081" y="29206"/>
                  <a:pt x="2128" y="29221"/>
                </a:cubicBezTo>
                <a:cubicBezTo>
                  <a:pt x="2144" y="29237"/>
                  <a:pt x="2160" y="29253"/>
                  <a:pt x="2175" y="29268"/>
                </a:cubicBezTo>
                <a:cubicBezTo>
                  <a:pt x="2598" y="29488"/>
                  <a:pt x="3053" y="29598"/>
                  <a:pt x="3492" y="29754"/>
                </a:cubicBezTo>
                <a:cubicBezTo>
                  <a:pt x="3931" y="29911"/>
                  <a:pt x="4370" y="30068"/>
                  <a:pt x="4824" y="30225"/>
                </a:cubicBezTo>
                <a:cubicBezTo>
                  <a:pt x="4852" y="30236"/>
                  <a:pt x="4882" y="30241"/>
                  <a:pt x="4911" y="30241"/>
                </a:cubicBezTo>
                <a:cubicBezTo>
                  <a:pt x="4963" y="30241"/>
                  <a:pt x="5013" y="30224"/>
                  <a:pt x="5044" y="30193"/>
                </a:cubicBezTo>
                <a:cubicBezTo>
                  <a:pt x="9809" y="29676"/>
                  <a:pt x="13994" y="25460"/>
                  <a:pt x="16752" y="21854"/>
                </a:cubicBezTo>
                <a:cubicBezTo>
                  <a:pt x="17082" y="21447"/>
                  <a:pt x="17395" y="21008"/>
                  <a:pt x="17693" y="20569"/>
                </a:cubicBezTo>
                <a:cubicBezTo>
                  <a:pt x="17740" y="20585"/>
                  <a:pt x="17787" y="20601"/>
                  <a:pt x="17834" y="20601"/>
                </a:cubicBezTo>
                <a:cubicBezTo>
                  <a:pt x="17839" y="20602"/>
                  <a:pt x="17843" y="20602"/>
                  <a:pt x="17848" y="20602"/>
                </a:cubicBezTo>
                <a:cubicBezTo>
                  <a:pt x="17901" y="20602"/>
                  <a:pt x="17923" y="20521"/>
                  <a:pt x="17865" y="20506"/>
                </a:cubicBezTo>
                <a:cubicBezTo>
                  <a:pt x="17834" y="20491"/>
                  <a:pt x="17787" y="20475"/>
                  <a:pt x="17756" y="20475"/>
                </a:cubicBezTo>
                <a:cubicBezTo>
                  <a:pt x="17912" y="20240"/>
                  <a:pt x="18069" y="19989"/>
                  <a:pt x="18210" y="19754"/>
                </a:cubicBezTo>
                <a:cubicBezTo>
                  <a:pt x="18241" y="19754"/>
                  <a:pt x="18273" y="19707"/>
                  <a:pt x="18257" y="19676"/>
                </a:cubicBezTo>
                <a:cubicBezTo>
                  <a:pt x="18962" y="18500"/>
                  <a:pt x="19558" y="17262"/>
                  <a:pt x="19966" y="15930"/>
                </a:cubicBezTo>
                <a:cubicBezTo>
                  <a:pt x="20310" y="14785"/>
                  <a:pt x="20530" y="13578"/>
                  <a:pt x="20781" y="12403"/>
                </a:cubicBezTo>
                <a:cubicBezTo>
                  <a:pt x="21000" y="11306"/>
                  <a:pt x="21314" y="10208"/>
                  <a:pt x="21251" y="9096"/>
                </a:cubicBezTo>
                <a:lnTo>
                  <a:pt x="21251" y="9096"/>
                </a:lnTo>
                <a:cubicBezTo>
                  <a:pt x="21580" y="9158"/>
                  <a:pt x="21909" y="9221"/>
                  <a:pt x="22238" y="9268"/>
                </a:cubicBezTo>
                <a:cubicBezTo>
                  <a:pt x="22254" y="9284"/>
                  <a:pt x="22254" y="9284"/>
                  <a:pt x="22270" y="9284"/>
                </a:cubicBezTo>
                <a:cubicBezTo>
                  <a:pt x="22925" y="9373"/>
                  <a:pt x="23596" y="9414"/>
                  <a:pt x="24260" y="9414"/>
                </a:cubicBezTo>
                <a:cubicBezTo>
                  <a:pt x="24534" y="9414"/>
                  <a:pt x="24806" y="9407"/>
                  <a:pt x="25075" y="9393"/>
                </a:cubicBezTo>
                <a:cubicBezTo>
                  <a:pt x="25891" y="9362"/>
                  <a:pt x="26141" y="9111"/>
                  <a:pt x="25843" y="8328"/>
                </a:cubicBezTo>
                <a:cubicBezTo>
                  <a:pt x="24825" y="5710"/>
                  <a:pt x="23351" y="2889"/>
                  <a:pt x="21658" y="647"/>
                </a:cubicBezTo>
                <a:cubicBezTo>
                  <a:pt x="21627" y="584"/>
                  <a:pt x="21549" y="569"/>
                  <a:pt x="21486" y="569"/>
                </a:cubicBezTo>
                <a:cubicBezTo>
                  <a:pt x="21282" y="428"/>
                  <a:pt x="21000" y="349"/>
                  <a:pt x="20796" y="271"/>
                </a:cubicBezTo>
                <a:cubicBezTo>
                  <a:pt x="20483" y="161"/>
                  <a:pt x="20122" y="36"/>
                  <a:pt x="19793" y="4"/>
                </a:cubicBezTo>
                <a:cubicBezTo>
                  <a:pt x="19779" y="2"/>
                  <a:pt x="19766" y="0"/>
                  <a:pt x="197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115" name="Rectangle 114"/>
          <p:cNvSpPr/>
          <p:nvPr/>
        </p:nvSpPr>
        <p:spPr>
          <a:xfrm>
            <a:off x="1494626" y="3826067"/>
            <a:ext cx="19211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 err="1"/>
              <a:t>Dengarkan</a:t>
            </a:r>
            <a:r>
              <a:rPr lang="en-US" dirty="0"/>
              <a:t> </a:t>
            </a:r>
            <a:r>
              <a:rPr lang="en-US" dirty="0" err="1"/>
              <a:t>cerita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saksama</a:t>
            </a:r>
            <a:r>
              <a:rPr lang="en-US" dirty="0"/>
              <a:t>.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5" grpId="0" build="p"/>
      <p:bldP spid="66" grpId="0"/>
      <p:bldP spid="67" grpId="0"/>
      <p:bldP spid="112" grpId="0" animBg="1"/>
      <p:bldP spid="113" grpId="0" animBg="1"/>
      <p:bldP spid="114" grpId="0" animBg="1"/>
      <p:bldP spid="1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67"/>
          <a:stretch>
            <a:fillRect/>
          </a:stretch>
        </p:blipFill>
        <p:spPr>
          <a:xfrm>
            <a:off x="609600" y="1122461"/>
            <a:ext cx="1676400" cy="33318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5" t="29259"/>
          <a:stretch>
            <a:fillRect/>
          </a:stretch>
        </p:blipFill>
        <p:spPr>
          <a:xfrm>
            <a:off x="6009263" y="2190750"/>
            <a:ext cx="3062249" cy="2152141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457200" y="209550"/>
            <a:ext cx="5064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Mari, </a:t>
            </a:r>
            <a:r>
              <a:rPr lang="en-US" sz="2200" dirty="0" err="1"/>
              <a:t>dengarkan</a:t>
            </a:r>
            <a:r>
              <a:rPr lang="en-US" sz="2200" dirty="0"/>
              <a:t> </a:t>
            </a:r>
            <a:r>
              <a:rPr lang="en-US" sz="2200" dirty="0" err="1"/>
              <a:t>cerita</a:t>
            </a:r>
            <a:r>
              <a:rPr lang="en-US" sz="2200" dirty="0"/>
              <a:t> </a:t>
            </a:r>
            <a:r>
              <a:rPr lang="en-US" sz="2200" dirty="0" err="1"/>
              <a:t>berikut</a:t>
            </a:r>
            <a:r>
              <a:rPr lang="en-US" sz="2200" dirty="0"/>
              <a:t>.</a:t>
            </a:r>
          </a:p>
          <a:p>
            <a:r>
              <a:rPr lang="en-US" sz="2200" dirty="0" err="1"/>
              <a:t>Gurumu</a:t>
            </a:r>
            <a:r>
              <a:rPr lang="en-US" sz="2200" dirty="0"/>
              <a:t> </a:t>
            </a:r>
            <a:r>
              <a:rPr lang="en-US" sz="2200" dirty="0" err="1"/>
              <a:t>akan</a:t>
            </a:r>
            <a:r>
              <a:rPr lang="en-US" sz="2200" dirty="0"/>
              <a:t> </a:t>
            </a:r>
            <a:r>
              <a:rPr lang="en-US" sz="2200" dirty="0" err="1"/>
              <a:t>membacakannya</a:t>
            </a:r>
            <a:r>
              <a:rPr lang="en-US" sz="2200" dirty="0"/>
              <a:t>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752600" y="1504950"/>
            <a:ext cx="4256663" cy="1631216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000" dirty="0"/>
              <a:t>Sore </a:t>
            </a:r>
            <a:r>
              <a:rPr lang="en-US" sz="2000" dirty="0" err="1"/>
              <a:t>hari</a:t>
            </a:r>
            <a:r>
              <a:rPr lang="en-US" sz="2000" dirty="0"/>
              <a:t>, Citra </a:t>
            </a:r>
            <a:r>
              <a:rPr lang="en-US" sz="2000" dirty="0" err="1"/>
              <a:t>datang</a:t>
            </a:r>
            <a:r>
              <a:rPr lang="en-US" sz="2000" dirty="0"/>
              <a:t> </a:t>
            </a:r>
            <a:r>
              <a:rPr lang="en-US" sz="2000" dirty="0" err="1"/>
              <a:t>ke</a:t>
            </a:r>
            <a:r>
              <a:rPr lang="en-US" sz="2000" dirty="0"/>
              <a:t> </a:t>
            </a:r>
            <a:r>
              <a:rPr lang="en-US" sz="2000" dirty="0" err="1"/>
              <a:t>rumah</a:t>
            </a:r>
            <a:r>
              <a:rPr lang="en-US" sz="2000" dirty="0"/>
              <a:t> </a:t>
            </a:r>
            <a:r>
              <a:rPr lang="en-US" sz="2000" dirty="0" err="1"/>
              <a:t>Cici</a:t>
            </a:r>
            <a:r>
              <a:rPr lang="en-US" sz="2000" dirty="0"/>
              <a:t>.</a:t>
            </a:r>
          </a:p>
          <a:p>
            <a:pPr algn="l"/>
            <a:r>
              <a:rPr lang="en-US" sz="2000" dirty="0"/>
              <a:t>Citra </a:t>
            </a:r>
            <a:r>
              <a:rPr lang="en-US" sz="2000" dirty="0" err="1"/>
              <a:t>mengajak</a:t>
            </a:r>
            <a:r>
              <a:rPr lang="en-US" sz="2000" dirty="0"/>
              <a:t> </a:t>
            </a:r>
            <a:r>
              <a:rPr lang="en-US" sz="2000" dirty="0" err="1"/>
              <a:t>Cici</a:t>
            </a:r>
            <a:r>
              <a:rPr lang="en-US" sz="2000" dirty="0"/>
              <a:t> </a:t>
            </a:r>
            <a:r>
              <a:rPr lang="en-US" sz="2000" dirty="0" err="1"/>
              <a:t>bermain</a:t>
            </a:r>
            <a:r>
              <a:rPr lang="en-US" sz="2000" dirty="0"/>
              <a:t> di </a:t>
            </a:r>
            <a:r>
              <a:rPr lang="en-US" sz="2000" dirty="0" err="1"/>
              <a:t>taman</a:t>
            </a:r>
            <a:r>
              <a:rPr lang="en-US" sz="2000" dirty="0"/>
              <a:t>.</a:t>
            </a:r>
          </a:p>
          <a:p>
            <a:pPr algn="l"/>
            <a:r>
              <a:rPr lang="en-US" sz="2000" dirty="0" err="1"/>
              <a:t>Cici</a:t>
            </a:r>
            <a:r>
              <a:rPr lang="en-US" sz="2000" dirty="0"/>
              <a:t> </a:t>
            </a:r>
            <a:r>
              <a:rPr lang="en-US" sz="2000" dirty="0" err="1"/>
              <a:t>meminta</a:t>
            </a:r>
            <a:r>
              <a:rPr lang="en-US" sz="2000" dirty="0"/>
              <a:t> </a:t>
            </a:r>
            <a:r>
              <a:rPr lang="en-US" sz="2000" dirty="0" err="1"/>
              <a:t>izin</a:t>
            </a:r>
            <a:r>
              <a:rPr lang="en-US" sz="2000" dirty="0"/>
              <a:t> </a:t>
            </a:r>
            <a:r>
              <a:rPr lang="en-US" sz="2000" dirty="0" err="1"/>
              <a:t>kepada</a:t>
            </a:r>
            <a:r>
              <a:rPr lang="en-US" sz="2000" dirty="0"/>
              <a:t> </a:t>
            </a:r>
            <a:r>
              <a:rPr lang="en-US" sz="2000" dirty="0" err="1"/>
              <a:t>Ibu</a:t>
            </a:r>
            <a:r>
              <a:rPr lang="en-US" sz="2000" dirty="0"/>
              <a:t>.</a:t>
            </a:r>
          </a:p>
          <a:p>
            <a:pPr algn="l"/>
            <a:r>
              <a:rPr lang="en-US" sz="2000" dirty="0" err="1"/>
              <a:t>Namun</a:t>
            </a:r>
            <a:r>
              <a:rPr lang="en-US" sz="2000" dirty="0"/>
              <a:t>, </a:t>
            </a:r>
            <a:r>
              <a:rPr lang="en-US" sz="2000" dirty="0" err="1"/>
              <a:t>Ibu</a:t>
            </a:r>
            <a:r>
              <a:rPr lang="en-US" sz="2000" dirty="0"/>
              <a:t> </a:t>
            </a:r>
            <a:r>
              <a:rPr lang="en-US" sz="2000" dirty="0" err="1"/>
              <a:t>tidak</a:t>
            </a:r>
            <a:r>
              <a:rPr lang="en-US" sz="2000" dirty="0"/>
              <a:t> </a:t>
            </a:r>
            <a:r>
              <a:rPr lang="en-US" sz="2000" dirty="0" err="1"/>
              <a:t>memberi</a:t>
            </a:r>
            <a:r>
              <a:rPr lang="en-US" sz="2000" dirty="0"/>
              <a:t> </a:t>
            </a:r>
            <a:r>
              <a:rPr lang="en-US" sz="2000" dirty="0" err="1"/>
              <a:t>izin</a:t>
            </a:r>
            <a:endParaRPr lang="en-US" sz="2000" dirty="0"/>
          </a:p>
          <a:p>
            <a:pPr algn="l"/>
            <a:r>
              <a:rPr lang="en-US" sz="2000" dirty="0" err="1"/>
              <a:t>sebab</a:t>
            </a:r>
            <a:r>
              <a:rPr lang="en-US" sz="2000" dirty="0"/>
              <a:t> PR </a:t>
            </a:r>
            <a:r>
              <a:rPr lang="en-US" sz="2000" dirty="0" err="1"/>
              <a:t>Cici</a:t>
            </a:r>
            <a:r>
              <a:rPr lang="en-US" sz="2000" dirty="0"/>
              <a:t> </a:t>
            </a:r>
            <a:r>
              <a:rPr lang="en-US" sz="2000" dirty="0" err="1"/>
              <a:t>belum</a:t>
            </a:r>
            <a:r>
              <a:rPr lang="en-US" sz="2000" dirty="0"/>
              <a:t> </a:t>
            </a:r>
            <a:r>
              <a:rPr lang="en-US" sz="2000" dirty="0" err="1"/>
              <a:t>selesai</a:t>
            </a:r>
            <a:r>
              <a:rPr lang="en-US" sz="2000" dirty="0"/>
              <a:t>.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179" y="1733550"/>
            <a:ext cx="2348421" cy="2581852"/>
          </a:xfrm>
          <a:prstGeom prst="rect">
            <a:avLst/>
          </a:prstGeom>
        </p:spPr>
      </p:pic>
      <p:sp>
        <p:nvSpPr>
          <p:cNvPr id="15366" name="Rectangle 1"/>
          <p:cNvSpPr>
            <a:spLocks noChangeArrowheads="1"/>
          </p:cNvSpPr>
          <p:nvPr/>
        </p:nvSpPr>
        <p:spPr bwMode="auto">
          <a:xfrm>
            <a:off x="976292" y="1197893"/>
            <a:ext cx="6034108" cy="132343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2"/>
            </a:solidFill>
            <a:prstDash val="dash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>
              <a:lnSpc>
                <a:spcPct val="100000"/>
              </a:lnSpc>
              <a:buAutoNum type="arabicPeriod"/>
            </a:pPr>
            <a:r>
              <a:rPr lang="en-US" sz="2000" dirty="0" err="1">
                <a:sym typeface="+mn-ea"/>
              </a:rPr>
              <a:t>Tokoh</a:t>
            </a:r>
            <a:r>
              <a:rPr lang="en-US" sz="2000" dirty="0">
                <a:sym typeface="+mn-ea"/>
              </a:rPr>
              <a:t> </a:t>
            </a:r>
            <a:r>
              <a:rPr lang="en-US" sz="2000" dirty="0" err="1">
                <a:sym typeface="+mn-ea"/>
              </a:rPr>
              <a:t>cerita</a:t>
            </a:r>
            <a:r>
              <a:rPr lang="en-US" sz="2000" dirty="0">
                <a:sym typeface="+mn-ea"/>
              </a:rPr>
              <a:t>, </a:t>
            </a:r>
            <a:r>
              <a:rPr lang="en-US" sz="2000" dirty="0" err="1">
                <a:sym typeface="+mn-ea"/>
              </a:rPr>
              <a:t>yaitu</a:t>
            </a:r>
            <a:r>
              <a:rPr lang="en-US" sz="2000" dirty="0">
                <a:sym typeface="+mn-ea"/>
              </a:rPr>
              <a:t> </a:t>
            </a:r>
            <a:r>
              <a:rPr lang="en-US" sz="2000" dirty="0" err="1">
                <a:sym typeface="+mn-ea"/>
              </a:rPr>
              <a:t>Cici</a:t>
            </a:r>
            <a:r>
              <a:rPr lang="en-US" sz="2000" dirty="0">
                <a:sym typeface="+mn-ea"/>
              </a:rPr>
              <a:t>, Citra, </a:t>
            </a:r>
            <a:r>
              <a:rPr lang="en-US" sz="2000" dirty="0" err="1">
                <a:sym typeface="+mn-ea"/>
              </a:rPr>
              <a:t>dan</a:t>
            </a:r>
            <a:r>
              <a:rPr lang="en-US" sz="2000" dirty="0">
                <a:sym typeface="+mn-ea"/>
              </a:rPr>
              <a:t> </a:t>
            </a:r>
            <a:r>
              <a:rPr lang="en-US" sz="2000" dirty="0" err="1">
                <a:sym typeface="+mn-ea"/>
              </a:rPr>
              <a:t>ibunya</a:t>
            </a:r>
            <a:r>
              <a:rPr lang="en-US" sz="2000" dirty="0">
                <a:sym typeface="+mn-ea"/>
              </a:rPr>
              <a:t> </a:t>
            </a:r>
            <a:r>
              <a:rPr lang="en-US" sz="2000" dirty="0" err="1">
                <a:sym typeface="+mn-ea"/>
              </a:rPr>
              <a:t>Cici</a:t>
            </a:r>
            <a:r>
              <a:rPr lang="en-US" sz="2000" dirty="0">
                <a:sym typeface="+mn-ea"/>
              </a:rPr>
              <a:t>.</a:t>
            </a:r>
            <a:endParaRPr lang="en-US" sz="2000" dirty="0"/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en-US" sz="2000" dirty="0" err="1">
                <a:sym typeface="+mn-ea"/>
              </a:rPr>
              <a:t>Cerita</a:t>
            </a:r>
            <a:r>
              <a:rPr lang="en-US" sz="2000" dirty="0">
                <a:sym typeface="+mn-ea"/>
              </a:rPr>
              <a:t> </a:t>
            </a:r>
            <a:r>
              <a:rPr lang="en-US" sz="2000" dirty="0" err="1">
                <a:sym typeface="+mn-ea"/>
              </a:rPr>
              <a:t>terjadi</a:t>
            </a:r>
            <a:r>
              <a:rPr lang="en-US" sz="2000" dirty="0">
                <a:sym typeface="+mn-ea"/>
              </a:rPr>
              <a:t> </a:t>
            </a:r>
            <a:r>
              <a:rPr lang="en-US" sz="2000" dirty="0" err="1">
                <a:sym typeface="+mn-ea"/>
              </a:rPr>
              <a:t>pada</a:t>
            </a:r>
            <a:r>
              <a:rPr lang="en-US" sz="2000" dirty="0">
                <a:sym typeface="+mn-ea"/>
              </a:rPr>
              <a:t> sore </a:t>
            </a:r>
            <a:r>
              <a:rPr lang="en-US" sz="2000" dirty="0" err="1">
                <a:sym typeface="+mn-ea"/>
              </a:rPr>
              <a:t>hari</a:t>
            </a:r>
            <a:r>
              <a:rPr lang="en-US" sz="2000" dirty="0">
                <a:sym typeface="+mn-ea"/>
              </a:rPr>
              <a:t> di </a:t>
            </a:r>
            <a:r>
              <a:rPr lang="en-US" sz="2000" dirty="0" err="1">
                <a:sym typeface="+mn-ea"/>
              </a:rPr>
              <a:t>rumah</a:t>
            </a:r>
            <a:r>
              <a:rPr lang="en-US" sz="2000" dirty="0">
                <a:sym typeface="+mn-ea"/>
              </a:rPr>
              <a:t> </a:t>
            </a:r>
            <a:r>
              <a:rPr lang="en-US" sz="2000" dirty="0" err="1">
                <a:sym typeface="+mn-ea"/>
              </a:rPr>
              <a:t>Cici</a:t>
            </a:r>
            <a:r>
              <a:rPr lang="en-US" sz="2000" dirty="0">
                <a:sym typeface="+mn-ea"/>
              </a:rPr>
              <a:t>.</a:t>
            </a:r>
            <a:endParaRPr lang="en-US" sz="2000" dirty="0"/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en-US" sz="2000" dirty="0" err="1">
                <a:sym typeface="+mn-ea"/>
              </a:rPr>
              <a:t>Cici</a:t>
            </a:r>
            <a:r>
              <a:rPr lang="en-US" sz="2000" dirty="0">
                <a:sym typeface="+mn-ea"/>
              </a:rPr>
              <a:t> </a:t>
            </a:r>
            <a:r>
              <a:rPr lang="en-US" sz="2000" dirty="0" err="1">
                <a:sym typeface="+mn-ea"/>
              </a:rPr>
              <a:t>dan</a:t>
            </a:r>
            <a:r>
              <a:rPr lang="en-US" sz="2000" dirty="0">
                <a:sym typeface="+mn-ea"/>
              </a:rPr>
              <a:t> Citra </a:t>
            </a:r>
            <a:r>
              <a:rPr lang="en-US" sz="2000" dirty="0" err="1">
                <a:sym typeface="+mn-ea"/>
              </a:rPr>
              <a:t>ingin</a:t>
            </a:r>
            <a:r>
              <a:rPr lang="en-US" sz="2000" dirty="0">
                <a:sym typeface="+mn-ea"/>
              </a:rPr>
              <a:t> </a:t>
            </a:r>
            <a:r>
              <a:rPr lang="en-US" sz="2000" dirty="0" err="1">
                <a:sym typeface="+mn-ea"/>
              </a:rPr>
              <a:t>bermain</a:t>
            </a:r>
            <a:r>
              <a:rPr lang="en-US" sz="2000" dirty="0">
                <a:sym typeface="+mn-ea"/>
              </a:rPr>
              <a:t> di </a:t>
            </a:r>
            <a:r>
              <a:rPr lang="en-US" sz="2000" dirty="0" err="1">
                <a:sym typeface="+mn-ea"/>
              </a:rPr>
              <a:t>taman</a:t>
            </a:r>
            <a:r>
              <a:rPr lang="en-US" sz="2000" dirty="0">
                <a:sym typeface="+mn-ea"/>
              </a:rPr>
              <a:t>.</a:t>
            </a:r>
            <a:endParaRPr lang="en-US" sz="2000" dirty="0"/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en-US" sz="2000" dirty="0" err="1">
                <a:sym typeface="+mn-ea"/>
              </a:rPr>
              <a:t>Cici</a:t>
            </a:r>
            <a:r>
              <a:rPr lang="en-US" sz="2000" dirty="0">
                <a:sym typeface="+mn-ea"/>
              </a:rPr>
              <a:t> </a:t>
            </a:r>
            <a:r>
              <a:rPr lang="en-US" sz="2000" dirty="0" err="1">
                <a:sym typeface="+mn-ea"/>
              </a:rPr>
              <a:t>belum</a:t>
            </a:r>
            <a:r>
              <a:rPr lang="en-US" sz="2000" dirty="0">
                <a:sym typeface="+mn-ea"/>
              </a:rPr>
              <a:t> </a:t>
            </a:r>
            <a:r>
              <a:rPr lang="en-US" sz="2000" dirty="0" err="1">
                <a:sym typeface="+mn-ea"/>
              </a:rPr>
              <a:t>selesai</a:t>
            </a:r>
            <a:r>
              <a:rPr lang="en-US" sz="2000" dirty="0">
                <a:sym typeface="+mn-ea"/>
              </a:rPr>
              <a:t> </a:t>
            </a:r>
            <a:r>
              <a:rPr lang="en-US" sz="2000" dirty="0" err="1">
                <a:sym typeface="+mn-ea"/>
              </a:rPr>
              <a:t>mengerjakan</a:t>
            </a:r>
            <a:r>
              <a:rPr lang="en-US" sz="2000" dirty="0">
                <a:sym typeface="+mn-ea"/>
              </a:rPr>
              <a:t> PR.</a:t>
            </a:r>
            <a:endParaRPr kumimoji="0" lang="id-ID" altLang="id-ID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7414" name="Group 13"/>
          <p:cNvGrpSpPr/>
          <p:nvPr/>
        </p:nvGrpSpPr>
        <p:grpSpPr>
          <a:xfrm>
            <a:off x="607697" y="799394"/>
            <a:ext cx="5945502" cy="679797"/>
            <a:chOff x="3962401" y="312439"/>
            <a:chExt cx="4262007" cy="438692"/>
          </a:xfrm>
        </p:grpSpPr>
        <p:sp>
          <p:nvSpPr>
            <p:cNvPr id="15" name="Isosceles Triangle 14"/>
            <p:cNvSpPr/>
            <p:nvPr/>
          </p:nvSpPr>
          <p:spPr>
            <a:xfrm rot="16200000">
              <a:off x="3940047" y="455660"/>
              <a:ext cx="317825" cy="273118"/>
            </a:xfrm>
            <a:prstGeom prst="triangl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id-ID" altLang="id-ID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967481" y="312439"/>
              <a:ext cx="4256927" cy="292535"/>
            </a:xfrm>
            <a:prstGeom prst="roundRect">
              <a:avLst>
                <a:gd name="adj" fmla="val 0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2200" dirty="0" err="1">
                  <a:sym typeface="+mn-ea"/>
                </a:rPr>
                <a:t>Berikut</a:t>
              </a:r>
              <a:r>
                <a:rPr lang="en-US" sz="2200" dirty="0">
                  <a:sym typeface="+mn-ea"/>
                </a:rPr>
                <a:t> </a:t>
              </a:r>
              <a:r>
                <a:rPr lang="en-US" sz="2200" dirty="0" err="1">
                  <a:sym typeface="+mn-ea"/>
                </a:rPr>
                <a:t>contoh</a:t>
              </a:r>
              <a:r>
                <a:rPr lang="en-US" sz="2200" dirty="0">
                  <a:sym typeface="+mn-ea"/>
                </a:rPr>
                <a:t> </a:t>
              </a:r>
              <a:r>
                <a:rPr lang="en-US" sz="2200" dirty="0" err="1">
                  <a:sym typeface="+mn-ea"/>
                </a:rPr>
                <a:t>hal</a:t>
              </a:r>
              <a:r>
                <a:rPr lang="en-US" sz="2200" dirty="0">
                  <a:sym typeface="+mn-ea"/>
                </a:rPr>
                <a:t> </a:t>
              </a:r>
              <a:r>
                <a:rPr lang="en-US" sz="2200" dirty="0" err="1">
                  <a:sym typeface="+mn-ea"/>
                </a:rPr>
                <a:t>penting</a:t>
              </a:r>
              <a:r>
                <a:rPr lang="en-US" sz="2200" dirty="0">
                  <a:sym typeface="+mn-ea"/>
                </a:rPr>
                <a:t> yang </a:t>
              </a:r>
              <a:r>
                <a:rPr lang="en-US" sz="2200" dirty="0" err="1">
                  <a:sym typeface="+mn-ea"/>
                </a:rPr>
                <a:t>dapat</a:t>
              </a:r>
              <a:r>
                <a:rPr lang="en-US" sz="2200" dirty="0">
                  <a:sym typeface="+mn-ea"/>
                </a:rPr>
                <a:t> </a:t>
              </a:r>
              <a:r>
                <a:rPr lang="en-US" sz="2200" dirty="0" err="1">
                  <a:sym typeface="+mn-ea"/>
                </a:rPr>
                <a:t>dicatat</a:t>
              </a:r>
              <a:r>
                <a:rPr lang="en-US" sz="2200" dirty="0">
                  <a:sym typeface="+mn-ea"/>
                </a:rPr>
                <a:t>.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sym typeface="+mn-ea"/>
              </a:endParaRPr>
            </a:p>
          </p:txBody>
        </p:sp>
      </p:grpSp>
      <p:sp>
        <p:nvSpPr>
          <p:cNvPr id="6" name="Text Box 5"/>
          <p:cNvSpPr txBox="1"/>
          <p:nvPr/>
        </p:nvSpPr>
        <p:spPr>
          <a:xfrm>
            <a:off x="1025024" y="2937857"/>
            <a:ext cx="4619092" cy="10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Setelah</a:t>
            </a:r>
            <a:r>
              <a:rPr lang="en-US" sz="2000" dirty="0"/>
              <a:t> </a:t>
            </a:r>
            <a:r>
              <a:rPr lang="en-US" sz="2000" dirty="0" err="1"/>
              <a:t>mencatat</a:t>
            </a:r>
            <a:r>
              <a:rPr lang="en-US" sz="2000" dirty="0"/>
              <a:t> </a:t>
            </a:r>
            <a:r>
              <a:rPr lang="en-US" sz="2000" dirty="0" err="1"/>
              <a:t>hal</a:t>
            </a:r>
            <a:r>
              <a:rPr lang="en-US" sz="2000" dirty="0"/>
              <a:t> </a:t>
            </a:r>
            <a:r>
              <a:rPr lang="en-US" sz="2000" dirty="0" err="1"/>
              <a:t>penting</a:t>
            </a:r>
            <a:r>
              <a:rPr lang="en-US" sz="2000" dirty="0"/>
              <a:t>, </a:t>
            </a:r>
            <a:r>
              <a:rPr lang="en-US" sz="2000" dirty="0" err="1"/>
              <a:t>kamu</a:t>
            </a:r>
            <a:r>
              <a:rPr lang="en-US" sz="2000" dirty="0"/>
              <a:t> </a:t>
            </a:r>
            <a:r>
              <a:rPr lang="en-US" sz="2000" dirty="0" err="1"/>
              <a:t>dapat</a:t>
            </a:r>
            <a:r>
              <a:rPr lang="en-US" sz="2000" dirty="0"/>
              <a:t> </a:t>
            </a:r>
            <a:r>
              <a:rPr lang="en-US" sz="2000" dirty="0" err="1"/>
              <a:t>menjawab</a:t>
            </a:r>
            <a:r>
              <a:rPr lang="en-US" sz="2000" dirty="0"/>
              <a:t> </a:t>
            </a:r>
            <a:r>
              <a:rPr lang="en-US" sz="2000" dirty="0" err="1"/>
              <a:t>pertanyaan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menceritakan</a:t>
            </a:r>
            <a:r>
              <a:rPr lang="en-US" sz="2000" dirty="0"/>
              <a:t> </a:t>
            </a:r>
            <a:r>
              <a:rPr lang="en-US" sz="2000" dirty="0" err="1"/>
              <a:t>kembali</a:t>
            </a:r>
            <a:r>
              <a:rPr lang="en-US" sz="2000" dirty="0"/>
              <a:t> </a:t>
            </a:r>
            <a:r>
              <a:rPr lang="en-US" sz="2000" dirty="0" err="1"/>
              <a:t>cerita</a:t>
            </a:r>
            <a:r>
              <a:rPr lang="en-US" sz="2000" dirty="0"/>
              <a:t> yang </a:t>
            </a:r>
            <a:r>
              <a:rPr lang="en-US" sz="2000" dirty="0" err="1"/>
              <a:t>didengar</a:t>
            </a:r>
            <a:r>
              <a:rPr lang="en-US" sz="2000" dirty="0"/>
              <a:t>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3505200" y="1581150"/>
            <a:ext cx="304799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971800" y="1885507"/>
            <a:ext cx="3200400" cy="44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895600" y="2147956"/>
            <a:ext cx="2748516" cy="513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905000" y="2477964"/>
            <a:ext cx="3581400" cy="1971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3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3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3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Picture 10" descr="Pencil Cartoon Images – Browse 181,824 Stock Photos, Vectors, and Video |  Adobe 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3" r="50000"/>
          <a:stretch/>
        </p:blipFill>
        <p:spPr bwMode="auto">
          <a:xfrm rot="7561218">
            <a:off x="5467547" y="1593030"/>
            <a:ext cx="334269" cy="121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" name="Picture 2" descr="Pencil Cartoon Images – Browse 181,824 Stock Photos, Vectors, and Video |  Adobe 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473"/>
          <a:stretch/>
        </p:blipFill>
        <p:spPr bwMode="auto">
          <a:xfrm rot="14578311">
            <a:off x="6880547" y="1668642"/>
            <a:ext cx="331120" cy="120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8" name="Picture 6" descr="Pencil Cartoon Images – Browse 181,824 Stock Photos, Vectors, and Video |  Adobe 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7" r="61960"/>
          <a:stretch/>
        </p:blipFill>
        <p:spPr bwMode="auto">
          <a:xfrm rot="18638313">
            <a:off x="6762173" y="2552270"/>
            <a:ext cx="415018" cy="125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9" name="Picture 8" descr="Pencil Cartoon Images – Browse 181,824 Stock Photos, Vectors, and Video |  Adobe 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68" r="23199"/>
          <a:stretch/>
        </p:blipFill>
        <p:spPr bwMode="auto">
          <a:xfrm rot="3346163">
            <a:off x="5438527" y="2501190"/>
            <a:ext cx="411251" cy="124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9450"/>
            <a:ext cx="5791200" cy="5877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" y="91662"/>
            <a:ext cx="5562600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 startAt="2"/>
            </a:pPr>
            <a:r>
              <a:rPr lang="en-US" sz="2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Tanda Tanya dan Tanda Seru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0520" y="920160"/>
            <a:ext cx="2344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err="1"/>
              <a:t>Tanda</a:t>
            </a:r>
            <a:r>
              <a:rPr lang="en-US" sz="2400" dirty="0"/>
              <a:t> </a:t>
            </a:r>
            <a:r>
              <a:rPr lang="en-US" sz="2400" dirty="0" err="1"/>
              <a:t>tanya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99194" y="1371706"/>
            <a:ext cx="2705100" cy="132343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/>
              <a:t>Tanda</a:t>
            </a:r>
            <a:r>
              <a:rPr lang="en-US" sz="2000" dirty="0"/>
              <a:t> </a:t>
            </a:r>
            <a:r>
              <a:rPr lang="en-US" sz="2000" dirty="0" err="1"/>
              <a:t>tanya</a:t>
            </a:r>
            <a:r>
              <a:rPr lang="en-US" sz="2000" dirty="0"/>
              <a:t> </a:t>
            </a:r>
            <a:r>
              <a:rPr lang="en-US" sz="2000" dirty="0" err="1"/>
              <a:t>digunakan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</a:rPr>
              <a:t>kalimat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</a:rPr>
              <a:t>tanya</a:t>
            </a:r>
            <a:r>
              <a:rPr lang="en-US" sz="2000" dirty="0"/>
              <a:t>. </a:t>
            </a:r>
          </a:p>
          <a:p>
            <a:r>
              <a:rPr lang="en-US" sz="2000" dirty="0" err="1"/>
              <a:t>Tanda</a:t>
            </a:r>
            <a:r>
              <a:rPr lang="en-US" sz="2000" dirty="0"/>
              <a:t> </a:t>
            </a:r>
            <a:r>
              <a:rPr lang="en-US" sz="2000" dirty="0" err="1"/>
              <a:t>tanya</a:t>
            </a:r>
            <a:r>
              <a:rPr lang="en-US" sz="2000" dirty="0"/>
              <a:t> </a:t>
            </a:r>
            <a:r>
              <a:rPr lang="en-US" sz="2000" dirty="0" err="1"/>
              <a:t>diakhiri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</a:rPr>
              <a:t>tanda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</a:rPr>
              <a:t>tanya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 (?)</a:t>
            </a:r>
            <a:r>
              <a:rPr lang="en-US" sz="2000" b="1" dirty="0"/>
              <a:t>.</a:t>
            </a:r>
          </a:p>
        </p:txBody>
      </p:sp>
      <p:sp>
        <p:nvSpPr>
          <p:cNvPr id="59" name="Google Shape;1417;p43"/>
          <p:cNvSpPr/>
          <p:nvPr/>
        </p:nvSpPr>
        <p:spPr>
          <a:xfrm rot="21080043" flipH="1">
            <a:off x="380429" y="934060"/>
            <a:ext cx="2284356" cy="570079"/>
          </a:xfrm>
          <a:custGeom>
            <a:avLst/>
            <a:gdLst/>
            <a:ahLst/>
            <a:cxnLst/>
            <a:rect l="l" t="t" r="r" b="b"/>
            <a:pathLst>
              <a:path w="30520" h="6251" extrusionOk="0">
                <a:moveTo>
                  <a:pt x="28815" y="0"/>
                </a:moveTo>
                <a:cubicBezTo>
                  <a:pt x="19166" y="50"/>
                  <a:pt x="9617" y="1178"/>
                  <a:pt x="243" y="3359"/>
                </a:cubicBezTo>
                <a:cubicBezTo>
                  <a:pt x="1" y="3431"/>
                  <a:pt x="1096" y="6250"/>
                  <a:pt x="1871" y="6250"/>
                </a:cubicBezTo>
                <a:cubicBezTo>
                  <a:pt x="1897" y="6250"/>
                  <a:pt x="1923" y="6247"/>
                  <a:pt x="1948" y="6241"/>
                </a:cubicBezTo>
                <a:cubicBezTo>
                  <a:pt x="11321" y="4060"/>
                  <a:pt x="20870" y="2933"/>
                  <a:pt x="30494" y="2882"/>
                </a:cubicBezTo>
                <a:cubicBezTo>
                  <a:pt x="30519" y="2882"/>
                  <a:pt x="29742" y="0"/>
                  <a:pt x="28815" y="0"/>
                </a:cubicBezTo>
                <a:close/>
              </a:path>
            </a:pathLst>
          </a:custGeom>
          <a:solidFill>
            <a:schemeClr val="accent6">
              <a:lumMod val="50000"/>
              <a:alpha val="1726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" name="Group 156"/>
          <p:cNvGrpSpPr/>
          <p:nvPr/>
        </p:nvGrpSpPr>
        <p:grpSpPr>
          <a:xfrm>
            <a:off x="2830407" y="-963469"/>
            <a:ext cx="3483186" cy="608"/>
            <a:chOff x="1632" y="4396"/>
            <a:chExt cx="4114" cy="608"/>
          </a:xfrm>
        </p:grpSpPr>
        <p:cxnSp>
          <p:nvCxnSpPr>
            <p:cNvPr id="158" name="Straight Connector 157"/>
            <p:cNvCxnSpPr/>
            <p:nvPr/>
          </p:nvCxnSpPr>
          <p:spPr>
            <a:xfrm flipH="1">
              <a:off x="1632" y="5004"/>
              <a:ext cx="4114" cy="0"/>
            </a:xfrm>
            <a:prstGeom prst="line">
              <a:avLst/>
            </a:prstGeom>
            <a:ln w="28575">
              <a:solidFill>
                <a:srgbClr val="A5CE39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59" name="Straight Arrow Connector 158"/>
            <p:cNvCxnSpPr/>
            <p:nvPr/>
          </p:nvCxnSpPr>
          <p:spPr>
            <a:xfrm flipV="1">
              <a:off x="1632" y="4396"/>
              <a:ext cx="0" cy="608"/>
            </a:xfrm>
            <a:prstGeom prst="straightConnector1">
              <a:avLst/>
            </a:prstGeom>
            <a:ln w="28575">
              <a:solidFill>
                <a:srgbClr val="A5CE39"/>
              </a:solidFill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227" name="Picture 4" descr="Pencil Cartoon Images – Browse 181,824 Stock Photos, Vectors, and Video |  Adobe 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8"/>
          <a:stretch/>
        </p:blipFill>
        <p:spPr bwMode="auto">
          <a:xfrm rot="10800000">
            <a:off x="6156995" y="1358473"/>
            <a:ext cx="342737" cy="115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9" name="Google Shape;697;p32"/>
          <p:cNvSpPr/>
          <p:nvPr/>
        </p:nvSpPr>
        <p:spPr>
          <a:xfrm>
            <a:off x="3739249" y="1134544"/>
            <a:ext cx="1586388" cy="803339"/>
          </a:xfrm>
          <a:custGeom>
            <a:avLst/>
            <a:gdLst/>
            <a:ahLst/>
            <a:cxnLst/>
            <a:rect l="l" t="t" r="r" b="b"/>
            <a:pathLst>
              <a:path w="71631" h="35835" extrusionOk="0">
                <a:moveTo>
                  <a:pt x="24555" y="0"/>
                </a:moveTo>
                <a:cubicBezTo>
                  <a:pt x="21999" y="0"/>
                  <a:pt x="19439" y="186"/>
                  <a:pt x="16943" y="753"/>
                </a:cubicBezTo>
                <a:cubicBezTo>
                  <a:pt x="13780" y="1451"/>
                  <a:pt x="10618" y="2991"/>
                  <a:pt x="8379" y="5373"/>
                </a:cubicBezTo>
                <a:cubicBezTo>
                  <a:pt x="8051" y="5476"/>
                  <a:pt x="7784" y="5558"/>
                  <a:pt x="7537" y="5722"/>
                </a:cubicBezTo>
                <a:cubicBezTo>
                  <a:pt x="1" y="10507"/>
                  <a:pt x="432" y="20611"/>
                  <a:pt x="5812" y="26772"/>
                </a:cubicBezTo>
                <a:cubicBezTo>
                  <a:pt x="11973" y="33877"/>
                  <a:pt x="21995" y="34986"/>
                  <a:pt x="30723" y="35582"/>
                </a:cubicBezTo>
                <a:cubicBezTo>
                  <a:pt x="32901" y="35743"/>
                  <a:pt x="35099" y="35835"/>
                  <a:pt x="37299" y="35835"/>
                </a:cubicBezTo>
                <a:cubicBezTo>
                  <a:pt x="44597" y="35835"/>
                  <a:pt x="51924" y="34831"/>
                  <a:pt x="58693" y="32070"/>
                </a:cubicBezTo>
                <a:cubicBezTo>
                  <a:pt x="62800" y="30448"/>
                  <a:pt x="66825" y="28066"/>
                  <a:pt x="69145" y="24205"/>
                </a:cubicBezTo>
                <a:cubicBezTo>
                  <a:pt x="71281" y="20529"/>
                  <a:pt x="71630" y="15826"/>
                  <a:pt x="69228" y="12150"/>
                </a:cubicBezTo>
                <a:cubicBezTo>
                  <a:pt x="67174" y="8885"/>
                  <a:pt x="63662" y="7098"/>
                  <a:pt x="60151" y="5722"/>
                </a:cubicBezTo>
                <a:cubicBezTo>
                  <a:pt x="55879" y="4264"/>
                  <a:pt x="51341" y="3320"/>
                  <a:pt x="46987" y="2478"/>
                </a:cubicBezTo>
                <a:cubicBezTo>
                  <a:pt x="41935" y="1533"/>
                  <a:pt x="36883" y="753"/>
                  <a:pt x="31831" y="342"/>
                </a:cubicBezTo>
                <a:cubicBezTo>
                  <a:pt x="29450" y="171"/>
                  <a:pt x="27004" y="0"/>
                  <a:pt x="2455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bg1"/>
                </a:solidFill>
                <a:latin typeface="Bradley Hand ITC" panose="03070402050302030203" pitchFamily="66" charset="0"/>
              </a:rPr>
              <a:t>Apa</a:t>
            </a:r>
            <a:r>
              <a:rPr lang="en-US" sz="20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 </a:t>
            </a:r>
            <a:endParaRPr sz="20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252" name="Google Shape;685;p32"/>
          <p:cNvSpPr/>
          <p:nvPr/>
        </p:nvSpPr>
        <p:spPr>
          <a:xfrm>
            <a:off x="5551534" y="514350"/>
            <a:ext cx="1553657" cy="768503"/>
          </a:xfrm>
          <a:custGeom>
            <a:avLst/>
            <a:gdLst/>
            <a:ahLst/>
            <a:cxnLst/>
            <a:rect l="l" t="t" r="r" b="b"/>
            <a:pathLst>
              <a:path w="71631" h="35835" extrusionOk="0">
                <a:moveTo>
                  <a:pt x="24555" y="0"/>
                </a:moveTo>
                <a:cubicBezTo>
                  <a:pt x="21999" y="0"/>
                  <a:pt x="19439" y="186"/>
                  <a:pt x="16943" y="753"/>
                </a:cubicBezTo>
                <a:cubicBezTo>
                  <a:pt x="13780" y="1451"/>
                  <a:pt x="10618" y="2991"/>
                  <a:pt x="8379" y="5373"/>
                </a:cubicBezTo>
                <a:cubicBezTo>
                  <a:pt x="8051" y="5476"/>
                  <a:pt x="7784" y="5558"/>
                  <a:pt x="7537" y="5722"/>
                </a:cubicBezTo>
                <a:cubicBezTo>
                  <a:pt x="1" y="10507"/>
                  <a:pt x="432" y="20611"/>
                  <a:pt x="5812" y="26772"/>
                </a:cubicBezTo>
                <a:cubicBezTo>
                  <a:pt x="11973" y="33877"/>
                  <a:pt x="21995" y="34986"/>
                  <a:pt x="30723" y="35582"/>
                </a:cubicBezTo>
                <a:cubicBezTo>
                  <a:pt x="32901" y="35743"/>
                  <a:pt x="35099" y="35835"/>
                  <a:pt x="37299" y="35835"/>
                </a:cubicBezTo>
                <a:cubicBezTo>
                  <a:pt x="44597" y="35835"/>
                  <a:pt x="51924" y="34831"/>
                  <a:pt x="58693" y="32070"/>
                </a:cubicBezTo>
                <a:cubicBezTo>
                  <a:pt x="62800" y="30448"/>
                  <a:pt x="66825" y="28066"/>
                  <a:pt x="69145" y="24205"/>
                </a:cubicBezTo>
                <a:cubicBezTo>
                  <a:pt x="71281" y="20529"/>
                  <a:pt x="71630" y="15826"/>
                  <a:pt x="69228" y="12150"/>
                </a:cubicBezTo>
                <a:cubicBezTo>
                  <a:pt x="67174" y="8885"/>
                  <a:pt x="63662" y="7098"/>
                  <a:pt x="60151" y="5722"/>
                </a:cubicBezTo>
                <a:cubicBezTo>
                  <a:pt x="55879" y="4264"/>
                  <a:pt x="51341" y="3320"/>
                  <a:pt x="46987" y="2478"/>
                </a:cubicBezTo>
                <a:cubicBezTo>
                  <a:pt x="41935" y="1533"/>
                  <a:pt x="36883" y="753"/>
                  <a:pt x="31831" y="342"/>
                </a:cubicBezTo>
                <a:cubicBezTo>
                  <a:pt x="29450" y="171"/>
                  <a:pt x="27004" y="0"/>
                  <a:pt x="24555" y="0"/>
                </a:cubicBezTo>
                <a:close/>
              </a:path>
            </a:pathLst>
          </a:custGeom>
          <a:solidFill>
            <a:srgbClr val="A64D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radley Hand ITC" panose="03070402050302030203" pitchFamily="66" charset="0"/>
                <a:sym typeface="Arial" panose="020B0604020202020204"/>
              </a:rPr>
              <a:t>Di mana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radley Hand ITC" panose="03070402050302030203" pitchFamily="66" charset="0"/>
              <a:sym typeface="Arial" panose="020B0604020202020204"/>
            </a:endParaRPr>
          </a:p>
        </p:txBody>
      </p:sp>
      <p:sp>
        <p:nvSpPr>
          <p:cNvPr id="258" name="Google Shape;697;p32"/>
          <p:cNvSpPr/>
          <p:nvPr/>
        </p:nvSpPr>
        <p:spPr>
          <a:xfrm>
            <a:off x="7452392" y="1371706"/>
            <a:ext cx="1669097" cy="767032"/>
          </a:xfrm>
          <a:custGeom>
            <a:avLst/>
            <a:gdLst/>
            <a:ahLst/>
            <a:cxnLst/>
            <a:rect l="l" t="t" r="r" b="b"/>
            <a:pathLst>
              <a:path w="71631" h="35835" extrusionOk="0">
                <a:moveTo>
                  <a:pt x="24555" y="0"/>
                </a:moveTo>
                <a:cubicBezTo>
                  <a:pt x="21999" y="0"/>
                  <a:pt x="19439" y="186"/>
                  <a:pt x="16943" y="753"/>
                </a:cubicBezTo>
                <a:cubicBezTo>
                  <a:pt x="13780" y="1451"/>
                  <a:pt x="10618" y="2991"/>
                  <a:pt x="8379" y="5373"/>
                </a:cubicBezTo>
                <a:cubicBezTo>
                  <a:pt x="8051" y="5476"/>
                  <a:pt x="7784" y="5558"/>
                  <a:pt x="7537" y="5722"/>
                </a:cubicBezTo>
                <a:cubicBezTo>
                  <a:pt x="1" y="10507"/>
                  <a:pt x="432" y="20611"/>
                  <a:pt x="5812" y="26772"/>
                </a:cubicBezTo>
                <a:cubicBezTo>
                  <a:pt x="11973" y="33877"/>
                  <a:pt x="21995" y="34986"/>
                  <a:pt x="30723" y="35582"/>
                </a:cubicBezTo>
                <a:cubicBezTo>
                  <a:pt x="32901" y="35743"/>
                  <a:pt x="35099" y="35835"/>
                  <a:pt x="37299" y="35835"/>
                </a:cubicBezTo>
                <a:cubicBezTo>
                  <a:pt x="44597" y="35835"/>
                  <a:pt x="51924" y="34831"/>
                  <a:pt x="58693" y="32070"/>
                </a:cubicBezTo>
                <a:cubicBezTo>
                  <a:pt x="62800" y="30448"/>
                  <a:pt x="66825" y="28066"/>
                  <a:pt x="69145" y="24205"/>
                </a:cubicBezTo>
                <a:cubicBezTo>
                  <a:pt x="71281" y="20529"/>
                  <a:pt x="71630" y="15826"/>
                  <a:pt x="69228" y="12150"/>
                </a:cubicBezTo>
                <a:cubicBezTo>
                  <a:pt x="67174" y="8885"/>
                  <a:pt x="63662" y="7098"/>
                  <a:pt x="60151" y="5722"/>
                </a:cubicBezTo>
                <a:cubicBezTo>
                  <a:pt x="55879" y="4264"/>
                  <a:pt x="51341" y="3320"/>
                  <a:pt x="46987" y="2478"/>
                </a:cubicBezTo>
                <a:cubicBezTo>
                  <a:pt x="41935" y="1533"/>
                  <a:pt x="36883" y="753"/>
                  <a:pt x="31831" y="342"/>
                </a:cubicBezTo>
                <a:cubicBezTo>
                  <a:pt x="29450" y="171"/>
                  <a:pt x="27004" y="0"/>
                  <a:pt x="24555" y="0"/>
                </a:cubicBezTo>
                <a:close/>
              </a:path>
            </a:pathLst>
          </a:custGeom>
          <a:solidFill>
            <a:srgbClr val="FFD2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lang="en-US" sz="2000" b="1" kern="0" dirty="0">
                <a:solidFill>
                  <a:schemeClr val="bg1"/>
                </a:solidFill>
                <a:latin typeface="Bradley Hand ITC" panose="03070402050302030203" pitchFamily="66" charset="0"/>
              </a:rPr>
              <a:t>Kapan 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radley Hand ITC" panose="03070402050302030203" pitchFamily="66" charset="0"/>
              <a:sym typeface="Arial" panose="020B0604020202020204"/>
            </a:endParaRPr>
          </a:p>
        </p:txBody>
      </p:sp>
      <p:sp>
        <p:nvSpPr>
          <p:cNvPr id="263" name="Google Shape;697;p32"/>
          <p:cNvSpPr/>
          <p:nvPr/>
        </p:nvSpPr>
        <p:spPr>
          <a:xfrm>
            <a:off x="3567808" y="3122351"/>
            <a:ext cx="1586388" cy="803339"/>
          </a:xfrm>
          <a:custGeom>
            <a:avLst/>
            <a:gdLst/>
            <a:ahLst/>
            <a:cxnLst/>
            <a:rect l="l" t="t" r="r" b="b"/>
            <a:pathLst>
              <a:path w="71631" h="35835" extrusionOk="0">
                <a:moveTo>
                  <a:pt x="24555" y="0"/>
                </a:moveTo>
                <a:cubicBezTo>
                  <a:pt x="21999" y="0"/>
                  <a:pt x="19439" y="186"/>
                  <a:pt x="16943" y="753"/>
                </a:cubicBezTo>
                <a:cubicBezTo>
                  <a:pt x="13780" y="1451"/>
                  <a:pt x="10618" y="2991"/>
                  <a:pt x="8379" y="5373"/>
                </a:cubicBezTo>
                <a:cubicBezTo>
                  <a:pt x="8051" y="5476"/>
                  <a:pt x="7784" y="5558"/>
                  <a:pt x="7537" y="5722"/>
                </a:cubicBezTo>
                <a:cubicBezTo>
                  <a:pt x="1" y="10507"/>
                  <a:pt x="432" y="20611"/>
                  <a:pt x="5812" y="26772"/>
                </a:cubicBezTo>
                <a:cubicBezTo>
                  <a:pt x="11973" y="33877"/>
                  <a:pt x="21995" y="34986"/>
                  <a:pt x="30723" y="35582"/>
                </a:cubicBezTo>
                <a:cubicBezTo>
                  <a:pt x="32901" y="35743"/>
                  <a:pt x="35099" y="35835"/>
                  <a:pt x="37299" y="35835"/>
                </a:cubicBezTo>
                <a:cubicBezTo>
                  <a:pt x="44597" y="35835"/>
                  <a:pt x="51924" y="34831"/>
                  <a:pt x="58693" y="32070"/>
                </a:cubicBezTo>
                <a:cubicBezTo>
                  <a:pt x="62800" y="30448"/>
                  <a:pt x="66825" y="28066"/>
                  <a:pt x="69145" y="24205"/>
                </a:cubicBezTo>
                <a:cubicBezTo>
                  <a:pt x="71281" y="20529"/>
                  <a:pt x="71630" y="15826"/>
                  <a:pt x="69228" y="12150"/>
                </a:cubicBezTo>
                <a:cubicBezTo>
                  <a:pt x="67174" y="8885"/>
                  <a:pt x="63662" y="7098"/>
                  <a:pt x="60151" y="5722"/>
                </a:cubicBezTo>
                <a:cubicBezTo>
                  <a:pt x="55879" y="4264"/>
                  <a:pt x="51341" y="3320"/>
                  <a:pt x="46987" y="2478"/>
                </a:cubicBezTo>
                <a:cubicBezTo>
                  <a:pt x="41935" y="1533"/>
                  <a:pt x="36883" y="753"/>
                  <a:pt x="31831" y="342"/>
                </a:cubicBezTo>
                <a:cubicBezTo>
                  <a:pt x="29450" y="171"/>
                  <a:pt x="27004" y="0"/>
                  <a:pt x="24555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bg1"/>
                </a:solidFill>
                <a:latin typeface="Bradley Hand ITC" panose="03070402050302030203" pitchFamily="66" charset="0"/>
              </a:rPr>
              <a:t>Bagaimana</a:t>
            </a:r>
            <a:r>
              <a:rPr lang="en-US" sz="20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 </a:t>
            </a:r>
            <a:endParaRPr sz="20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264" name="Google Shape;697;p32"/>
          <p:cNvSpPr/>
          <p:nvPr/>
        </p:nvSpPr>
        <p:spPr>
          <a:xfrm>
            <a:off x="7371193" y="3343175"/>
            <a:ext cx="1586388" cy="803339"/>
          </a:xfrm>
          <a:custGeom>
            <a:avLst/>
            <a:gdLst/>
            <a:ahLst/>
            <a:cxnLst/>
            <a:rect l="l" t="t" r="r" b="b"/>
            <a:pathLst>
              <a:path w="71631" h="35835" extrusionOk="0">
                <a:moveTo>
                  <a:pt x="24555" y="0"/>
                </a:moveTo>
                <a:cubicBezTo>
                  <a:pt x="21999" y="0"/>
                  <a:pt x="19439" y="186"/>
                  <a:pt x="16943" y="753"/>
                </a:cubicBezTo>
                <a:cubicBezTo>
                  <a:pt x="13780" y="1451"/>
                  <a:pt x="10618" y="2991"/>
                  <a:pt x="8379" y="5373"/>
                </a:cubicBezTo>
                <a:cubicBezTo>
                  <a:pt x="8051" y="5476"/>
                  <a:pt x="7784" y="5558"/>
                  <a:pt x="7537" y="5722"/>
                </a:cubicBezTo>
                <a:cubicBezTo>
                  <a:pt x="1" y="10507"/>
                  <a:pt x="432" y="20611"/>
                  <a:pt x="5812" y="26772"/>
                </a:cubicBezTo>
                <a:cubicBezTo>
                  <a:pt x="11973" y="33877"/>
                  <a:pt x="21995" y="34986"/>
                  <a:pt x="30723" y="35582"/>
                </a:cubicBezTo>
                <a:cubicBezTo>
                  <a:pt x="32901" y="35743"/>
                  <a:pt x="35099" y="35835"/>
                  <a:pt x="37299" y="35835"/>
                </a:cubicBezTo>
                <a:cubicBezTo>
                  <a:pt x="44597" y="35835"/>
                  <a:pt x="51924" y="34831"/>
                  <a:pt x="58693" y="32070"/>
                </a:cubicBezTo>
                <a:cubicBezTo>
                  <a:pt x="62800" y="30448"/>
                  <a:pt x="66825" y="28066"/>
                  <a:pt x="69145" y="24205"/>
                </a:cubicBezTo>
                <a:cubicBezTo>
                  <a:pt x="71281" y="20529"/>
                  <a:pt x="71630" y="15826"/>
                  <a:pt x="69228" y="12150"/>
                </a:cubicBezTo>
                <a:cubicBezTo>
                  <a:pt x="67174" y="8885"/>
                  <a:pt x="63662" y="7098"/>
                  <a:pt x="60151" y="5722"/>
                </a:cubicBezTo>
                <a:cubicBezTo>
                  <a:pt x="55879" y="4264"/>
                  <a:pt x="51341" y="3320"/>
                  <a:pt x="46987" y="2478"/>
                </a:cubicBezTo>
                <a:cubicBezTo>
                  <a:pt x="41935" y="1533"/>
                  <a:pt x="36883" y="753"/>
                  <a:pt x="31831" y="342"/>
                </a:cubicBezTo>
                <a:cubicBezTo>
                  <a:pt x="29450" y="171"/>
                  <a:pt x="27004" y="0"/>
                  <a:pt x="24555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bg1"/>
                </a:solidFill>
                <a:latin typeface="Bradley Hand ITC" panose="03070402050302030203" pitchFamily="66" charset="0"/>
              </a:rPr>
              <a:t>Siapa</a:t>
            </a:r>
            <a:endParaRPr sz="20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265" name="TextBox 264"/>
          <p:cNvSpPr txBox="1"/>
          <p:nvPr/>
        </p:nvSpPr>
        <p:spPr>
          <a:xfrm>
            <a:off x="625808" y="2846541"/>
            <a:ext cx="220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Perhatikan</a:t>
            </a:r>
            <a:r>
              <a:rPr lang="en-US" sz="2000" dirty="0"/>
              <a:t> </a:t>
            </a:r>
            <a:r>
              <a:rPr lang="en-US" sz="2000" dirty="0" err="1"/>
              <a:t>contoh</a:t>
            </a:r>
            <a:r>
              <a:rPr lang="en-US" sz="2000" dirty="0"/>
              <a:t> kata </a:t>
            </a:r>
            <a:r>
              <a:rPr lang="en-US" sz="2000" dirty="0" err="1"/>
              <a:t>tanya</a:t>
            </a:r>
            <a:r>
              <a:rPr lang="en-US" sz="2000" dirty="0"/>
              <a:t> di </a:t>
            </a:r>
            <a:r>
              <a:rPr lang="en-US" sz="2000" dirty="0" err="1"/>
              <a:t>samping</a:t>
            </a:r>
            <a:r>
              <a:rPr lang="en-US" sz="2000" dirty="0"/>
              <a:t>.</a:t>
            </a:r>
          </a:p>
        </p:txBody>
      </p:sp>
      <p:pic>
        <p:nvPicPr>
          <p:cNvPr id="2050" name="Picture 2" descr="Pencil Cartoon Images – Browse 181,824 Stock Photos, Vectors, and Video |  Adobe 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7" r="37135"/>
          <a:stretch/>
        </p:blipFill>
        <p:spPr bwMode="auto">
          <a:xfrm>
            <a:off x="6156884" y="2869901"/>
            <a:ext cx="310987" cy="112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7" name="Google Shape;685;p32"/>
          <p:cNvSpPr/>
          <p:nvPr/>
        </p:nvSpPr>
        <p:spPr>
          <a:xfrm>
            <a:off x="5505856" y="3997231"/>
            <a:ext cx="1553657" cy="768503"/>
          </a:xfrm>
          <a:custGeom>
            <a:avLst/>
            <a:gdLst/>
            <a:ahLst/>
            <a:cxnLst/>
            <a:rect l="l" t="t" r="r" b="b"/>
            <a:pathLst>
              <a:path w="71631" h="35835" extrusionOk="0">
                <a:moveTo>
                  <a:pt x="24555" y="0"/>
                </a:moveTo>
                <a:cubicBezTo>
                  <a:pt x="21999" y="0"/>
                  <a:pt x="19439" y="186"/>
                  <a:pt x="16943" y="753"/>
                </a:cubicBezTo>
                <a:cubicBezTo>
                  <a:pt x="13780" y="1451"/>
                  <a:pt x="10618" y="2991"/>
                  <a:pt x="8379" y="5373"/>
                </a:cubicBezTo>
                <a:cubicBezTo>
                  <a:pt x="8051" y="5476"/>
                  <a:pt x="7784" y="5558"/>
                  <a:pt x="7537" y="5722"/>
                </a:cubicBezTo>
                <a:cubicBezTo>
                  <a:pt x="1" y="10507"/>
                  <a:pt x="432" y="20611"/>
                  <a:pt x="5812" y="26772"/>
                </a:cubicBezTo>
                <a:cubicBezTo>
                  <a:pt x="11973" y="33877"/>
                  <a:pt x="21995" y="34986"/>
                  <a:pt x="30723" y="35582"/>
                </a:cubicBezTo>
                <a:cubicBezTo>
                  <a:pt x="32901" y="35743"/>
                  <a:pt x="35099" y="35835"/>
                  <a:pt x="37299" y="35835"/>
                </a:cubicBezTo>
                <a:cubicBezTo>
                  <a:pt x="44597" y="35835"/>
                  <a:pt x="51924" y="34831"/>
                  <a:pt x="58693" y="32070"/>
                </a:cubicBezTo>
                <a:cubicBezTo>
                  <a:pt x="62800" y="30448"/>
                  <a:pt x="66825" y="28066"/>
                  <a:pt x="69145" y="24205"/>
                </a:cubicBezTo>
                <a:cubicBezTo>
                  <a:pt x="71281" y="20529"/>
                  <a:pt x="71630" y="15826"/>
                  <a:pt x="69228" y="12150"/>
                </a:cubicBezTo>
                <a:cubicBezTo>
                  <a:pt x="67174" y="8885"/>
                  <a:pt x="63662" y="7098"/>
                  <a:pt x="60151" y="5722"/>
                </a:cubicBezTo>
                <a:cubicBezTo>
                  <a:pt x="55879" y="4264"/>
                  <a:pt x="51341" y="3320"/>
                  <a:pt x="46987" y="2478"/>
                </a:cubicBezTo>
                <a:cubicBezTo>
                  <a:pt x="41935" y="1533"/>
                  <a:pt x="36883" y="753"/>
                  <a:pt x="31831" y="342"/>
                </a:cubicBezTo>
                <a:cubicBezTo>
                  <a:pt x="29450" y="171"/>
                  <a:pt x="27004" y="0"/>
                  <a:pt x="24555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radley Hand ITC" panose="03070402050302030203" pitchFamily="66" charset="0"/>
                <a:sym typeface="Arial" panose="020B0604020202020204"/>
              </a:rPr>
              <a:t>Mengapa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radley Hand ITC" panose="03070402050302030203" pitchFamily="66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9390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 animBg="1"/>
      <p:bldP spid="59" grpId="0" animBg="1"/>
      <p:bldP spid="239" grpId="0" animBg="1"/>
      <p:bldP spid="252" grpId="0" animBg="1"/>
      <p:bldP spid="258" grpId="0" animBg="1"/>
      <p:bldP spid="263" grpId="0" animBg="1"/>
      <p:bldP spid="264" grpId="0" animBg="1"/>
      <p:bldP spid="265" grpId="0"/>
      <p:bldP spid="26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57900" y="204783"/>
            <a:ext cx="4663806" cy="50582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err="1"/>
              <a:t>Contoh</a:t>
            </a:r>
            <a:r>
              <a:rPr lang="en-US" sz="2000" b="1" dirty="0"/>
              <a:t> </a:t>
            </a:r>
            <a:r>
              <a:rPr lang="en-US" sz="2000" b="1" dirty="0" err="1"/>
              <a:t>kalimat</a:t>
            </a:r>
            <a:r>
              <a:rPr lang="en-US" sz="2000" b="1" dirty="0"/>
              <a:t> </a:t>
            </a:r>
            <a:r>
              <a:rPr lang="en-US" sz="2000" b="1" dirty="0" err="1"/>
              <a:t>tanya</a:t>
            </a:r>
            <a:r>
              <a:rPr lang="en-US" sz="2000" b="1" dirty="0"/>
              <a:t>: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46610" y="1389874"/>
            <a:ext cx="1416524" cy="472189"/>
          </a:xfrm>
          <a:prstGeom prst="roundRect">
            <a:avLst/>
          </a:prstGeom>
          <a:solidFill>
            <a:srgbClr val="50C0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/>
              <a:t>Di mana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37645" y="2686121"/>
            <a:ext cx="1425489" cy="492145"/>
          </a:xfrm>
          <a:prstGeom prst="roundRect">
            <a:avLst/>
          </a:prstGeom>
          <a:solidFill>
            <a:srgbClr val="ED1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err="1"/>
              <a:t>Siapa</a:t>
            </a:r>
            <a:r>
              <a:rPr lang="en-US" sz="2000" b="1" dirty="0"/>
              <a:t>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37645" y="3380073"/>
            <a:ext cx="1411571" cy="482111"/>
          </a:xfrm>
          <a:prstGeom prst="roundRect">
            <a:avLst/>
          </a:prstGeom>
          <a:solidFill>
            <a:srgbClr val="F899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err="1"/>
              <a:t>Mengapa</a:t>
            </a:r>
            <a:r>
              <a:rPr lang="en-US" sz="2000" b="1" dirty="0"/>
              <a:t>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46607" y="2002202"/>
            <a:ext cx="1416527" cy="482112"/>
          </a:xfrm>
          <a:prstGeom prst="roundRect">
            <a:avLst/>
          </a:prstGeom>
          <a:solidFill>
            <a:srgbClr val="9086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/>
              <a:t>Kapan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46607" y="868864"/>
            <a:ext cx="1402610" cy="463991"/>
          </a:xfrm>
          <a:prstGeom prst="roundRect">
            <a:avLst/>
          </a:prstGeom>
          <a:solidFill>
            <a:srgbClr val="366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err="1"/>
              <a:t>Apa</a:t>
            </a:r>
            <a:endParaRPr lang="en-US" sz="2000" b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331" y="1107672"/>
            <a:ext cx="3948669" cy="289465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822782" y="937150"/>
            <a:ext cx="309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</a:pPr>
            <a:r>
              <a:rPr lang="en-US" sz="2000" dirty="0" err="1"/>
              <a:t>Apa</a:t>
            </a:r>
            <a:r>
              <a:rPr lang="en-US" sz="2000" dirty="0"/>
              <a:t> </a:t>
            </a:r>
            <a:r>
              <a:rPr lang="en-US" sz="2000" dirty="0" err="1"/>
              <a:t>nama</a:t>
            </a:r>
            <a:r>
              <a:rPr lang="en-US" sz="2000" dirty="0"/>
              <a:t> </a:t>
            </a:r>
            <a:r>
              <a:rPr lang="en-US" sz="2000" dirty="0" err="1"/>
              <a:t>permainan</a:t>
            </a:r>
            <a:r>
              <a:rPr lang="en-US" sz="2000" dirty="0"/>
              <a:t> </a:t>
            </a:r>
            <a:r>
              <a:rPr lang="en-US" sz="2000" dirty="0" err="1"/>
              <a:t>itu</a:t>
            </a:r>
            <a:r>
              <a:rPr lang="en-US" sz="2000" dirty="0"/>
              <a:t>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822783" y="1428750"/>
            <a:ext cx="3206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</a:pPr>
            <a:r>
              <a:rPr lang="en-US" sz="2000" dirty="0"/>
              <a:t>Di </a:t>
            </a:r>
            <a:r>
              <a:rPr lang="en-US" sz="2000" dirty="0" err="1"/>
              <a:t>mana</a:t>
            </a:r>
            <a:r>
              <a:rPr lang="en-US" sz="2000" dirty="0"/>
              <a:t> </a:t>
            </a:r>
            <a:r>
              <a:rPr lang="en-US" sz="2000" dirty="0" err="1"/>
              <a:t>kita</a:t>
            </a:r>
            <a:r>
              <a:rPr lang="en-US" sz="2000" dirty="0"/>
              <a:t> </a:t>
            </a:r>
            <a:r>
              <a:rPr lang="en-US" sz="2000" dirty="0" err="1"/>
              <a:t>akan</a:t>
            </a:r>
            <a:r>
              <a:rPr lang="en-US" sz="2000" dirty="0"/>
              <a:t> </a:t>
            </a:r>
            <a:r>
              <a:rPr lang="en-US" sz="2000" dirty="0" err="1"/>
              <a:t>bermain</a:t>
            </a:r>
            <a:r>
              <a:rPr lang="en-US" sz="2000" dirty="0"/>
              <a:t>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822784" y="1916566"/>
            <a:ext cx="30996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</a:pPr>
            <a:r>
              <a:rPr lang="en-US" sz="2000" dirty="0"/>
              <a:t>Kapan </a:t>
            </a:r>
            <a:r>
              <a:rPr lang="en-US" sz="2000" dirty="0" err="1"/>
              <a:t>kamu</a:t>
            </a:r>
            <a:r>
              <a:rPr lang="en-US" sz="2000" dirty="0"/>
              <a:t> </a:t>
            </a:r>
            <a:r>
              <a:rPr lang="en-US" sz="2000" dirty="0" err="1"/>
              <a:t>mengajak</a:t>
            </a:r>
            <a:r>
              <a:rPr lang="en-US" sz="2000" dirty="0"/>
              <a:t> </a:t>
            </a:r>
            <a:r>
              <a:rPr lang="en-US" sz="2000" dirty="0" err="1"/>
              <a:t>dia</a:t>
            </a:r>
            <a:r>
              <a:rPr lang="en-US" sz="2000" dirty="0"/>
              <a:t> </a:t>
            </a:r>
            <a:r>
              <a:rPr lang="en-US" sz="2000" dirty="0" err="1"/>
              <a:t>bermain</a:t>
            </a:r>
            <a:r>
              <a:rPr lang="en-US" sz="2000" dirty="0"/>
              <a:t> </a:t>
            </a:r>
            <a:r>
              <a:rPr lang="en-US" sz="2000" dirty="0" err="1"/>
              <a:t>bersama</a:t>
            </a:r>
            <a:r>
              <a:rPr lang="en-US" sz="2000" dirty="0"/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804433" y="2603930"/>
            <a:ext cx="33725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</a:pPr>
            <a:r>
              <a:rPr lang="en-US" sz="2000" dirty="0" err="1"/>
              <a:t>Siapa</a:t>
            </a:r>
            <a:r>
              <a:rPr lang="en-US" sz="2000" dirty="0"/>
              <a:t> yang </a:t>
            </a:r>
            <a:r>
              <a:rPr lang="en-US" sz="2000" dirty="0" err="1"/>
              <a:t>sedang</a:t>
            </a:r>
            <a:r>
              <a:rPr lang="en-US" sz="2000" dirty="0"/>
              <a:t> </a:t>
            </a:r>
            <a:r>
              <a:rPr lang="en-US" sz="2000" dirty="0" err="1"/>
              <a:t>bermain</a:t>
            </a:r>
            <a:r>
              <a:rPr lang="en-US" sz="2000" dirty="0"/>
              <a:t> </a:t>
            </a:r>
            <a:r>
              <a:rPr lang="en-US" sz="2000" dirty="0" err="1"/>
              <a:t>lompat</a:t>
            </a:r>
            <a:r>
              <a:rPr lang="en-US" sz="2000" dirty="0"/>
              <a:t> </a:t>
            </a:r>
            <a:r>
              <a:rPr lang="en-US" sz="2000" dirty="0" err="1"/>
              <a:t>tali</a:t>
            </a:r>
            <a:r>
              <a:rPr lang="en-US" sz="2000" dirty="0"/>
              <a:t>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804432" y="3279636"/>
            <a:ext cx="29961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</a:pPr>
            <a:r>
              <a:rPr lang="en-US" sz="2000" dirty="0" err="1"/>
              <a:t>Mengapa</a:t>
            </a:r>
            <a:r>
              <a:rPr lang="en-US" sz="2000" dirty="0"/>
              <a:t> </a:t>
            </a:r>
            <a:r>
              <a:rPr lang="en-US" sz="2000" dirty="0" err="1"/>
              <a:t>kamu</a:t>
            </a:r>
            <a:r>
              <a:rPr lang="en-US" sz="2000" dirty="0"/>
              <a:t> </a:t>
            </a:r>
            <a:r>
              <a:rPr lang="en-US" sz="2000" dirty="0" err="1"/>
              <a:t>tidak</a:t>
            </a:r>
            <a:r>
              <a:rPr lang="en-US" sz="2000" dirty="0"/>
              <a:t> </a:t>
            </a:r>
            <a:r>
              <a:rPr lang="en-US" sz="2000" dirty="0" err="1"/>
              <a:t>ikut</a:t>
            </a:r>
            <a:r>
              <a:rPr lang="en-US" sz="2000" dirty="0"/>
              <a:t> </a:t>
            </a:r>
            <a:r>
              <a:rPr lang="en-US" sz="2000" dirty="0" err="1"/>
              <a:t>bermain</a:t>
            </a:r>
            <a:r>
              <a:rPr lang="en-US" sz="2000" dirty="0"/>
              <a:t> </a:t>
            </a:r>
            <a:r>
              <a:rPr lang="en-US" sz="2000" dirty="0" err="1"/>
              <a:t>bersama</a:t>
            </a:r>
            <a:r>
              <a:rPr lang="en-US" sz="2000" dirty="0"/>
              <a:t> kami?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797973" y="4072276"/>
            <a:ext cx="40623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tx1"/>
              </a:buClr>
            </a:pPr>
            <a:r>
              <a:rPr lang="en-US" sz="2000" dirty="0" err="1"/>
              <a:t>Bagaimana</a:t>
            </a:r>
            <a:r>
              <a:rPr lang="en-US" sz="2000" dirty="0"/>
              <a:t> </a:t>
            </a:r>
            <a:r>
              <a:rPr lang="en-US" sz="2000" dirty="0" err="1"/>
              <a:t>cara</a:t>
            </a:r>
            <a:r>
              <a:rPr lang="en-US" sz="2000" dirty="0"/>
              <a:t> </a:t>
            </a:r>
            <a:r>
              <a:rPr lang="en-US" sz="2000" dirty="0" err="1"/>
              <a:t>bermain</a:t>
            </a:r>
            <a:r>
              <a:rPr lang="en-US" sz="2000" dirty="0"/>
              <a:t> </a:t>
            </a:r>
            <a:r>
              <a:rPr lang="en-US" sz="2000" dirty="0" err="1"/>
              <a:t>lompat</a:t>
            </a:r>
            <a:r>
              <a:rPr lang="en-US" sz="2000" dirty="0"/>
              <a:t> </a:t>
            </a:r>
            <a:r>
              <a:rPr lang="en-US" sz="2000" dirty="0" err="1"/>
              <a:t>tali</a:t>
            </a:r>
            <a:r>
              <a:rPr lang="en-US" sz="2000" dirty="0"/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37646" y="4002324"/>
            <a:ext cx="1425489" cy="411694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err="1"/>
              <a:t>Bagaimana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11683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4" grpId="0" animBg="1"/>
      <p:bldP spid="12" grpId="0" animBg="1"/>
      <p:bldP spid="10" grpId="0" animBg="1"/>
      <p:bldP spid="8" grpId="0" animBg="1"/>
      <p:bldP spid="22" grpId="0"/>
      <p:bldP spid="23" grpId="0"/>
      <p:bldP spid="24" grpId="0"/>
      <p:bldP spid="25" grpId="0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55;p38"/>
          <p:cNvSpPr/>
          <p:nvPr/>
        </p:nvSpPr>
        <p:spPr>
          <a:xfrm rot="-10799753">
            <a:off x="1287327" y="2427701"/>
            <a:ext cx="2336079" cy="1896565"/>
          </a:xfrm>
          <a:custGeom>
            <a:avLst/>
            <a:gdLst/>
            <a:ahLst/>
            <a:cxnLst/>
            <a:rect l="l" t="t" r="r" b="b"/>
            <a:pathLst>
              <a:path w="56308" h="29995" extrusionOk="0">
                <a:moveTo>
                  <a:pt x="25997" y="0"/>
                </a:moveTo>
                <a:cubicBezTo>
                  <a:pt x="25091" y="0"/>
                  <a:pt x="24186" y="26"/>
                  <a:pt x="23284" y="84"/>
                </a:cubicBezTo>
                <a:cubicBezTo>
                  <a:pt x="20982" y="251"/>
                  <a:pt x="18647" y="251"/>
                  <a:pt x="16312" y="351"/>
                </a:cubicBezTo>
                <a:cubicBezTo>
                  <a:pt x="14845" y="418"/>
                  <a:pt x="13377" y="618"/>
                  <a:pt x="11909" y="785"/>
                </a:cubicBezTo>
                <a:cubicBezTo>
                  <a:pt x="10869" y="904"/>
                  <a:pt x="9855" y="1234"/>
                  <a:pt x="8798" y="1234"/>
                </a:cubicBezTo>
                <a:cubicBezTo>
                  <a:pt x="8668" y="1234"/>
                  <a:pt x="8538" y="1229"/>
                  <a:pt x="8407" y="1218"/>
                </a:cubicBezTo>
                <a:cubicBezTo>
                  <a:pt x="8240" y="1198"/>
                  <a:pt x="8075" y="1188"/>
                  <a:pt x="7911" y="1188"/>
                </a:cubicBezTo>
                <a:cubicBezTo>
                  <a:pt x="6763" y="1188"/>
                  <a:pt x="5680" y="1648"/>
                  <a:pt x="4571" y="1852"/>
                </a:cubicBezTo>
                <a:cubicBezTo>
                  <a:pt x="3436" y="2019"/>
                  <a:pt x="2536" y="2519"/>
                  <a:pt x="1735" y="3420"/>
                </a:cubicBezTo>
                <a:cubicBezTo>
                  <a:pt x="1101" y="4120"/>
                  <a:pt x="701" y="4854"/>
                  <a:pt x="668" y="5688"/>
                </a:cubicBezTo>
                <a:cubicBezTo>
                  <a:pt x="601" y="7856"/>
                  <a:pt x="268" y="9991"/>
                  <a:pt x="268" y="12160"/>
                </a:cubicBezTo>
                <a:cubicBezTo>
                  <a:pt x="268" y="12360"/>
                  <a:pt x="268" y="12560"/>
                  <a:pt x="234" y="12760"/>
                </a:cubicBezTo>
                <a:cubicBezTo>
                  <a:pt x="1" y="14795"/>
                  <a:pt x="101" y="16830"/>
                  <a:pt x="167" y="18864"/>
                </a:cubicBezTo>
                <a:cubicBezTo>
                  <a:pt x="234" y="20599"/>
                  <a:pt x="501" y="22267"/>
                  <a:pt x="634" y="24001"/>
                </a:cubicBezTo>
                <a:cubicBezTo>
                  <a:pt x="801" y="25703"/>
                  <a:pt x="1368" y="27270"/>
                  <a:pt x="2336" y="28671"/>
                </a:cubicBezTo>
                <a:cubicBezTo>
                  <a:pt x="2803" y="29405"/>
                  <a:pt x="3436" y="29906"/>
                  <a:pt x="4337" y="29972"/>
                </a:cubicBezTo>
                <a:cubicBezTo>
                  <a:pt x="4600" y="29986"/>
                  <a:pt x="4856" y="29994"/>
                  <a:pt x="5112" y="29994"/>
                </a:cubicBezTo>
                <a:cubicBezTo>
                  <a:pt x="5474" y="29994"/>
                  <a:pt x="5834" y="29978"/>
                  <a:pt x="6205" y="29939"/>
                </a:cubicBezTo>
                <a:cubicBezTo>
                  <a:pt x="7006" y="29839"/>
                  <a:pt x="7840" y="29672"/>
                  <a:pt x="8640" y="29672"/>
                </a:cubicBezTo>
                <a:cubicBezTo>
                  <a:pt x="10542" y="29672"/>
                  <a:pt x="12410" y="29439"/>
                  <a:pt x="14311" y="29372"/>
                </a:cubicBezTo>
                <a:cubicBezTo>
                  <a:pt x="16246" y="29305"/>
                  <a:pt x="18180" y="29105"/>
                  <a:pt x="20148" y="29105"/>
                </a:cubicBezTo>
                <a:cubicBezTo>
                  <a:pt x="21383" y="29105"/>
                  <a:pt x="22617" y="28938"/>
                  <a:pt x="23851" y="28872"/>
                </a:cubicBezTo>
                <a:cubicBezTo>
                  <a:pt x="25953" y="28771"/>
                  <a:pt x="28021" y="28638"/>
                  <a:pt x="30122" y="28571"/>
                </a:cubicBezTo>
                <a:cubicBezTo>
                  <a:pt x="30483" y="28565"/>
                  <a:pt x="30843" y="28563"/>
                  <a:pt x="31203" y="28563"/>
                </a:cubicBezTo>
                <a:cubicBezTo>
                  <a:pt x="32878" y="28563"/>
                  <a:pt x="34552" y="28622"/>
                  <a:pt x="36227" y="28705"/>
                </a:cubicBezTo>
                <a:cubicBezTo>
                  <a:pt x="36740" y="28740"/>
                  <a:pt x="37250" y="28754"/>
                  <a:pt x="37760" y="28754"/>
                </a:cubicBezTo>
                <a:cubicBezTo>
                  <a:pt x="39172" y="28754"/>
                  <a:pt x="40576" y="28645"/>
                  <a:pt x="41997" y="28571"/>
                </a:cubicBezTo>
                <a:cubicBezTo>
                  <a:pt x="42303" y="28560"/>
                  <a:pt x="42608" y="28555"/>
                  <a:pt x="42913" y="28555"/>
                </a:cubicBezTo>
                <a:cubicBezTo>
                  <a:pt x="44071" y="28555"/>
                  <a:pt x="45228" y="28621"/>
                  <a:pt x="46385" y="28621"/>
                </a:cubicBezTo>
                <a:cubicBezTo>
                  <a:pt x="46691" y="28621"/>
                  <a:pt x="46996" y="28616"/>
                  <a:pt x="47301" y="28605"/>
                </a:cubicBezTo>
                <a:cubicBezTo>
                  <a:pt x="49102" y="28538"/>
                  <a:pt x="50837" y="28138"/>
                  <a:pt x="52572" y="27571"/>
                </a:cubicBezTo>
                <a:cubicBezTo>
                  <a:pt x="53439" y="27304"/>
                  <a:pt x="54006" y="26703"/>
                  <a:pt x="54440" y="25936"/>
                </a:cubicBezTo>
                <a:cubicBezTo>
                  <a:pt x="55540" y="24068"/>
                  <a:pt x="55507" y="22033"/>
                  <a:pt x="55474" y="19999"/>
                </a:cubicBezTo>
                <a:cubicBezTo>
                  <a:pt x="55474" y="19832"/>
                  <a:pt x="55374" y="19665"/>
                  <a:pt x="55374" y="19465"/>
                </a:cubicBezTo>
                <a:cubicBezTo>
                  <a:pt x="55540" y="17964"/>
                  <a:pt x="55607" y="16429"/>
                  <a:pt x="55740" y="14895"/>
                </a:cubicBezTo>
                <a:cubicBezTo>
                  <a:pt x="55974" y="12860"/>
                  <a:pt x="56207" y="10859"/>
                  <a:pt x="56074" y="8824"/>
                </a:cubicBezTo>
                <a:cubicBezTo>
                  <a:pt x="56074" y="8590"/>
                  <a:pt x="56074" y="8323"/>
                  <a:pt x="56107" y="8090"/>
                </a:cubicBezTo>
                <a:cubicBezTo>
                  <a:pt x="56308" y="6789"/>
                  <a:pt x="56207" y="5455"/>
                  <a:pt x="55907" y="4154"/>
                </a:cubicBezTo>
                <a:cubicBezTo>
                  <a:pt x="55774" y="3453"/>
                  <a:pt x="55407" y="2920"/>
                  <a:pt x="54873" y="2453"/>
                </a:cubicBezTo>
                <a:cubicBezTo>
                  <a:pt x="54573" y="2186"/>
                  <a:pt x="54239" y="1886"/>
                  <a:pt x="53872" y="1719"/>
                </a:cubicBezTo>
                <a:cubicBezTo>
                  <a:pt x="53205" y="1419"/>
                  <a:pt x="52605" y="918"/>
                  <a:pt x="51804" y="885"/>
                </a:cubicBezTo>
                <a:cubicBezTo>
                  <a:pt x="49269" y="751"/>
                  <a:pt x="46767" y="585"/>
                  <a:pt x="44266" y="518"/>
                </a:cubicBezTo>
                <a:cubicBezTo>
                  <a:pt x="39829" y="418"/>
                  <a:pt x="35426" y="551"/>
                  <a:pt x="30989" y="218"/>
                </a:cubicBezTo>
                <a:cubicBezTo>
                  <a:pt x="29344" y="88"/>
                  <a:pt x="27671" y="0"/>
                  <a:pt x="25997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1327" y="299699"/>
            <a:ext cx="2340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sz="2400" dirty="0" err="1">
                <a:latin typeface="+mj-lt"/>
              </a:rPr>
              <a:t>Tanda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seru</a:t>
            </a:r>
            <a:endParaRPr lang="en-US" sz="2400" dirty="0">
              <a:latin typeface="+mj-lt"/>
            </a:endParaRPr>
          </a:p>
        </p:txBody>
      </p:sp>
      <p:sp>
        <p:nvSpPr>
          <p:cNvPr id="5" name="Google Shape;1417;p43"/>
          <p:cNvSpPr/>
          <p:nvPr/>
        </p:nvSpPr>
        <p:spPr>
          <a:xfrm rot="21080043" flipH="1">
            <a:off x="617691" y="322778"/>
            <a:ext cx="2284356" cy="570079"/>
          </a:xfrm>
          <a:custGeom>
            <a:avLst/>
            <a:gdLst/>
            <a:ahLst/>
            <a:cxnLst/>
            <a:rect l="l" t="t" r="r" b="b"/>
            <a:pathLst>
              <a:path w="30520" h="6251" extrusionOk="0">
                <a:moveTo>
                  <a:pt x="28815" y="0"/>
                </a:moveTo>
                <a:cubicBezTo>
                  <a:pt x="19166" y="50"/>
                  <a:pt x="9617" y="1178"/>
                  <a:pt x="243" y="3359"/>
                </a:cubicBezTo>
                <a:cubicBezTo>
                  <a:pt x="1" y="3431"/>
                  <a:pt x="1096" y="6250"/>
                  <a:pt x="1871" y="6250"/>
                </a:cubicBezTo>
                <a:cubicBezTo>
                  <a:pt x="1897" y="6250"/>
                  <a:pt x="1923" y="6247"/>
                  <a:pt x="1948" y="6241"/>
                </a:cubicBezTo>
                <a:cubicBezTo>
                  <a:pt x="11321" y="4060"/>
                  <a:pt x="20870" y="2933"/>
                  <a:pt x="30494" y="2882"/>
                </a:cubicBezTo>
                <a:cubicBezTo>
                  <a:pt x="30519" y="2882"/>
                  <a:pt x="29742" y="0"/>
                  <a:pt x="28815" y="0"/>
                </a:cubicBezTo>
                <a:close/>
              </a:path>
            </a:pathLst>
          </a:custGeom>
          <a:solidFill>
            <a:schemeClr val="accent6">
              <a:lumMod val="50000"/>
              <a:alpha val="1726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0600" y="791111"/>
            <a:ext cx="25109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Tanda</a:t>
            </a:r>
            <a:r>
              <a:rPr lang="en-US" sz="2000" dirty="0"/>
              <a:t> </a:t>
            </a:r>
            <a:r>
              <a:rPr lang="en-US" sz="2000" dirty="0" err="1"/>
              <a:t>seru</a:t>
            </a:r>
            <a:r>
              <a:rPr lang="en-US" sz="2000" dirty="0"/>
              <a:t> </a:t>
            </a:r>
            <a:r>
              <a:rPr lang="en-US" sz="2000" dirty="0" err="1"/>
              <a:t>diakhiri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</a:rPr>
              <a:t>tanda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</a:rPr>
              <a:t>seru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 (!)</a:t>
            </a:r>
            <a:r>
              <a:rPr lang="en-US" sz="2000" dirty="0"/>
              <a:t>.</a:t>
            </a:r>
            <a:br>
              <a:rPr lang="en-US" sz="2000" dirty="0"/>
            </a:br>
            <a:r>
              <a:rPr lang="en-US" sz="2000" dirty="0" err="1"/>
              <a:t>Tanda</a:t>
            </a:r>
            <a:r>
              <a:rPr lang="en-US" sz="2000" dirty="0"/>
              <a:t> </a:t>
            </a:r>
            <a:r>
              <a:rPr lang="en-US" sz="2000" dirty="0" err="1"/>
              <a:t>seru</a:t>
            </a:r>
            <a:r>
              <a:rPr lang="en-US" sz="2000" dirty="0"/>
              <a:t> </a:t>
            </a:r>
            <a:r>
              <a:rPr lang="en-US" sz="2000" dirty="0" err="1"/>
              <a:t>digunakan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kalimat</a:t>
            </a:r>
            <a:r>
              <a:rPr lang="en-US" sz="2000" dirty="0"/>
              <a:t>:</a:t>
            </a:r>
          </a:p>
        </p:txBody>
      </p:sp>
      <p:sp>
        <p:nvSpPr>
          <p:cNvPr id="7" name="Google Shape;979;p38"/>
          <p:cNvSpPr txBox="1"/>
          <p:nvPr/>
        </p:nvSpPr>
        <p:spPr>
          <a:xfrm>
            <a:off x="3717750" y="2266950"/>
            <a:ext cx="17085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FFFFFF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Mercury is the closest planet to the Sun</a:t>
            </a:r>
            <a:endParaRPr sz="1200" dirty="0">
              <a:solidFill>
                <a:srgbClr val="FFFFFF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8" name="Google Shape;980;p38"/>
          <p:cNvSpPr txBox="1"/>
          <p:nvPr/>
        </p:nvSpPr>
        <p:spPr>
          <a:xfrm>
            <a:off x="3751941" y="2062313"/>
            <a:ext cx="1633200" cy="3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dirty="0">
                <a:solidFill>
                  <a:srgbClr val="FFFFFF"/>
                </a:solidFill>
                <a:latin typeface="Kirang Haerang"/>
                <a:ea typeface="Kirang Haerang"/>
                <a:cs typeface="Kirang Haerang"/>
                <a:sym typeface="Kirang Haerang"/>
              </a:rPr>
              <a:t>Mercury</a:t>
            </a:r>
            <a:endParaRPr sz="2500" dirty="0">
              <a:solidFill>
                <a:srgbClr val="FFFFFF"/>
              </a:solidFill>
              <a:latin typeface="Kirang Haerang"/>
              <a:ea typeface="Kirang Haerang"/>
              <a:cs typeface="Kirang Haerang"/>
              <a:sym typeface="Kirang Haerang"/>
            </a:endParaRPr>
          </a:p>
        </p:txBody>
      </p:sp>
      <p:sp>
        <p:nvSpPr>
          <p:cNvPr id="11" name="Google Shape;979;p38"/>
          <p:cNvSpPr txBox="1"/>
          <p:nvPr/>
        </p:nvSpPr>
        <p:spPr>
          <a:xfrm>
            <a:off x="1491366" y="2868556"/>
            <a:ext cx="2021761" cy="791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 err="1">
                <a:solidFill>
                  <a:schemeClr val="bg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Kalimat</a:t>
            </a:r>
            <a:r>
              <a:rPr lang="en-GB" sz="2000" dirty="0">
                <a:solidFill>
                  <a:schemeClr val="bg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ajakan</a:t>
            </a:r>
            <a:r>
              <a:rPr lang="en-GB" sz="2000" dirty="0">
                <a:solidFill>
                  <a:schemeClr val="bg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memuat</a:t>
            </a:r>
            <a:r>
              <a:rPr lang="en-GB" sz="2000" dirty="0">
                <a:solidFill>
                  <a:schemeClr val="bg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kata </a:t>
            </a:r>
            <a:r>
              <a:rPr lang="en-GB" sz="2000" b="1" i="1" dirty="0" err="1">
                <a:solidFill>
                  <a:schemeClr val="bg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ayo</a:t>
            </a:r>
            <a:r>
              <a:rPr lang="en-GB" sz="2000" i="1" dirty="0">
                <a:solidFill>
                  <a:schemeClr val="bg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atau</a:t>
            </a:r>
            <a:r>
              <a:rPr lang="en-GB" sz="2000" dirty="0">
                <a:solidFill>
                  <a:schemeClr val="bg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r>
              <a:rPr lang="en-GB" sz="2000" b="1" i="1" dirty="0" err="1">
                <a:solidFill>
                  <a:schemeClr val="bg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mari</a:t>
            </a:r>
            <a:r>
              <a:rPr lang="en-GB" sz="2000" i="1" dirty="0">
                <a:solidFill>
                  <a:schemeClr val="bg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.</a:t>
            </a:r>
            <a:endParaRPr sz="2000" dirty="0">
              <a:solidFill>
                <a:schemeClr val="bg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12" name="Google Shape;980;p38"/>
          <p:cNvSpPr txBox="1"/>
          <p:nvPr/>
        </p:nvSpPr>
        <p:spPr>
          <a:xfrm>
            <a:off x="1631402" y="2509468"/>
            <a:ext cx="1741690" cy="414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 err="1">
                <a:solidFill>
                  <a:schemeClr val="bg1"/>
                </a:solidFill>
                <a:latin typeface="Kirang Haerang"/>
                <a:ea typeface="Kirang Haerang"/>
                <a:cs typeface="Kirang Haerang"/>
                <a:sym typeface="Kirang Haerang"/>
              </a:rPr>
              <a:t>Ajakan</a:t>
            </a:r>
            <a:endParaRPr sz="2200" b="1" dirty="0">
              <a:solidFill>
                <a:schemeClr val="bg1"/>
              </a:solidFill>
              <a:latin typeface="Kirang Haerang"/>
              <a:ea typeface="Kirang Haerang"/>
              <a:cs typeface="Kirang Haerang"/>
              <a:sym typeface="Kirang Haerang"/>
            </a:endParaRPr>
          </a:p>
        </p:txBody>
      </p:sp>
      <p:sp>
        <p:nvSpPr>
          <p:cNvPr id="13" name="Text Box 1"/>
          <p:cNvSpPr txBox="1"/>
          <p:nvPr/>
        </p:nvSpPr>
        <p:spPr>
          <a:xfrm>
            <a:off x="4971107" y="701119"/>
            <a:ext cx="2981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B0F0"/>
              </a:buClr>
            </a:pPr>
            <a:r>
              <a:rPr lang="en-US" sz="2000" b="1" dirty="0" err="1"/>
              <a:t>Contoh</a:t>
            </a:r>
            <a:r>
              <a:rPr lang="en-US" sz="2000" b="1" dirty="0"/>
              <a:t> </a:t>
            </a:r>
            <a:r>
              <a:rPr lang="en-US" sz="2000" b="1" dirty="0" err="1"/>
              <a:t>kalimat</a:t>
            </a:r>
            <a:r>
              <a:rPr lang="en-US" sz="2000" b="1" dirty="0"/>
              <a:t> </a:t>
            </a:r>
            <a:r>
              <a:rPr lang="en-US" sz="2000" b="1" dirty="0" err="1"/>
              <a:t>ajakan</a:t>
            </a:r>
            <a:endParaRPr lang="en-US" sz="20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885950"/>
            <a:ext cx="3322797" cy="2800544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>
            <a:off x="5385141" y="1120505"/>
            <a:ext cx="1828800" cy="955945"/>
          </a:xfrm>
          <a:prstGeom prst="wedgeEllipse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Ayo, </a:t>
            </a:r>
            <a:r>
              <a:rPr lang="en-US" sz="1600" dirty="0" err="1"/>
              <a:t>bermain</a:t>
            </a:r>
            <a:r>
              <a:rPr lang="en-US" sz="1600" dirty="0"/>
              <a:t> </a:t>
            </a:r>
            <a:r>
              <a:rPr lang="en-US" sz="1600" dirty="0" err="1"/>
              <a:t>bersamaku</a:t>
            </a:r>
            <a:r>
              <a:rPr lang="en-US" sz="1600" dirty="0"/>
              <a:t>!</a:t>
            </a:r>
          </a:p>
        </p:txBody>
      </p:sp>
      <p:grpSp>
        <p:nvGrpSpPr>
          <p:cNvPr id="42" name="Google Shape;696;p32"/>
          <p:cNvGrpSpPr/>
          <p:nvPr/>
        </p:nvGrpSpPr>
        <p:grpSpPr>
          <a:xfrm>
            <a:off x="1219200" y="2266950"/>
            <a:ext cx="605905" cy="535328"/>
            <a:chOff x="3092557" y="1188756"/>
            <a:chExt cx="566342" cy="507590"/>
          </a:xfrm>
        </p:grpSpPr>
        <p:grpSp>
          <p:nvGrpSpPr>
            <p:cNvPr id="46" name="Google Shape;698;p32"/>
            <p:cNvGrpSpPr/>
            <p:nvPr/>
          </p:nvGrpSpPr>
          <p:grpSpPr>
            <a:xfrm>
              <a:off x="3092557" y="1188756"/>
              <a:ext cx="566342" cy="507590"/>
              <a:chOff x="5727476" y="1229374"/>
              <a:chExt cx="3054702" cy="1527966"/>
            </a:xfrm>
          </p:grpSpPr>
          <p:sp>
            <p:nvSpPr>
              <p:cNvPr id="48" name="Google Shape;699;p32"/>
              <p:cNvSpPr/>
              <p:nvPr/>
            </p:nvSpPr>
            <p:spPr>
              <a:xfrm>
                <a:off x="5727476" y="1229374"/>
                <a:ext cx="3022470" cy="1512058"/>
              </a:xfrm>
              <a:custGeom>
                <a:avLst/>
                <a:gdLst/>
                <a:ahLst/>
                <a:cxnLst/>
                <a:rect l="l" t="t" r="r" b="b"/>
                <a:pathLst>
                  <a:path w="71631" h="35835" extrusionOk="0">
                    <a:moveTo>
                      <a:pt x="24555" y="0"/>
                    </a:moveTo>
                    <a:cubicBezTo>
                      <a:pt x="21999" y="0"/>
                      <a:pt x="19439" y="186"/>
                      <a:pt x="16943" y="753"/>
                    </a:cubicBezTo>
                    <a:cubicBezTo>
                      <a:pt x="13780" y="1451"/>
                      <a:pt x="10618" y="2991"/>
                      <a:pt x="8379" y="5373"/>
                    </a:cubicBezTo>
                    <a:cubicBezTo>
                      <a:pt x="8051" y="5476"/>
                      <a:pt x="7784" y="5558"/>
                      <a:pt x="7537" y="5722"/>
                    </a:cubicBezTo>
                    <a:cubicBezTo>
                      <a:pt x="1" y="10507"/>
                      <a:pt x="432" y="20611"/>
                      <a:pt x="5812" y="26772"/>
                    </a:cubicBezTo>
                    <a:cubicBezTo>
                      <a:pt x="11973" y="33877"/>
                      <a:pt x="21995" y="34986"/>
                      <a:pt x="30723" y="35582"/>
                    </a:cubicBezTo>
                    <a:cubicBezTo>
                      <a:pt x="32901" y="35743"/>
                      <a:pt x="35099" y="35835"/>
                      <a:pt x="37299" y="35835"/>
                    </a:cubicBezTo>
                    <a:cubicBezTo>
                      <a:pt x="44597" y="35835"/>
                      <a:pt x="51924" y="34831"/>
                      <a:pt x="58693" y="32070"/>
                    </a:cubicBezTo>
                    <a:cubicBezTo>
                      <a:pt x="62800" y="30448"/>
                      <a:pt x="66825" y="28066"/>
                      <a:pt x="69145" y="24205"/>
                    </a:cubicBezTo>
                    <a:cubicBezTo>
                      <a:pt x="71281" y="20529"/>
                      <a:pt x="71630" y="15826"/>
                      <a:pt x="69228" y="12150"/>
                    </a:cubicBezTo>
                    <a:cubicBezTo>
                      <a:pt x="67174" y="8885"/>
                      <a:pt x="63662" y="7098"/>
                      <a:pt x="60151" y="5722"/>
                    </a:cubicBezTo>
                    <a:cubicBezTo>
                      <a:pt x="55879" y="4264"/>
                      <a:pt x="51341" y="3320"/>
                      <a:pt x="46987" y="2478"/>
                    </a:cubicBezTo>
                    <a:cubicBezTo>
                      <a:pt x="41935" y="1533"/>
                      <a:pt x="36883" y="753"/>
                      <a:pt x="31831" y="342"/>
                    </a:cubicBezTo>
                    <a:cubicBezTo>
                      <a:pt x="29450" y="171"/>
                      <a:pt x="27004" y="0"/>
                      <a:pt x="24555" y="0"/>
                    </a:cubicBezTo>
                    <a:close/>
                  </a:path>
                </a:pathLst>
              </a:custGeom>
              <a:solidFill>
                <a:srgbClr val="FFF9F0"/>
              </a:solidFill>
              <a:ln w="9525" cap="flat" cmpd="sng">
                <a:solidFill>
                  <a:srgbClr val="FFD26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700;p32"/>
              <p:cNvSpPr/>
              <p:nvPr/>
            </p:nvSpPr>
            <p:spPr>
              <a:xfrm>
                <a:off x="5872369" y="1307520"/>
                <a:ext cx="2909809" cy="1449820"/>
              </a:xfrm>
              <a:custGeom>
                <a:avLst/>
                <a:gdLst/>
                <a:ahLst/>
                <a:cxnLst/>
                <a:rect l="l" t="t" r="r" b="b"/>
                <a:pathLst>
                  <a:path w="68961" h="34360" extrusionOk="0">
                    <a:moveTo>
                      <a:pt x="29793" y="627"/>
                    </a:moveTo>
                    <a:cubicBezTo>
                      <a:pt x="31042" y="627"/>
                      <a:pt x="32291" y="656"/>
                      <a:pt x="33536" y="708"/>
                    </a:cubicBezTo>
                    <a:cubicBezTo>
                      <a:pt x="39019" y="872"/>
                      <a:pt x="44666" y="1385"/>
                      <a:pt x="50149" y="2248"/>
                    </a:cubicBezTo>
                    <a:cubicBezTo>
                      <a:pt x="55612" y="3193"/>
                      <a:pt x="61444" y="4897"/>
                      <a:pt x="65120" y="9600"/>
                    </a:cubicBezTo>
                    <a:cubicBezTo>
                      <a:pt x="68960" y="14570"/>
                      <a:pt x="68550" y="20977"/>
                      <a:pt x="64340" y="25597"/>
                    </a:cubicBezTo>
                    <a:cubicBezTo>
                      <a:pt x="60417" y="30054"/>
                      <a:pt x="54421" y="31512"/>
                      <a:pt x="48855" y="32456"/>
                    </a:cubicBezTo>
                    <a:cubicBezTo>
                      <a:pt x="43610" y="33353"/>
                      <a:pt x="38244" y="33806"/>
                      <a:pt x="32898" y="33806"/>
                    </a:cubicBezTo>
                    <a:cubicBezTo>
                      <a:pt x="31630" y="33806"/>
                      <a:pt x="30364" y="33781"/>
                      <a:pt x="29100" y="33730"/>
                    </a:cubicBezTo>
                    <a:cubicBezTo>
                      <a:pt x="23699" y="33483"/>
                      <a:pt x="18134" y="33052"/>
                      <a:pt x="12917" y="31245"/>
                    </a:cubicBezTo>
                    <a:cubicBezTo>
                      <a:pt x="7619" y="29376"/>
                      <a:pt x="2485" y="25782"/>
                      <a:pt x="1109" y="19786"/>
                    </a:cubicBezTo>
                    <a:cubicBezTo>
                      <a:pt x="0" y="15432"/>
                      <a:pt x="1027" y="10627"/>
                      <a:pt x="3594" y="7115"/>
                    </a:cubicBezTo>
                    <a:cubicBezTo>
                      <a:pt x="11507" y="2147"/>
                      <a:pt x="20660" y="627"/>
                      <a:pt x="29793" y="627"/>
                    </a:cubicBezTo>
                    <a:close/>
                    <a:moveTo>
                      <a:pt x="30015" y="1"/>
                    </a:moveTo>
                    <a:cubicBezTo>
                      <a:pt x="21187" y="1"/>
                      <a:pt x="12367" y="1344"/>
                      <a:pt x="4621" y="5760"/>
                    </a:cubicBezTo>
                    <a:cubicBezTo>
                      <a:pt x="5134" y="5246"/>
                      <a:pt x="5730" y="4733"/>
                      <a:pt x="6325" y="4219"/>
                    </a:cubicBezTo>
                    <a:cubicBezTo>
                      <a:pt x="6486" y="4148"/>
                      <a:pt x="6367" y="3937"/>
                      <a:pt x="6226" y="3937"/>
                    </a:cubicBezTo>
                    <a:cubicBezTo>
                      <a:pt x="6204" y="3937"/>
                      <a:pt x="6182" y="3942"/>
                      <a:pt x="6161" y="3952"/>
                    </a:cubicBezTo>
                    <a:cubicBezTo>
                      <a:pt x="5216" y="4651"/>
                      <a:pt x="4374" y="5493"/>
                      <a:pt x="3676" y="6355"/>
                    </a:cubicBezTo>
                    <a:cubicBezTo>
                      <a:pt x="3081" y="6704"/>
                      <a:pt x="2485" y="7115"/>
                      <a:pt x="1890" y="7464"/>
                    </a:cubicBezTo>
                    <a:cubicBezTo>
                      <a:pt x="1675" y="7679"/>
                      <a:pt x="1805" y="8052"/>
                      <a:pt x="1993" y="8052"/>
                    </a:cubicBezTo>
                    <a:cubicBezTo>
                      <a:pt x="2038" y="8052"/>
                      <a:pt x="2088" y="8030"/>
                      <a:pt x="2136" y="7977"/>
                    </a:cubicBezTo>
                    <a:cubicBezTo>
                      <a:pt x="2403" y="7895"/>
                      <a:pt x="2567" y="7731"/>
                      <a:pt x="2731" y="7628"/>
                    </a:cubicBezTo>
                    <a:lnTo>
                      <a:pt x="2731" y="7628"/>
                    </a:lnTo>
                    <a:cubicBezTo>
                      <a:pt x="1109" y="10031"/>
                      <a:pt x="267" y="12947"/>
                      <a:pt x="164" y="15945"/>
                    </a:cubicBezTo>
                    <a:cubicBezTo>
                      <a:pt x="82" y="20895"/>
                      <a:pt x="2403" y="25351"/>
                      <a:pt x="6161" y="28267"/>
                    </a:cubicBezTo>
                    <a:cubicBezTo>
                      <a:pt x="10350" y="31594"/>
                      <a:pt x="15751" y="32888"/>
                      <a:pt x="20803" y="33565"/>
                    </a:cubicBezTo>
                    <a:cubicBezTo>
                      <a:pt x="24877" y="34101"/>
                      <a:pt x="28950" y="34359"/>
                      <a:pt x="33024" y="34359"/>
                    </a:cubicBezTo>
                    <a:cubicBezTo>
                      <a:pt x="36138" y="34359"/>
                      <a:pt x="39252" y="34208"/>
                      <a:pt x="42366" y="33915"/>
                    </a:cubicBezTo>
                    <a:cubicBezTo>
                      <a:pt x="48609" y="33216"/>
                      <a:pt x="55530" y="32456"/>
                      <a:pt x="61013" y="29027"/>
                    </a:cubicBezTo>
                    <a:cubicBezTo>
                      <a:pt x="65366" y="26378"/>
                      <a:pt x="68960" y="21490"/>
                      <a:pt x="68365" y="16028"/>
                    </a:cubicBezTo>
                    <a:cubicBezTo>
                      <a:pt x="67851" y="10811"/>
                      <a:pt x="63826" y="6602"/>
                      <a:pt x="59473" y="4384"/>
                    </a:cubicBezTo>
                    <a:cubicBezTo>
                      <a:pt x="53907" y="1652"/>
                      <a:pt x="47500" y="1221"/>
                      <a:pt x="41504" y="626"/>
                    </a:cubicBezTo>
                    <a:cubicBezTo>
                      <a:pt x="37732" y="257"/>
                      <a:pt x="33873" y="1"/>
                      <a:pt x="30015" y="1"/>
                    </a:cubicBezTo>
                    <a:close/>
                  </a:path>
                </a:pathLst>
              </a:custGeom>
              <a:solidFill>
                <a:srgbClr val="FFF9F0"/>
              </a:solidFill>
              <a:ln w="19050" cap="flat" cmpd="sng">
                <a:solidFill>
                  <a:srgbClr val="FFD26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7" name="Google Shape;701;p32"/>
            <p:cNvSpPr txBox="1"/>
            <p:nvPr/>
          </p:nvSpPr>
          <p:spPr>
            <a:xfrm>
              <a:off x="3165866" y="1310600"/>
              <a:ext cx="435300" cy="26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lang="en-GB" sz="1800" kern="0" dirty="0">
                  <a:solidFill>
                    <a:srgbClr val="FFD260"/>
                  </a:solidFill>
                  <a:latin typeface="Kirang Haerang"/>
                  <a:ea typeface="Kirang Haerang"/>
                  <a:cs typeface="Kirang Haerang"/>
                  <a:sym typeface="Kirang Haerang"/>
                </a:rPr>
                <a:t>a.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D260"/>
                </a:solidFill>
                <a:effectLst/>
                <a:uLnTx/>
                <a:uFillTx/>
                <a:latin typeface="Kirang Haerang"/>
                <a:ea typeface="Kirang Haerang"/>
                <a:cs typeface="Kirang Haerang"/>
                <a:sym typeface="Kirang Haerang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053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33;p38"/>
          <p:cNvSpPr/>
          <p:nvPr/>
        </p:nvSpPr>
        <p:spPr>
          <a:xfrm rot="10800247">
            <a:off x="1295462" y="1504857"/>
            <a:ext cx="2590674" cy="1752668"/>
          </a:xfrm>
          <a:custGeom>
            <a:avLst/>
            <a:gdLst/>
            <a:ahLst/>
            <a:cxnLst/>
            <a:rect l="l" t="t" r="r" b="b"/>
            <a:pathLst>
              <a:path w="56308" h="29995" extrusionOk="0">
                <a:moveTo>
                  <a:pt x="25997" y="0"/>
                </a:moveTo>
                <a:cubicBezTo>
                  <a:pt x="25091" y="0"/>
                  <a:pt x="24186" y="26"/>
                  <a:pt x="23284" y="84"/>
                </a:cubicBezTo>
                <a:cubicBezTo>
                  <a:pt x="20982" y="251"/>
                  <a:pt x="18647" y="251"/>
                  <a:pt x="16312" y="351"/>
                </a:cubicBezTo>
                <a:cubicBezTo>
                  <a:pt x="14845" y="418"/>
                  <a:pt x="13377" y="618"/>
                  <a:pt x="11909" y="785"/>
                </a:cubicBezTo>
                <a:cubicBezTo>
                  <a:pt x="10869" y="904"/>
                  <a:pt x="9855" y="1234"/>
                  <a:pt x="8798" y="1234"/>
                </a:cubicBezTo>
                <a:cubicBezTo>
                  <a:pt x="8668" y="1234"/>
                  <a:pt x="8538" y="1229"/>
                  <a:pt x="8407" y="1218"/>
                </a:cubicBezTo>
                <a:cubicBezTo>
                  <a:pt x="8240" y="1198"/>
                  <a:pt x="8075" y="1188"/>
                  <a:pt x="7911" y="1188"/>
                </a:cubicBezTo>
                <a:cubicBezTo>
                  <a:pt x="6763" y="1188"/>
                  <a:pt x="5680" y="1648"/>
                  <a:pt x="4571" y="1852"/>
                </a:cubicBezTo>
                <a:cubicBezTo>
                  <a:pt x="3436" y="2019"/>
                  <a:pt x="2536" y="2519"/>
                  <a:pt x="1735" y="3420"/>
                </a:cubicBezTo>
                <a:cubicBezTo>
                  <a:pt x="1101" y="4120"/>
                  <a:pt x="701" y="4854"/>
                  <a:pt x="668" y="5688"/>
                </a:cubicBezTo>
                <a:cubicBezTo>
                  <a:pt x="601" y="7856"/>
                  <a:pt x="268" y="9991"/>
                  <a:pt x="268" y="12160"/>
                </a:cubicBezTo>
                <a:cubicBezTo>
                  <a:pt x="268" y="12360"/>
                  <a:pt x="268" y="12560"/>
                  <a:pt x="234" y="12760"/>
                </a:cubicBezTo>
                <a:cubicBezTo>
                  <a:pt x="1" y="14795"/>
                  <a:pt x="101" y="16830"/>
                  <a:pt x="167" y="18864"/>
                </a:cubicBezTo>
                <a:cubicBezTo>
                  <a:pt x="234" y="20599"/>
                  <a:pt x="501" y="22267"/>
                  <a:pt x="634" y="24001"/>
                </a:cubicBezTo>
                <a:cubicBezTo>
                  <a:pt x="801" y="25703"/>
                  <a:pt x="1368" y="27270"/>
                  <a:pt x="2336" y="28671"/>
                </a:cubicBezTo>
                <a:cubicBezTo>
                  <a:pt x="2803" y="29405"/>
                  <a:pt x="3436" y="29906"/>
                  <a:pt x="4337" y="29972"/>
                </a:cubicBezTo>
                <a:cubicBezTo>
                  <a:pt x="4600" y="29986"/>
                  <a:pt x="4856" y="29994"/>
                  <a:pt x="5112" y="29994"/>
                </a:cubicBezTo>
                <a:cubicBezTo>
                  <a:pt x="5474" y="29994"/>
                  <a:pt x="5834" y="29978"/>
                  <a:pt x="6205" y="29939"/>
                </a:cubicBezTo>
                <a:cubicBezTo>
                  <a:pt x="7006" y="29839"/>
                  <a:pt x="7840" y="29672"/>
                  <a:pt x="8640" y="29672"/>
                </a:cubicBezTo>
                <a:cubicBezTo>
                  <a:pt x="10542" y="29672"/>
                  <a:pt x="12410" y="29439"/>
                  <a:pt x="14311" y="29372"/>
                </a:cubicBezTo>
                <a:cubicBezTo>
                  <a:pt x="16246" y="29305"/>
                  <a:pt x="18180" y="29105"/>
                  <a:pt x="20148" y="29105"/>
                </a:cubicBezTo>
                <a:cubicBezTo>
                  <a:pt x="21383" y="29105"/>
                  <a:pt x="22617" y="28938"/>
                  <a:pt x="23851" y="28872"/>
                </a:cubicBezTo>
                <a:cubicBezTo>
                  <a:pt x="25953" y="28771"/>
                  <a:pt x="28021" y="28638"/>
                  <a:pt x="30122" y="28571"/>
                </a:cubicBezTo>
                <a:cubicBezTo>
                  <a:pt x="30483" y="28565"/>
                  <a:pt x="30843" y="28563"/>
                  <a:pt x="31203" y="28563"/>
                </a:cubicBezTo>
                <a:cubicBezTo>
                  <a:pt x="32878" y="28563"/>
                  <a:pt x="34552" y="28622"/>
                  <a:pt x="36227" y="28705"/>
                </a:cubicBezTo>
                <a:cubicBezTo>
                  <a:pt x="36740" y="28740"/>
                  <a:pt x="37250" y="28754"/>
                  <a:pt x="37760" y="28754"/>
                </a:cubicBezTo>
                <a:cubicBezTo>
                  <a:pt x="39172" y="28754"/>
                  <a:pt x="40576" y="28645"/>
                  <a:pt x="41997" y="28571"/>
                </a:cubicBezTo>
                <a:cubicBezTo>
                  <a:pt x="42303" y="28560"/>
                  <a:pt x="42608" y="28555"/>
                  <a:pt x="42913" y="28555"/>
                </a:cubicBezTo>
                <a:cubicBezTo>
                  <a:pt x="44071" y="28555"/>
                  <a:pt x="45228" y="28621"/>
                  <a:pt x="46385" y="28621"/>
                </a:cubicBezTo>
                <a:cubicBezTo>
                  <a:pt x="46691" y="28621"/>
                  <a:pt x="46996" y="28616"/>
                  <a:pt x="47301" y="28605"/>
                </a:cubicBezTo>
                <a:cubicBezTo>
                  <a:pt x="49102" y="28538"/>
                  <a:pt x="50837" y="28138"/>
                  <a:pt x="52572" y="27571"/>
                </a:cubicBezTo>
                <a:cubicBezTo>
                  <a:pt x="53439" y="27304"/>
                  <a:pt x="54006" y="26703"/>
                  <a:pt x="54440" y="25936"/>
                </a:cubicBezTo>
                <a:cubicBezTo>
                  <a:pt x="55540" y="24068"/>
                  <a:pt x="55507" y="22033"/>
                  <a:pt x="55474" y="19999"/>
                </a:cubicBezTo>
                <a:cubicBezTo>
                  <a:pt x="55474" y="19832"/>
                  <a:pt x="55374" y="19665"/>
                  <a:pt x="55374" y="19465"/>
                </a:cubicBezTo>
                <a:cubicBezTo>
                  <a:pt x="55540" y="17964"/>
                  <a:pt x="55607" y="16429"/>
                  <a:pt x="55740" y="14895"/>
                </a:cubicBezTo>
                <a:cubicBezTo>
                  <a:pt x="55974" y="12860"/>
                  <a:pt x="56207" y="10859"/>
                  <a:pt x="56074" y="8824"/>
                </a:cubicBezTo>
                <a:cubicBezTo>
                  <a:pt x="56074" y="8590"/>
                  <a:pt x="56074" y="8323"/>
                  <a:pt x="56107" y="8090"/>
                </a:cubicBezTo>
                <a:cubicBezTo>
                  <a:pt x="56308" y="6789"/>
                  <a:pt x="56207" y="5455"/>
                  <a:pt x="55907" y="4154"/>
                </a:cubicBezTo>
                <a:cubicBezTo>
                  <a:pt x="55774" y="3453"/>
                  <a:pt x="55407" y="2920"/>
                  <a:pt x="54873" y="2453"/>
                </a:cubicBezTo>
                <a:cubicBezTo>
                  <a:pt x="54573" y="2186"/>
                  <a:pt x="54239" y="1886"/>
                  <a:pt x="53872" y="1719"/>
                </a:cubicBezTo>
                <a:cubicBezTo>
                  <a:pt x="53205" y="1419"/>
                  <a:pt x="52605" y="918"/>
                  <a:pt x="51804" y="885"/>
                </a:cubicBezTo>
                <a:cubicBezTo>
                  <a:pt x="49269" y="751"/>
                  <a:pt x="46767" y="585"/>
                  <a:pt x="44266" y="518"/>
                </a:cubicBezTo>
                <a:cubicBezTo>
                  <a:pt x="39829" y="418"/>
                  <a:pt x="35426" y="551"/>
                  <a:pt x="30989" y="218"/>
                </a:cubicBezTo>
                <a:cubicBezTo>
                  <a:pt x="29344" y="88"/>
                  <a:pt x="27671" y="0"/>
                  <a:pt x="2599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684;p32"/>
          <p:cNvGrpSpPr/>
          <p:nvPr/>
        </p:nvGrpSpPr>
        <p:grpSpPr>
          <a:xfrm>
            <a:off x="1371602" y="1405656"/>
            <a:ext cx="614561" cy="530737"/>
            <a:chOff x="6862032" y="3021518"/>
            <a:chExt cx="560366" cy="507590"/>
          </a:xfrm>
        </p:grpSpPr>
        <p:grpSp>
          <p:nvGrpSpPr>
            <p:cNvPr id="17" name="Google Shape;686;p32"/>
            <p:cNvGrpSpPr/>
            <p:nvPr/>
          </p:nvGrpSpPr>
          <p:grpSpPr>
            <a:xfrm>
              <a:off x="6862032" y="3021518"/>
              <a:ext cx="560366" cy="507590"/>
              <a:chOff x="5727476" y="1229374"/>
              <a:chExt cx="3022470" cy="1527964"/>
            </a:xfrm>
          </p:grpSpPr>
          <p:sp>
            <p:nvSpPr>
              <p:cNvPr id="19" name="Google Shape;687;p32"/>
              <p:cNvSpPr/>
              <p:nvPr/>
            </p:nvSpPr>
            <p:spPr>
              <a:xfrm>
                <a:off x="5727476" y="1229374"/>
                <a:ext cx="3022470" cy="1512058"/>
              </a:xfrm>
              <a:custGeom>
                <a:avLst/>
                <a:gdLst/>
                <a:ahLst/>
                <a:cxnLst/>
                <a:rect l="l" t="t" r="r" b="b"/>
                <a:pathLst>
                  <a:path w="71631" h="35835" extrusionOk="0">
                    <a:moveTo>
                      <a:pt x="24555" y="0"/>
                    </a:moveTo>
                    <a:cubicBezTo>
                      <a:pt x="21999" y="0"/>
                      <a:pt x="19439" y="186"/>
                      <a:pt x="16943" y="753"/>
                    </a:cubicBezTo>
                    <a:cubicBezTo>
                      <a:pt x="13780" y="1451"/>
                      <a:pt x="10618" y="2991"/>
                      <a:pt x="8379" y="5373"/>
                    </a:cubicBezTo>
                    <a:cubicBezTo>
                      <a:pt x="8051" y="5476"/>
                      <a:pt x="7784" y="5558"/>
                      <a:pt x="7537" y="5722"/>
                    </a:cubicBezTo>
                    <a:cubicBezTo>
                      <a:pt x="1" y="10507"/>
                      <a:pt x="432" y="20611"/>
                      <a:pt x="5812" y="26772"/>
                    </a:cubicBezTo>
                    <a:cubicBezTo>
                      <a:pt x="11973" y="33877"/>
                      <a:pt x="21995" y="34986"/>
                      <a:pt x="30723" y="35582"/>
                    </a:cubicBezTo>
                    <a:cubicBezTo>
                      <a:pt x="32901" y="35743"/>
                      <a:pt x="35099" y="35835"/>
                      <a:pt x="37299" y="35835"/>
                    </a:cubicBezTo>
                    <a:cubicBezTo>
                      <a:pt x="44597" y="35835"/>
                      <a:pt x="51924" y="34831"/>
                      <a:pt x="58693" y="32070"/>
                    </a:cubicBezTo>
                    <a:cubicBezTo>
                      <a:pt x="62800" y="30448"/>
                      <a:pt x="66825" y="28066"/>
                      <a:pt x="69145" y="24205"/>
                    </a:cubicBezTo>
                    <a:cubicBezTo>
                      <a:pt x="71281" y="20529"/>
                      <a:pt x="71630" y="15826"/>
                      <a:pt x="69228" y="12150"/>
                    </a:cubicBezTo>
                    <a:cubicBezTo>
                      <a:pt x="67174" y="8885"/>
                      <a:pt x="63662" y="7098"/>
                      <a:pt x="60151" y="5722"/>
                    </a:cubicBezTo>
                    <a:cubicBezTo>
                      <a:pt x="55879" y="4264"/>
                      <a:pt x="51341" y="3320"/>
                      <a:pt x="46987" y="2478"/>
                    </a:cubicBezTo>
                    <a:cubicBezTo>
                      <a:pt x="41935" y="1533"/>
                      <a:pt x="36883" y="753"/>
                      <a:pt x="31831" y="342"/>
                    </a:cubicBezTo>
                    <a:cubicBezTo>
                      <a:pt x="29450" y="171"/>
                      <a:pt x="27004" y="0"/>
                      <a:pt x="24555" y="0"/>
                    </a:cubicBezTo>
                    <a:close/>
                  </a:path>
                </a:pathLst>
              </a:custGeom>
              <a:solidFill>
                <a:srgbClr val="FFF9F0"/>
              </a:solidFill>
              <a:ln w="9525" cap="flat" cmpd="sng">
                <a:solidFill>
                  <a:srgbClr val="A64D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688;p32"/>
              <p:cNvSpPr/>
              <p:nvPr/>
            </p:nvSpPr>
            <p:spPr>
              <a:xfrm>
                <a:off x="5814143" y="1307519"/>
                <a:ext cx="2909811" cy="1449819"/>
              </a:xfrm>
              <a:custGeom>
                <a:avLst/>
                <a:gdLst/>
                <a:ahLst/>
                <a:cxnLst/>
                <a:rect l="l" t="t" r="r" b="b"/>
                <a:pathLst>
                  <a:path w="68961" h="34360" extrusionOk="0">
                    <a:moveTo>
                      <a:pt x="29793" y="627"/>
                    </a:moveTo>
                    <a:cubicBezTo>
                      <a:pt x="31042" y="627"/>
                      <a:pt x="32291" y="656"/>
                      <a:pt x="33536" y="708"/>
                    </a:cubicBezTo>
                    <a:cubicBezTo>
                      <a:pt x="39019" y="872"/>
                      <a:pt x="44666" y="1385"/>
                      <a:pt x="50149" y="2248"/>
                    </a:cubicBezTo>
                    <a:cubicBezTo>
                      <a:pt x="55612" y="3193"/>
                      <a:pt x="61444" y="4897"/>
                      <a:pt x="65120" y="9600"/>
                    </a:cubicBezTo>
                    <a:cubicBezTo>
                      <a:pt x="68960" y="14570"/>
                      <a:pt x="68550" y="20977"/>
                      <a:pt x="64340" y="25597"/>
                    </a:cubicBezTo>
                    <a:cubicBezTo>
                      <a:pt x="60417" y="30054"/>
                      <a:pt x="54421" y="31512"/>
                      <a:pt x="48855" y="32456"/>
                    </a:cubicBezTo>
                    <a:cubicBezTo>
                      <a:pt x="43610" y="33353"/>
                      <a:pt x="38244" y="33806"/>
                      <a:pt x="32898" y="33806"/>
                    </a:cubicBezTo>
                    <a:cubicBezTo>
                      <a:pt x="31630" y="33806"/>
                      <a:pt x="30364" y="33781"/>
                      <a:pt x="29100" y="33730"/>
                    </a:cubicBezTo>
                    <a:cubicBezTo>
                      <a:pt x="23699" y="33483"/>
                      <a:pt x="18134" y="33052"/>
                      <a:pt x="12917" y="31245"/>
                    </a:cubicBezTo>
                    <a:cubicBezTo>
                      <a:pt x="7619" y="29376"/>
                      <a:pt x="2485" y="25782"/>
                      <a:pt x="1109" y="19786"/>
                    </a:cubicBezTo>
                    <a:cubicBezTo>
                      <a:pt x="0" y="15432"/>
                      <a:pt x="1027" y="10627"/>
                      <a:pt x="3594" y="7115"/>
                    </a:cubicBezTo>
                    <a:cubicBezTo>
                      <a:pt x="11507" y="2147"/>
                      <a:pt x="20660" y="627"/>
                      <a:pt x="29793" y="627"/>
                    </a:cubicBezTo>
                    <a:close/>
                    <a:moveTo>
                      <a:pt x="30015" y="1"/>
                    </a:moveTo>
                    <a:cubicBezTo>
                      <a:pt x="21187" y="1"/>
                      <a:pt x="12367" y="1344"/>
                      <a:pt x="4621" y="5760"/>
                    </a:cubicBezTo>
                    <a:cubicBezTo>
                      <a:pt x="5134" y="5246"/>
                      <a:pt x="5730" y="4733"/>
                      <a:pt x="6325" y="4219"/>
                    </a:cubicBezTo>
                    <a:cubicBezTo>
                      <a:pt x="6486" y="4148"/>
                      <a:pt x="6367" y="3937"/>
                      <a:pt x="6226" y="3937"/>
                    </a:cubicBezTo>
                    <a:cubicBezTo>
                      <a:pt x="6204" y="3937"/>
                      <a:pt x="6182" y="3942"/>
                      <a:pt x="6161" y="3952"/>
                    </a:cubicBezTo>
                    <a:cubicBezTo>
                      <a:pt x="5216" y="4651"/>
                      <a:pt x="4374" y="5493"/>
                      <a:pt x="3676" y="6355"/>
                    </a:cubicBezTo>
                    <a:cubicBezTo>
                      <a:pt x="3081" y="6704"/>
                      <a:pt x="2485" y="7115"/>
                      <a:pt x="1890" y="7464"/>
                    </a:cubicBezTo>
                    <a:cubicBezTo>
                      <a:pt x="1675" y="7679"/>
                      <a:pt x="1805" y="8052"/>
                      <a:pt x="1993" y="8052"/>
                    </a:cubicBezTo>
                    <a:cubicBezTo>
                      <a:pt x="2038" y="8052"/>
                      <a:pt x="2088" y="8030"/>
                      <a:pt x="2136" y="7977"/>
                    </a:cubicBezTo>
                    <a:cubicBezTo>
                      <a:pt x="2403" y="7895"/>
                      <a:pt x="2567" y="7731"/>
                      <a:pt x="2731" y="7628"/>
                    </a:cubicBezTo>
                    <a:lnTo>
                      <a:pt x="2731" y="7628"/>
                    </a:lnTo>
                    <a:cubicBezTo>
                      <a:pt x="1109" y="10031"/>
                      <a:pt x="267" y="12947"/>
                      <a:pt x="164" y="15945"/>
                    </a:cubicBezTo>
                    <a:cubicBezTo>
                      <a:pt x="82" y="20895"/>
                      <a:pt x="2403" y="25351"/>
                      <a:pt x="6161" y="28267"/>
                    </a:cubicBezTo>
                    <a:cubicBezTo>
                      <a:pt x="10350" y="31594"/>
                      <a:pt x="15751" y="32888"/>
                      <a:pt x="20803" y="33565"/>
                    </a:cubicBezTo>
                    <a:cubicBezTo>
                      <a:pt x="24877" y="34101"/>
                      <a:pt x="28950" y="34359"/>
                      <a:pt x="33024" y="34359"/>
                    </a:cubicBezTo>
                    <a:cubicBezTo>
                      <a:pt x="36138" y="34359"/>
                      <a:pt x="39252" y="34208"/>
                      <a:pt x="42366" y="33915"/>
                    </a:cubicBezTo>
                    <a:cubicBezTo>
                      <a:pt x="48609" y="33216"/>
                      <a:pt x="55530" y="32456"/>
                      <a:pt x="61013" y="29027"/>
                    </a:cubicBezTo>
                    <a:cubicBezTo>
                      <a:pt x="65366" y="26378"/>
                      <a:pt x="68960" y="21490"/>
                      <a:pt x="68365" y="16028"/>
                    </a:cubicBezTo>
                    <a:cubicBezTo>
                      <a:pt x="67851" y="10811"/>
                      <a:pt x="63826" y="6602"/>
                      <a:pt x="59473" y="4384"/>
                    </a:cubicBezTo>
                    <a:cubicBezTo>
                      <a:pt x="53907" y="1652"/>
                      <a:pt x="47500" y="1221"/>
                      <a:pt x="41504" y="626"/>
                    </a:cubicBezTo>
                    <a:cubicBezTo>
                      <a:pt x="37732" y="257"/>
                      <a:pt x="33873" y="1"/>
                      <a:pt x="30015" y="1"/>
                    </a:cubicBezTo>
                    <a:close/>
                  </a:path>
                </a:pathLst>
              </a:custGeom>
              <a:solidFill>
                <a:srgbClr val="FFF9F0"/>
              </a:solidFill>
              <a:ln w="19050" cap="flat" cmpd="sng">
                <a:solidFill>
                  <a:srgbClr val="A64D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8" name="Google Shape;689;p32"/>
            <p:cNvSpPr txBox="1"/>
            <p:nvPr/>
          </p:nvSpPr>
          <p:spPr>
            <a:xfrm>
              <a:off x="6924546" y="3143363"/>
              <a:ext cx="435300" cy="26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GB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A64D79"/>
                  </a:solidFill>
                  <a:effectLst/>
                  <a:uLnTx/>
                  <a:uFillTx/>
                  <a:latin typeface="Kirang Haerang"/>
                  <a:ea typeface="Kirang Haerang"/>
                  <a:cs typeface="Kirang Haerang"/>
                  <a:sym typeface="Kirang Haerang"/>
                </a:rPr>
                <a:t>b.</a:t>
              </a:r>
              <a:endPara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A64D79"/>
                </a:solidFill>
                <a:effectLst/>
                <a:uLnTx/>
                <a:uFillTx/>
                <a:latin typeface="Kirang Haerang"/>
                <a:ea typeface="Kirang Haerang"/>
                <a:cs typeface="Kirang Haerang"/>
                <a:sym typeface="Kirang Haerang"/>
              </a:endParaRPr>
            </a:p>
          </p:txBody>
        </p:sp>
      </p:grpSp>
      <p:sp>
        <p:nvSpPr>
          <p:cNvPr id="21" name="Google Shape;979;p38"/>
          <p:cNvSpPr txBox="1"/>
          <p:nvPr/>
        </p:nvSpPr>
        <p:spPr>
          <a:xfrm>
            <a:off x="1612550" y="2039464"/>
            <a:ext cx="2021761" cy="791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lnSpc>
                <a:spcPct val="115000"/>
              </a:lnSpc>
            </a:pPr>
            <a:r>
              <a:rPr lang="en-GB" sz="2000" dirty="0" err="1">
                <a:solidFill>
                  <a:schemeClr val="bg1"/>
                </a:solidFill>
                <a:latin typeface="+mj-lt"/>
                <a:ea typeface="Lato" panose="020F0502020204030203"/>
                <a:cs typeface="Lato" panose="020F0502020204030203"/>
                <a:sym typeface="Lato" panose="020F0502020204030203"/>
              </a:rPr>
              <a:t>Kalimat</a:t>
            </a:r>
            <a:r>
              <a:rPr lang="en-GB" sz="2000" dirty="0">
                <a:solidFill>
                  <a:schemeClr val="bg1"/>
                </a:solidFill>
                <a:latin typeface="+mj-lt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+mj-lt"/>
                <a:ea typeface="Lato" panose="020F0502020204030203"/>
                <a:cs typeface="Lato" panose="020F0502020204030203"/>
                <a:sym typeface="Lato" panose="020F0502020204030203"/>
              </a:rPr>
              <a:t>perintah</a:t>
            </a:r>
            <a:r>
              <a:rPr lang="en-GB" sz="2000" dirty="0">
                <a:solidFill>
                  <a:schemeClr val="bg1"/>
                </a:solidFill>
                <a:latin typeface="+mj-lt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+mj-lt"/>
                <a:ea typeface="Lato" panose="020F0502020204030203"/>
                <a:cs typeface="Lato" panose="020F0502020204030203"/>
                <a:sym typeface="Lato" panose="020F0502020204030203"/>
              </a:rPr>
              <a:t>memuat</a:t>
            </a:r>
            <a:r>
              <a:rPr lang="en-GB" sz="2000" dirty="0">
                <a:solidFill>
                  <a:schemeClr val="bg1"/>
                </a:solidFill>
                <a:latin typeface="+mj-lt"/>
                <a:ea typeface="Lato" panose="020F0502020204030203"/>
                <a:cs typeface="Lato" panose="020F0502020204030203"/>
                <a:sym typeface="Lato" panose="020F0502020204030203"/>
              </a:rPr>
              <a:t> kata</a:t>
            </a:r>
          </a:p>
          <a:p>
            <a:pPr algn="ctr">
              <a:lnSpc>
                <a:spcPct val="115000"/>
              </a:lnSpc>
            </a:pPr>
            <a:r>
              <a:rPr lang="en-GB" sz="2000" b="1" dirty="0">
                <a:solidFill>
                  <a:schemeClr val="bg1"/>
                </a:solidFill>
                <a:latin typeface="+mj-lt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r>
              <a:rPr lang="en-US" altLang="id-ID" sz="2000" b="1" dirty="0">
                <a:solidFill>
                  <a:schemeClr val="bg1"/>
                </a:solidFill>
                <a:latin typeface="+mj-lt"/>
              </a:rPr>
              <a:t>-</a:t>
            </a:r>
            <a:r>
              <a:rPr lang="en-US" altLang="id-ID" sz="2000" b="1" i="1" dirty="0" err="1">
                <a:solidFill>
                  <a:schemeClr val="bg1"/>
                </a:solidFill>
                <a:latin typeface="+mj-lt"/>
              </a:rPr>
              <a:t>kan</a:t>
            </a:r>
            <a:r>
              <a:rPr lang="en-US" altLang="id-ID" sz="2000" b="1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id-ID" sz="2000" dirty="0" err="1">
                <a:solidFill>
                  <a:schemeClr val="bg1"/>
                </a:solidFill>
                <a:latin typeface="+mj-lt"/>
              </a:rPr>
              <a:t>atau</a:t>
            </a:r>
            <a:r>
              <a:rPr lang="en-US" altLang="id-ID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id-ID" sz="2000" b="1" i="1" dirty="0">
                <a:solidFill>
                  <a:schemeClr val="bg1"/>
                </a:solidFill>
                <a:latin typeface="+mj-lt"/>
              </a:rPr>
              <a:t>-</a:t>
            </a:r>
            <a:r>
              <a:rPr lang="en-US" altLang="id-ID" sz="2000" b="1" i="1" dirty="0" err="1">
                <a:solidFill>
                  <a:schemeClr val="bg1"/>
                </a:solidFill>
                <a:latin typeface="+mj-lt"/>
              </a:rPr>
              <a:t>lah</a:t>
            </a:r>
            <a:endParaRPr lang="id-ID" altLang="id-ID" sz="2000" b="1" dirty="0">
              <a:solidFill>
                <a:schemeClr val="bg1"/>
              </a:solidFill>
              <a:latin typeface="+mj-l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bg1"/>
              </a:solidFill>
              <a:latin typeface="+mj-lt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22" name="Google Shape;980;p38"/>
          <p:cNvSpPr txBox="1"/>
          <p:nvPr/>
        </p:nvSpPr>
        <p:spPr>
          <a:xfrm>
            <a:off x="1676081" y="1638017"/>
            <a:ext cx="1741690" cy="414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 err="1">
                <a:solidFill>
                  <a:schemeClr val="bg1"/>
                </a:solidFill>
                <a:latin typeface="Kirang Haerang"/>
                <a:ea typeface="Kirang Haerang"/>
                <a:cs typeface="Kirang Haerang"/>
                <a:sym typeface="Kirang Haerang"/>
              </a:rPr>
              <a:t>Perintah</a:t>
            </a:r>
            <a:endParaRPr sz="2200" b="1" dirty="0">
              <a:solidFill>
                <a:schemeClr val="bg1"/>
              </a:solidFill>
              <a:latin typeface="Kirang Haerang"/>
              <a:ea typeface="Kirang Haerang"/>
              <a:cs typeface="Kirang Haerang"/>
              <a:sym typeface="Kirang Haerang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398336"/>
            <a:ext cx="2514600" cy="2865816"/>
          </a:xfrm>
          <a:prstGeom prst="rect">
            <a:avLst/>
          </a:prstGeom>
        </p:spPr>
      </p:pic>
      <p:sp>
        <p:nvSpPr>
          <p:cNvPr id="24" name="Text Box 2"/>
          <p:cNvSpPr txBox="1"/>
          <p:nvPr/>
        </p:nvSpPr>
        <p:spPr>
          <a:xfrm>
            <a:off x="4724400" y="81915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B0F0"/>
              </a:buClr>
            </a:pPr>
            <a:r>
              <a:rPr lang="en-US" sz="2000" b="1" dirty="0" err="1"/>
              <a:t>Contoh</a:t>
            </a:r>
            <a:r>
              <a:rPr lang="en-US" sz="2000" b="1" dirty="0"/>
              <a:t> </a:t>
            </a:r>
            <a:r>
              <a:rPr lang="en-US" sz="2000" b="1" dirty="0" err="1"/>
              <a:t>kalimat</a:t>
            </a:r>
            <a:r>
              <a:rPr lang="en-US" sz="2000" b="1" dirty="0"/>
              <a:t> </a:t>
            </a:r>
            <a:r>
              <a:rPr lang="en-US" sz="2000" b="1" dirty="0" err="1"/>
              <a:t>perintah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15564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563</Words>
  <Application>Microsoft Office PowerPoint</Application>
  <PresentationFormat>On-screen Show (16:9)</PresentationFormat>
  <Paragraphs>122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Bradley Hand ITC</vt:lpstr>
      <vt:lpstr>Calibri</vt:lpstr>
      <vt:lpstr>Kirang Haerang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08_points ZeroEight Points</cp:lastModifiedBy>
  <cp:revision>108</cp:revision>
  <dcterms:created xsi:type="dcterms:W3CDTF">2022-01-17T01:37:00Z</dcterms:created>
  <dcterms:modified xsi:type="dcterms:W3CDTF">2023-03-13T13:37:13Z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69D28493F4F34F5788B2E8E762C4C6F4</vt:lpwstr>
  </property>
  <property fmtid="{D5CDD505-2E9C-101B-9397-08002B2CF9AE}" pid="3" name="KSOProductBuildVer">
    <vt:lpwstr>1033-11.2.0.11074</vt:lpwstr>
  </property>
</Properties>
</file>