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2" r:id="rId4"/>
    <p:sldId id="284" r:id="rId5"/>
    <p:sldId id="283" r:id="rId6"/>
    <p:sldId id="288" r:id="rId7"/>
    <p:sldId id="289" r:id="rId8"/>
    <p:sldId id="286" r:id="rId9"/>
    <p:sldId id="290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78D"/>
    <a:srgbClr val="8FC100"/>
    <a:srgbClr val="B52968"/>
    <a:srgbClr val="E6BF00"/>
    <a:srgbClr val="4F6228"/>
    <a:srgbClr val="9BA862"/>
    <a:srgbClr val="B2D34E"/>
    <a:srgbClr val="94C11E"/>
    <a:srgbClr val="87C43B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6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971600" y="248514"/>
            <a:ext cx="4563259" cy="944815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" y="123478"/>
            <a:ext cx="1178010" cy="11442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6"/>
          <p:cNvSpPr txBox="1"/>
          <p:nvPr/>
        </p:nvSpPr>
        <p:spPr>
          <a:xfrm>
            <a:off x="499467" y="248514"/>
            <a:ext cx="89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775072" y="6085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1600300" y="262852"/>
            <a:ext cx="3934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/>
              <a:t>Kalimat Tayibah Basmalah dan Hamdalah</a:t>
            </a:r>
            <a:endParaRPr lang="id-ID" sz="2800" b="1" dirty="0"/>
          </a:p>
        </p:txBody>
      </p:sp>
      <p:pic>
        <p:nvPicPr>
          <p:cNvPr id="11" name="Picture 10" descr="C:\Users\User\AppData\Local\Temp\Rar$DRa0.037\BAB 3\3 0.ti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25" y="-339498"/>
            <a:ext cx="3572450" cy="495299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Lafal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Basmalah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2384"/>
            <a:ext cx="6260021" cy="3171826"/>
          </a:xfrm>
          <a:prstGeom prst="rect">
            <a:avLst/>
          </a:prstGeom>
        </p:spPr>
      </p:pic>
      <p:sp>
        <p:nvSpPr>
          <p:cNvPr id="5" name="Subtitle 5"/>
          <p:cNvSpPr txBox="1">
            <a:spLocks/>
          </p:cNvSpPr>
          <p:nvPr/>
        </p:nvSpPr>
        <p:spPr>
          <a:xfrm>
            <a:off x="1298305" y="1877220"/>
            <a:ext cx="4730210" cy="644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بِسْمِ </a:t>
            </a:r>
            <a:r>
              <a:rPr lang="ar-SA" sz="40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اللَّهِ الرَّحْمَنِ </a:t>
            </a:r>
            <a:r>
              <a:rPr lang="ar-SA" sz="40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الرَّحِيمِ</a:t>
            </a:r>
            <a:endParaRPr lang="en-US" sz="4000" b="1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237" y="2707746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menyebut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Allah yang </a:t>
            </a:r>
            <a:r>
              <a:rPr lang="en-US" sz="2000" b="1" dirty="0" err="1"/>
              <a:t>Maha</a:t>
            </a:r>
            <a:r>
              <a:rPr lang="en-US" sz="2000" b="1" dirty="0"/>
              <a:t> </a:t>
            </a:r>
            <a:r>
              <a:rPr lang="en-US" sz="2000" b="1" dirty="0" err="1"/>
              <a:t>Pengasih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Maha</a:t>
            </a:r>
            <a:r>
              <a:rPr lang="en-US" sz="2000" b="1" dirty="0" smtClean="0"/>
              <a:t> </a:t>
            </a:r>
            <a:r>
              <a:rPr lang="en-US" sz="2000" b="1" dirty="0" err="1"/>
              <a:t>Penyayang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7"/>
          <a:stretch/>
        </p:blipFill>
        <p:spPr>
          <a:xfrm>
            <a:off x="7068274" y="1572494"/>
            <a:ext cx="1808430" cy="3048000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>
          <a:xfrm>
            <a:off x="6400800" y="1402251"/>
            <a:ext cx="2180267" cy="150951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96325" y="968642"/>
            <a:ext cx="3447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Tahukah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lafal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026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19292" y="1564594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732" y="1651356"/>
            <a:ext cx="275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berangkat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76200" y="2124548"/>
            <a:ext cx="3845597" cy="3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memulai</a:t>
            </a:r>
            <a:r>
              <a:rPr lang="en-US" sz="1800" dirty="0"/>
              <a:t> </a:t>
            </a:r>
            <a:r>
              <a:rPr lang="en-US" sz="1800" dirty="0" err="1" smtClean="0"/>
              <a:t>belajar</a:t>
            </a:r>
            <a:endParaRPr lang="en-US" sz="1800" dirty="0"/>
          </a:p>
        </p:txBody>
      </p:sp>
      <p:pic>
        <p:nvPicPr>
          <p:cNvPr id="13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-2411" y="202068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0" y="249018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0" y="295846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0" y="345414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mark colourful flat vector icon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 t="23931" r="24787" b="24787"/>
          <a:stretch/>
        </p:blipFill>
        <p:spPr bwMode="auto">
          <a:xfrm>
            <a:off x="19292" y="39023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518052" y="2580399"/>
            <a:ext cx="3845597" cy="3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 smtClean="0"/>
              <a:t>mengerjakan</a:t>
            </a:r>
            <a:r>
              <a:rPr lang="en-US" sz="1800" dirty="0" smtClean="0"/>
              <a:t>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ujian</a:t>
            </a:r>
            <a:endParaRPr lang="en-US" sz="18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304800" y="3081748"/>
            <a:ext cx="3845597" cy="3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 smtClean="0"/>
              <a:t>naik</a:t>
            </a:r>
            <a:r>
              <a:rPr lang="en-US" sz="1800" dirty="0" smtClean="0"/>
              <a:t> </a:t>
            </a:r>
            <a:r>
              <a:rPr lang="en-US" sz="1800" dirty="0" err="1" smtClean="0"/>
              <a:t>sepeda</a:t>
            </a:r>
            <a:endParaRPr lang="en-US" sz="18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5335" y="3564335"/>
            <a:ext cx="3845597" cy="3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 smtClean="0"/>
              <a:t>makan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minum</a:t>
            </a:r>
            <a:endParaRPr lang="en-US" sz="18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09624" y="4016503"/>
            <a:ext cx="3845597" cy="34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 smtClean="0"/>
              <a:t>tidur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lain </a:t>
            </a:r>
            <a:r>
              <a:rPr lang="en-US" sz="1800" dirty="0" err="1" smtClean="0"/>
              <a:t>sebagainya</a:t>
            </a:r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5755" r="5334" b="21225"/>
          <a:stretch/>
        </p:blipFill>
        <p:spPr>
          <a:xfrm>
            <a:off x="2783041" y="168511"/>
            <a:ext cx="3886200" cy="1447801"/>
          </a:xfrm>
          <a:prstGeom prst="rect">
            <a:avLst/>
          </a:prstGeom>
        </p:spPr>
      </p:pic>
      <p:pic>
        <p:nvPicPr>
          <p:cNvPr id="26" name="Picture 25" descr="C:\Users\User\AppData\Local\Temp\Rar$DRa0.880\BAB 3\3 3.tif"/>
          <p:cNvPicPr/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7044"/>
            <a:ext cx="4397573" cy="335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738045" y="571496"/>
            <a:ext cx="3884950" cy="903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Kapan </a:t>
            </a:r>
            <a:r>
              <a:rPr lang="en-US" sz="2000" b="1" dirty="0" err="1" smtClean="0"/>
              <a:t>kita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err="1" smtClean="0"/>
              <a:t>membaca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basmalah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Basmalah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0" grpId="0"/>
      <p:bldP spid="21" grpId="0"/>
      <p:bldP spid="22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" b="9771"/>
          <a:stretch/>
        </p:blipFill>
        <p:spPr>
          <a:xfrm>
            <a:off x="4869016" y="141335"/>
            <a:ext cx="3986789" cy="44721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58745" y="1465584"/>
            <a:ext cx="2807329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berkah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bermanfaat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pahala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 descr="C:\Users\User\AppData\Local\Temp\Rar$DRa0.702\BAB 3\3 1.ti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3345016" cy="371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Basmalah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867400" y="693807"/>
            <a:ext cx="2483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Mengapa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Lafal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Hamdalah</a:t>
            </a:r>
            <a:endParaRPr lang="en-US" sz="2400" b="1" dirty="0"/>
          </a:p>
        </p:txBody>
      </p:sp>
      <p:pic>
        <p:nvPicPr>
          <p:cNvPr id="4" name="Picture 4" descr="Quote Borders Images – Browse 28,081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46313"/>
            <a:ext cx="4876800" cy="3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5"/>
          <p:cNvSpPr txBox="1">
            <a:spLocks/>
          </p:cNvSpPr>
          <p:nvPr/>
        </p:nvSpPr>
        <p:spPr>
          <a:xfrm>
            <a:off x="1885950" y="1887060"/>
            <a:ext cx="3619500" cy="634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اَلْحَمْدُلِلَّهِ رَبِّ الْعَلَمِيْنَ </a:t>
            </a:r>
            <a:endParaRPr lang="en-US" sz="4000" b="1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856696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Segala</a:t>
            </a:r>
            <a:r>
              <a:rPr lang="en-US" sz="2000" b="1" dirty="0"/>
              <a:t> </a:t>
            </a:r>
            <a:r>
              <a:rPr lang="en-US" sz="2000" b="1" dirty="0" err="1"/>
              <a:t>puji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Allah, 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Tuhan</a:t>
            </a:r>
            <a:r>
              <a:rPr lang="en-US" sz="2000" b="1" dirty="0" smtClean="0"/>
              <a:t> </a:t>
            </a:r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alam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57" y="1415164"/>
            <a:ext cx="1311743" cy="3139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10260" y="624558"/>
            <a:ext cx="3482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Tahukah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kamu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lafal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hamdalah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b="1" dirty="0"/>
          </a:p>
        </p:txBody>
      </p:sp>
      <p:sp>
        <p:nvSpPr>
          <p:cNvPr id="2" name="Minus 1"/>
          <p:cNvSpPr/>
          <p:nvPr/>
        </p:nvSpPr>
        <p:spPr>
          <a:xfrm>
            <a:off x="6134100" y="972735"/>
            <a:ext cx="2235262" cy="215014"/>
          </a:xfrm>
          <a:prstGeom prst="mathMinus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8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05248" y="4009877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9823" y="1692922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945" y="2163662"/>
            <a:ext cx="38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Sampai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sepulang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9823" y="2677868"/>
            <a:ext cx="364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9823" y="3112995"/>
            <a:ext cx="187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sepeda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9823" y="3569300"/>
            <a:ext cx="263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9823" y="4021242"/>
            <a:ext cx="332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endParaRPr lang="en-US" dirty="0"/>
          </a:p>
        </p:txBody>
      </p:sp>
      <p:pic>
        <p:nvPicPr>
          <p:cNvPr id="16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09199" y="1665276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09199" y="2602099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10525" y="3101630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10525" y="3572408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eck and cross signs paint design Free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835" r="51438" b="10733"/>
          <a:stretch/>
        </p:blipFill>
        <p:spPr bwMode="auto">
          <a:xfrm>
            <a:off x="309199" y="2131321"/>
            <a:ext cx="380697" cy="3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User\AppData\Local\Temp\Rar$DRa0.779\BAB 3\3 2.ti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24" y="668757"/>
            <a:ext cx="3941128" cy="4018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Hamdalah</a:t>
            </a:r>
            <a:endParaRPr lang="en-US" sz="2400" b="1" dirty="0"/>
          </a:p>
        </p:txBody>
      </p:sp>
      <p:sp>
        <p:nvSpPr>
          <p:cNvPr id="27" name="Cloud 26"/>
          <p:cNvSpPr/>
          <p:nvPr/>
        </p:nvSpPr>
        <p:spPr>
          <a:xfrm>
            <a:off x="2884547" y="507197"/>
            <a:ext cx="3735791" cy="1295400"/>
          </a:xfrm>
          <a:prstGeom prst="cloud">
            <a:avLst/>
          </a:prstGeom>
          <a:solidFill>
            <a:srgbClr val="B2D34E"/>
          </a:solidFill>
          <a:ln>
            <a:solidFill>
              <a:srgbClr val="B2D34E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Kapan </a:t>
            </a:r>
            <a:r>
              <a:rPr lang="en-US" sz="2000" b="1" dirty="0" err="1" smtClean="0">
                <a:solidFill>
                  <a:schemeClr val="tx1"/>
                </a:solidFill>
              </a:rPr>
              <a:t>kita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membaca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hamdalah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955"/>
            <a:ext cx="9144000" cy="529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26254" y="1077373"/>
            <a:ext cx="3091492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09600" y="1651087"/>
            <a:ext cx="3586263" cy="891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/>
              <a:t>b</a:t>
            </a:r>
            <a:r>
              <a:rPr lang="en-US" sz="2000" dirty="0" err="1" smtClean="0"/>
              <a:t>entuk</a:t>
            </a:r>
            <a:r>
              <a:rPr lang="en-US" sz="2000" dirty="0" smtClean="0"/>
              <a:t> </a:t>
            </a:r>
            <a:r>
              <a:rPr lang="en-US" sz="2000" dirty="0" err="1"/>
              <a:t>syukur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 </a:t>
            </a:r>
            <a:r>
              <a:rPr lang="en-US" sz="2000" dirty="0" err="1"/>
              <a:t>Swt</a:t>
            </a:r>
            <a:r>
              <a:rPr lang="en-US" sz="2000" dirty="0"/>
              <a:t>.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nikmat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60005" y="2997547"/>
            <a:ext cx="405835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nikmat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Kita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sekolah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Kita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bangun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 descr="C:\Users\User\AppData\Local\Temp\Rar$DRa0.306\BAB 3\3 4.t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46" y="1796874"/>
            <a:ext cx="3036992" cy="297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09;p34"/>
          <p:cNvSpPr/>
          <p:nvPr/>
        </p:nvSpPr>
        <p:spPr>
          <a:xfrm>
            <a:off x="277509" y="1473117"/>
            <a:ext cx="4627321" cy="1165865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E6BF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" name="Minus 10"/>
          <p:cNvSpPr/>
          <p:nvPr/>
        </p:nvSpPr>
        <p:spPr>
          <a:xfrm>
            <a:off x="1444539" y="2358760"/>
            <a:ext cx="152400" cy="2920181"/>
          </a:xfrm>
          <a:prstGeom prst="mathMinus">
            <a:avLst/>
          </a:prstGeom>
          <a:solidFill>
            <a:srgbClr val="E6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5400000">
            <a:off x="530030" y="3648510"/>
            <a:ext cx="1793131" cy="340686"/>
          </a:xfrm>
          <a:prstGeom prst="mathMinus">
            <a:avLst/>
          </a:prstGeom>
          <a:solidFill>
            <a:srgbClr val="7E3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34263" y="-98720"/>
            <a:ext cx="3412758" cy="1582524"/>
            <a:chOff x="3886200" y="1935874"/>
            <a:chExt cx="2895600" cy="1397876"/>
          </a:xfrm>
        </p:grpSpPr>
        <p:pic>
          <p:nvPicPr>
            <p:cNvPr id="21" name="Picture 2" descr="Flat linear promotion ribbon banner Premium Vect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t="9236" r="7246" b="53391"/>
            <a:stretch/>
          </p:blipFill>
          <p:spPr bwMode="auto">
            <a:xfrm>
              <a:off x="3886200" y="1935874"/>
              <a:ext cx="2895600" cy="139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419600" y="2406212"/>
              <a:ext cx="1828800" cy="457200"/>
            </a:xfrm>
            <a:prstGeom prst="rect">
              <a:avLst/>
            </a:prstGeom>
            <a:solidFill>
              <a:srgbClr val="8FC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ubtitle 2"/>
          <p:cNvSpPr txBox="1">
            <a:spLocks/>
          </p:cNvSpPr>
          <p:nvPr/>
        </p:nvSpPr>
        <p:spPr>
          <a:xfrm>
            <a:off x="3434223" y="299913"/>
            <a:ext cx="2612838" cy="925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/>
              <a:t>Mengapa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</a:p>
          <a:p>
            <a:pPr marL="0" indent="0" algn="ctr">
              <a:buNone/>
            </a:pPr>
            <a:r>
              <a:rPr lang="en-US" sz="2000" b="1" dirty="0" err="1"/>
              <a:t>membaca</a:t>
            </a:r>
            <a:r>
              <a:rPr lang="en-US" sz="2000" b="1" dirty="0"/>
              <a:t> </a:t>
            </a:r>
            <a:r>
              <a:rPr lang="en-US" sz="2000" b="1" dirty="0" err="1"/>
              <a:t>hamdalah</a:t>
            </a:r>
            <a:r>
              <a:rPr lang="en-US" sz="2000" b="1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61950"/>
            <a:ext cx="2311582" cy="45588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Hamdalah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7" grpId="0" animBg="1"/>
      <p:bldP spid="11" grpId="0" animBg="1"/>
      <p:bldP spid="13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24600" y="-6970"/>
            <a:ext cx="2337955" cy="1143000"/>
            <a:chOff x="6477000" y="285750"/>
            <a:chExt cx="2337955" cy="1143000"/>
          </a:xfrm>
        </p:grpSpPr>
        <p:pic>
          <p:nvPicPr>
            <p:cNvPr id="4102" name="Picture 6" descr="Hand drawn quote box frame collection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" t="36713" r="36102" b="35172"/>
            <a:stretch/>
          </p:blipFill>
          <p:spPr bwMode="auto">
            <a:xfrm>
              <a:off x="6477000" y="285750"/>
              <a:ext cx="2337955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845877" y="628650"/>
              <a:ext cx="1600200" cy="457200"/>
            </a:xfrm>
            <a:prstGeom prst="rect">
              <a:avLst/>
            </a:prstGeom>
            <a:solidFill>
              <a:srgbClr val="9BA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873" y="742950"/>
            <a:ext cx="5310728" cy="3681938"/>
            <a:chOff x="5085885" y="324694"/>
            <a:chExt cx="3362412" cy="38801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003" b="91673" l="6366" r="962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7" t="11512" r="5217" b="9524"/>
            <a:stretch/>
          </p:blipFill>
          <p:spPr>
            <a:xfrm>
              <a:off x="5085885" y="324694"/>
              <a:ext cx="3362412" cy="38801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5623273" y="1557823"/>
              <a:ext cx="2287635" cy="35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609531" y="1147115"/>
            <a:ext cx="4572000" cy="3071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kalimat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tayibah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Lafal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basmalah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بِسْمِ اللَّهِ الرَّحْمَنِ الرَّحِيْمِ</a:t>
            </a:r>
            <a:endParaRPr lang="en-US" sz="2400" dirty="0" smtClean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Hamdalah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Lafal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latin typeface="Adobe Naskh Medium" panose="01010101010101010101" pitchFamily="50" charset="-78"/>
                <a:ea typeface="Calibri" panose="020F0502020204030204" pitchFamily="34" charset="0"/>
                <a:cs typeface="Adobe Naskh Medium" panose="01010101010101010101" pitchFamily="50" charset="-78"/>
              </a:rPr>
              <a:t>اَلْحَمْدُ لِلَّهِ رَبِّ الْعَلَمِيْنَ</a:t>
            </a:r>
            <a:endParaRPr lang="en-US" sz="2400" dirty="0">
              <a:latin typeface="Adobe Naskh Medium" panose="01010101010101010101" pitchFamily="50" charset="-78"/>
              <a:ea typeface="Calibri" panose="020F0502020204030204" pitchFamily="34" charset="0"/>
              <a:cs typeface="Adobe Naskh Medium" panose="01010101010101010101" pitchFamily="50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477" y="341558"/>
            <a:ext cx="1446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Rangkuman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64" y="1686067"/>
            <a:ext cx="3457426" cy="28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251</Words>
  <Application>Microsoft Office PowerPoint</Application>
  <PresentationFormat>On-screen Show (16:9)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Adobe Naskh Medium</vt:lpstr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56</cp:revision>
  <dcterms:created xsi:type="dcterms:W3CDTF">2022-01-17T01:37:52Z</dcterms:created>
  <dcterms:modified xsi:type="dcterms:W3CDTF">2022-06-01T05:52:11Z</dcterms:modified>
</cp:coreProperties>
</file>