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4" r:id="rId5"/>
    <p:sldId id="265" r:id="rId6"/>
    <p:sldId id="266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72" r:id="rId15"/>
    <p:sldId id="273" r:id="rId16"/>
    <p:sldId id="274" r:id="rId17"/>
    <p:sldId id="263" r:id="rId18"/>
    <p:sldId id="275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CC66"/>
    <a:srgbClr val="CC66FF"/>
    <a:srgbClr val="FFFF99"/>
    <a:srgbClr val="BFD101"/>
    <a:srgbClr val="00C06A"/>
    <a:srgbClr val="FF9933"/>
    <a:srgbClr val="66CCFF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7" autoAdjust="0"/>
    <p:restoredTop sz="93178" autoAdjust="0"/>
  </p:normalViewPr>
  <p:slideViewPr>
    <p:cSldViewPr>
      <p:cViewPr>
        <p:scale>
          <a:sx n="96" d="100"/>
          <a:sy n="96" d="100"/>
        </p:scale>
        <p:origin x="-1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4.jpg"/><Relationship Id="rId4" Type="http://schemas.openxmlformats.org/officeDocument/2006/relationships/image" Target="../media/image21.jp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6.png"/><Relationship Id="rId9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C9C011"/>
                </a:solidFill>
                <a:cs typeface="Arial" pitchFamily="34" charset="0"/>
              </a:rPr>
              <a:t>Matematika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7599"/>
            <a:ext cx="2362200" cy="31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66750"/>
            <a:ext cx="91294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Segitiga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4037">
            <a:off x="1922391" y="392629"/>
            <a:ext cx="40481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59832"/>
            <a:ext cx="290512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368894"/>
            <a:ext cx="1225296" cy="1080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190750"/>
            <a:ext cx="122450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Segi</a:t>
            </a:r>
            <a:r>
              <a:rPr lang="en-US" dirty="0" smtClean="0"/>
              <a:t> </a:t>
            </a:r>
            <a:r>
              <a:rPr lang="en-US" dirty="0" err="1" smtClean="0"/>
              <a:t>empat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3133"/>
            <a:ext cx="9334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2" y="1986478"/>
            <a:ext cx="7921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96" y="1733550"/>
            <a:ext cx="1368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3654425"/>
            <a:ext cx="1084849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Lingkaran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96" y="3405526"/>
            <a:ext cx="867129" cy="867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15191"/>
            <a:ext cx="1447800" cy="144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3266783"/>
            <a:ext cx="1143000" cy="11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269932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25302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Bangun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Ruang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" y="854782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Jenis-Jenis</a:t>
            </a:r>
            <a:r>
              <a:rPr lang="en-US" sz="2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Bangun</a:t>
            </a:r>
            <a:r>
              <a:rPr lang="en-US" sz="2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Ruang</a:t>
            </a:r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865300" y="1428750"/>
            <a:ext cx="3276600" cy="457200"/>
          </a:xfrm>
          <a:prstGeom prst="roundRect">
            <a:avLst/>
          </a:prstGeom>
          <a:solidFill>
            <a:srgbClr val="CCFF66"/>
          </a:solidFill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BANGUN RUANG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503600" y="18859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623600" y="2343150"/>
            <a:ext cx="28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33623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724557" y="2790825"/>
            <a:ext cx="1818132" cy="466725"/>
          </a:xfrm>
          <a:prstGeom prst="roundRect">
            <a:avLst/>
          </a:prstGeom>
          <a:solidFill>
            <a:srgbClr val="FF7C80"/>
          </a:solidFill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Balok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180970" y="2333625"/>
            <a:ext cx="0" cy="10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277440" y="3378708"/>
            <a:ext cx="1807060" cy="457200"/>
          </a:xfrm>
          <a:prstGeom prst="round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Kubus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4503600" y="2343150"/>
            <a:ext cx="28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503600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3733800" y="2790825"/>
            <a:ext cx="1539600" cy="457200"/>
          </a:xfrm>
          <a:prstGeom prst="roundRect">
            <a:avLst/>
          </a:prstGeom>
          <a:solidFill>
            <a:srgbClr val="66CCFF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Bola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065700" y="2333625"/>
            <a:ext cx="0" cy="10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162170" y="3378708"/>
            <a:ext cx="1807060" cy="457200"/>
          </a:xfrm>
          <a:prstGeom prst="roundRect">
            <a:avLst/>
          </a:prstGeom>
          <a:solidFill>
            <a:srgbClr val="CC66FF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Tabung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7383600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6613800" y="2790825"/>
            <a:ext cx="1539600" cy="457200"/>
          </a:xfrm>
          <a:prstGeom prst="round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Kerucut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52" grpId="0" animBg="1"/>
      <p:bldP spid="54" grpId="0" animBg="1"/>
      <p:bldP spid="57" grpId="0" animBg="1"/>
      <p:bldP spid="59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900631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BALOK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199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Balok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enam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belas</a:t>
            </a:r>
            <a:r>
              <a:rPr lang="en-US" dirty="0" smtClean="0"/>
              <a:t> </a:t>
            </a:r>
            <a:r>
              <a:rPr lang="en-US" dirty="0" err="1" smtClean="0"/>
              <a:t>rusuk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delapan</a:t>
            </a:r>
            <a:r>
              <a:rPr lang="en-US" dirty="0" smtClean="0"/>
              <a:t> </a:t>
            </a:r>
            <a:r>
              <a:rPr lang="en-US" dirty="0" err="1" smtClean="0"/>
              <a:t>titik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974" y="3020020"/>
            <a:ext cx="180022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/>
              <a:t> </a:t>
            </a:r>
            <a:r>
              <a:rPr lang="en-US" dirty="0" err="1" smtClean="0"/>
              <a:t>balok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105400" y="1047750"/>
            <a:ext cx="2362200" cy="1219200"/>
            <a:chOff x="5105400" y="1047750"/>
            <a:chExt cx="2362200" cy="1219200"/>
          </a:xfrm>
        </p:grpSpPr>
        <p:sp>
          <p:nvSpPr>
            <p:cNvPr id="6" name="Cube 5"/>
            <p:cNvSpPr/>
            <p:nvPr/>
          </p:nvSpPr>
          <p:spPr>
            <a:xfrm>
              <a:off x="5105400" y="1047750"/>
              <a:ext cx="2362200" cy="1219200"/>
            </a:xfrm>
            <a:prstGeom prst="cube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410200" y="1047750"/>
              <a:ext cx="0" cy="9144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10200" y="1962150"/>
              <a:ext cx="20574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105400" y="1962150"/>
              <a:ext cx="304800" cy="304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254800" y="31807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sisi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172200" y="687408"/>
            <a:ext cx="266700" cy="51274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67974" y="132028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rusuk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467600" y="1543050"/>
            <a:ext cx="53654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33800" y="141184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titik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73634" y="1784866"/>
            <a:ext cx="831766" cy="51274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24" y="2620275"/>
            <a:ext cx="2289091" cy="12631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12" y="2701569"/>
            <a:ext cx="1519838" cy="11818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7" y="2802927"/>
            <a:ext cx="1725168" cy="10805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831846" y="4171950"/>
            <a:ext cx="1087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kotak</a:t>
            </a:r>
            <a:r>
              <a:rPr lang="en-US" sz="1600" dirty="0" smtClean="0"/>
              <a:t> </a:t>
            </a:r>
            <a:r>
              <a:rPr lang="en-US" sz="1600" dirty="0" err="1" smtClean="0"/>
              <a:t>kado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763957" y="4171950"/>
            <a:ext cx="98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kotak</a:t>
            </a:r>
            <a:r>
              <a:rPr lang="en-US" sz="1600" dirty="0" smtClean="0"/>
              <a:t> </a:t>
            </a:r>
            <a:r>
              <a:rPr lang="en-US" sz="1600" dirty="0" err="1" smtClean="0"/>
              <a:t>tisu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7252115" y="4171950"/>
            <a:ext cx="967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akuarium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60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23" grpId="0"/>
      <p:bldP spid="26" grpId="0"/>
      <p:bldP spid="31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921984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KUBUS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257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Kubus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enam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(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/>
              <a:t>)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belas</a:t>
            </a:r>
            <a:r>
              <a:rPr lang="en-US" dirty="0" smtClean="0"/>
              <a:t> </a:t>
            </a:r>
            <a:r>
              <a:rPr lang="en-US" dirty="0" err="1" smtClean="0"/>
              <a:t>rusuk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delapan</a:t>
            </a:r>
            <a:r>
              <a:rPr lang="en-US" dirty="0" smtClean="0"/>
              <a:t> </a:t>
            </a:r>
            <a:r>
              <a:rPr lang="en-US" dirty="0" err="1" smtClean="0"/>
              <a:t>titik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974" y="3232327"/>
            <a:ext cx="180022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/>
              <a:t> </a:t>
            </a:r>
            <a:r>
              <a:rPr lang="en-US" dirty="0" err="1" smtClean="0"/>
              <a:t>kubus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753920" y="1047750"/>
            <a:ext cx="1200150" cy="1219200"/>
            <a:chOff x="5105400" y="1047750"/>
            <a:chExt cx="1200150" cy="1219200"/>
          </a:xfrm>
        </p:grpSpPr>
        <p:sp>
          <p:nvSpPr>
            <p:cNvPr id="6" name="Cube 5"/>
            <p:cNvSpPr/>
            <p:nvPr/>
          </p:nvSpPr>
          <p:spPr>
            <a:xfrm>
              <a:off x="5105400" y="1047750"/>
              <a:ext cx="1200150" cy="1219200"/>
            </a:xfrm>
            <a:prstGeom prst="cube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410200" y="1047750"/>
              <a:ext cx="0" cy="9144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10200" y="1962150"/>
              <a:ext cx="8953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105400" y="1962150"/>
              <a:ext cx="304800" cy="304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404745" y="31807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sisi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373045" y="687408"/>
            <a:ext cx="266700" cy="51274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27164" y="120598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rusuk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971574" y="1461016"/>
            <a:ext cx="53654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2320" y="141184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titik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922154" y="1784866"/>
            <a:ext cx="831766" cy="51274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24" y="2832582"/>
            <a:ext cx="1464490" cy="12631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24" y="2913876"/>
            <a:ext cx="1225214" cy="11818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20" y="3015234"/>
            <a:ext cx="1170101" cy="10805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59729" y="4171950"/>
            <a:ext cx="79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batu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35711" y="417195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dadu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367788" y="4171950"/>
            <a:ext cx="73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kardus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50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23" grpId="0"/>
      <p:bldP spid="26" grpId="0"/>
      <p:bldP spid="31" grpId="0"/>
      <p:bldP spid="20" grpId="0"/>
      <p:bldP spid="2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766557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BOLA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095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Bola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974" y="3232327"/>
            <a:ext cx="180022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/>
              <a:t> </a:t>
            </a:r>
            <a:r>
              <a:rPr lang="en-US" dirty="0" smtClean="0"/>
              <a:t>bola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91" y="2532234"/>
            <a:ext cx="1007757" cy="15635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27" y="2913876"/>
            <a:ext cx="1190208" cy="11818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20" y="3173891"/>
            <a:ext cx="1170101" cy="763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6512" y="4171950"/>
            <a:ext cx="898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kelereng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771058" y="4171950"/>
            <a:ext cx="1133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bola basket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412705" y="417195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globe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12281" y="514380"/>
            <a:ext cx="1828800" cy="1838325"/>
            <a:chOff x="5412281" y="514380"/>
            <a:chExt cx="1828800" cy="1838325"/>
          </a:xfrm>
        </p:grpSpPr>
        <p:sp>
          <p:nvSpPr>
            <p:cNvPr id="4" name="Oval 3"/>
            <p:cNvSpPr/>
            <p:nvPr/>
          </p:nvSpPr>
          <p:spPr>
            <a:xfrm>
              <a:off x="5412281" y="514380"/>
              <a:ext cx="1828800" cy="1828800"/>
            </a:xfrm>
            <a:prstGeom prst="ellipse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412281" y="1142315"/>
              <a:ext cx="1828800" cy="5912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16200000">
              <a:off x="5412281" y="1142687"/>
              <a:ext cx="1828800" cy="5912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17681" y="1035457"/>
            <a:ext cx="1037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sisi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6900278" y="1127790"/>
            <a:ext cx="935020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20" grpId="0"/>
      <p:bldP spid="24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1089465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TABUNG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364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Tabung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lingkaran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rusuk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1974" y="3232327"/>
            <a:ext cx="187642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/>
              <a:t> </a:t>
            </a:r>
            <a:r>
              <a:rPr lang="en-US" dirty="0" err="1" smtClean="0"/>
              <a:t>tabung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45" y="2832582"/>
            <a:ext cx="677447" cy="12631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66" y="2913876"/>
            <a:ext cx="773729" cy="11818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66" y="3015234"/>
            <a:ext cx="833608" cy="10805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93394" y="4171950"/>
            <a:ext cx="724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kaleng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020483" y="4171950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drum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351150" y="4171950"/>
            <a:ext cx="769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baterai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1200" y="816307"/>
            <a:ext cx="1066800" cy="1533435"/>
            <a:chOff x="5986788" y="685860"/>
            <a:chExt cx="1066800" cy="1533435"/>
          </a:xfrm>
        </p:grpSpPr>
        <p:sp>
          <p:nvSpPr>
            <p:cNvPr id="4" name="Rectangle 3"/>
            <p:cNvSpPr/>
            <p:nvPr/>
          </p:nvSpPr>
          <p:spPr>
            <a:xfrm>
              <a:off x="5986788" y="819150"/>
              <a:ext cx="1066800" cy="1219200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986788" y="685860"/>
              <a:ext cx="1066800" cy="361890"/>
            </a:xfrm>
            <a:prstGeom prst="ellipse">
              <a:avLst/>
            </a:prstGeom>
            <a:solidFill>
              <a:srgbClr val="CCFF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86788" y="1857405"/>
              <a:ext cx="1066800" cy="361890"/>
            </a:xfrm>
            <a:prstGeom prst="ellipse">
              <a:avLst/>
            </a:prstGeom>
            <a:solidFill>
              <a:srgbClr val="CCFF66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5" idx="2"/>
            </p:cNvCxnSpPr>
            <p:nvPr/>
          </p:nvCxnSpPr>
          <p:spPr>
            <a:xfrm>
              <a:off x="5986788" y="866805"/>
              <a:ext cx="0" cy="11715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53588" y="866805"/>
              <a:ext cx="0" cy="11715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/>
            <p:cNvSpPr/>
            <p:nvPr/>
          </p:nvSpPr>
          <p:spPr>
            <a:xfrm flipV="1">
              <a:off x="5986788" y="1857405"/>
              <a:ext cx="1066800" cy="361888"/>
            </a:xfrm>
            <a:prstGeom prst="arc">
              <a:avLst>
                <a:gd name="adj1" fmla="val 10737965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585092" y="1358622"/>
            <a:ext cx="1037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sisi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667689" y="1450955"/>
            <a:ext cx="935020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381418" y="133350"/>
            <a:ext cx="10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sisi</a:t>
            </a:r>
            <a:r>
              <a:rPr lang="en-US" dirty="0" smtClean="0"/>
              <a:t> alas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56094" y="485805"/>
            <a:ext cx="226835" cy="5392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10510" y="1522465"/>
            <a:ext cx="1037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rusuk</a:t>
            </a:r>
            <a:endParaRPr lang="en-US" dirty="0" smtClean="0"/>
          </a:p>
          <a:p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898056" y="1178197"/>
            <a:ext cx="1107782" cy="5656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20" grpId="0"/>
      <p:bldP spid="24" grpId="0"/>
      <p:bldP spid="28" grpId="0"/>
      <p:bldP spid="33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1191352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KERUCUT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415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Kerucut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alas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lingkaran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rusuk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titik </a:t>
            </a:r>
            <a:r>
              <a:rPr lang="en-US" dirty="0" err="1" smtClean="0"/>
              <a:t>puncak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1974" y="3232327"/>
            <a:ext cx="195262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/>
              <a:t> </a:t>
            </a:r>
            <a:r>
              <a:rPr lang="en-US" dirty="0" err="1" smtClean="0"/>
              <a:t>kerucut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22" y="2832582"/>
            <a:ext cx="474693" cy="12631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55" y="2997972"/>
            <a:ext cx="1092635" cy="11203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38" y="2777186"/>
            <a:ext cx="993476" cy="1318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69265" y="4105275"/>
            <a:ext cx="1172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topi</a:t>
            </a:r>
            <a:endParaRPr lang="en-US" sz="1600" dirty="0" smtClean="0"/>
          </a:p>
          <a:p>
            <a:pPr algn="ctr"/>
            <a:r>
              <a:rPr lang="en-US" sz="1600" dirty="0" err="1"/>
              <a:t>u</a:t>
            </a:r>
            <a:r>
              <a:rPr lang="en-US" sz="1600" dirty="0" err="1" smtClean="0"/>
              <a:t>lang</a:t>
            </a:r>
            <a:r>
              <a:rPr lang="en-US" sz="1600" dirty="0" smtClean="0"/>
              <a:t> </a:t>
            </a:r>
            <a:r>
              <a:rPr lang="en-US" sz="1600" dirty="0" err="1" smtClean="0"/>
              <a:t>tahun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801248" y="4171950"/>
            <a:ext cx="144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pengeras</a:t>
            </a:r>
            <a:r>
              <a:rPr lang="en-US" sz="1600" dirty="0" smtClean="0"/>
              <a:t> </a:t>
            </a:r>
            <a:r>
              <a:rPr lang="en-US" sz="1600" dirty="0" err="1" smtClean="0"/>
              <a:t>suara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7341371" y="417195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krim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62596" y="685860"/>
            <a:ext cx="1431009" cy="1692714"/>
            <a:chOff x="5562598" y="695414"/>
            <a:chExt cx="1431009" cy="1692714"/>
          </a:xfrm>
        </p:grpSpPr>
        <p:sp>
          <p:nvSpPr>
            <p:cNvPr id="6" name="Isosceles Triangle 5"/>
            <p:cNvSpPr/>
            <p:nvPr/>
          </p:nvSpPr>
          <p:spPr>
            <a:xfrm>
              <a:off x="5562600" y="695414"/>
              <a:ext cx="1431007" cy="1447800"/>
            </a:xfrm>
            <a:prstGeom prst="triangle">
              <a:avLst/>
            </a:prstGeom>
            <a:solidFill>
              <a:srgbClr val="CCFF6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62599" y="1997692"/>
              <a:ext cx="1431007" cy="352336"/>
            </a:xfrm>
            <a:prstGeom prst="ellipse">
              <a:avLst/>
            </a:prstGeom>
            <a:solidFill>
              <a:srgbClr val="CC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6" idx="2"/>
              <a:endCxn id="6" idx="0"/>
            </p:cNvCxnSpPr>
            <p:nvPr/>
          </p:nvCxnSpPr>
          <p:spPr>
            <a:xfrm flipV="1">
              <a:off x="5562600" y="695414"/>
              <a:ext cx="715504" cy="144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7" idx="6"/>
            </p:cNvCxnSpPr>
            <p:nvPr/>
          </p:nvCxnSpPr>
          <p:spPr>
            <a:xfrm flipH="1" flipV="1">
              <a:off x="6278104" y="700384"/>
              <a:ext cx="715502" cy="14734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/>
            <p:cNvSpPr/>
            <p:nvPr/>
          </p:nvSpPr>
          <p:spPr>
            <a:xfrm flipH="1" flipV="1">
              <a:off x="5562599" y="1928946"/>
              <a:ext cx="1431007" cy="428536"/>
            </a:xfrm>
            <a:prstGeom prst="arc">
              <a:avLst>
                <a:gd name="adj1" fmla="val 10824500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flipH="1">
              <a:off x="5562598" y="1959592"/>
              <a:ext cx="1431007" cy="428536"/>
            </a:xfrm>
            <a:prstGeom prst="arc">
              <a:avLst>
                <a:gd name="adj1" fmla="val 10824500"/>
                <a:gd name="adj2" fmla="val 0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988410" y="831659"/>
            <a:ext cx="139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530771" y="1200991"/>
            <a:ext cx="708229" cy="44614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549822" y="1919392"/>
            <a:ext cx="847323" cy="2918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23796" y="1734726"/>
            <a:ext cx="139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sisi</a:t>
            </a:r>
            <a:r>
              <a:rPr lang="en-US" dirty="0" smtClean="0"/>
              <a:t> alas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455670" y="1576461"/>
            <a:ext cx="175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rusuk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153025" y="1776307"/>
            <a:ext cx="810222" cy="1917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275089" y="284783"/>
            <a:ext cx="175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titik </a:t>
            </a:r>
            <a:r>
              <a:rPr lang="en-US" dirty="0" err="1" smtClean="0"/>
              <a:t>puncak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739600" y="491543"/>
            <a:ext cx="538499" cy="1625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8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20" grpId="0"/>
      <p:bldP spid="24" grpId="0"/>
      <p:bldP spid="28" grpId="0"/>
      <p:bldP spid="42" grpId="0"/>
      <p:bldP spid="45" grpId="0"/>
      <p:bldP spid="46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7070"/>
            <a:ext cx="76200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657" y="279177"/>
            <a:ext cx="7035715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Mengelompokkan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Mengurutkan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Bangun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Ruang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33750"/>
            <a:ext cx="873162" cy="699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8666"/>
            <a:ext cx="539496" cy="10210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45308"/>
            <a:ext cx="2275114" cy="1447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45308"/>
            <a:ext cx="1080516" cy="12755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16430"/>
            <a:ext cx="727935" cy="6233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34" y="1460754"/>
            <a:ext cx="2164080" cy="1078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67" y="3357181"/>
            <a:ext cx="533400" cy="7056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891893"/>
            <a:ext cx="609600" cy="39220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33400" y="897493"/>
            <a:ext cx="530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Kelompokkan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bentuknya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75631"/>
            <a:ext cx="699230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Balok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469041"/>
            <a:ext cx="539496" cy="1021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39" y="1029367"/>
            <a:ext cx="2275114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9" y="1853851"/>
            <a:ext cx="727935" cy="623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59" y="1398175"/>
            <a:ext cx="2164080" cy="1078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425" y="2657475"/>
            <a:ext cx="489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balok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terkecil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62350"/>
            <a:ext cx="727935" cy="623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02" y="3257550"/>
            <a:ext cx="539496" cy="1021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60" y="3106674"/>
            <a:ext cx="2164080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37866"/>
            <a:ext cx="227511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75631"/>
            <a:ext cx="86395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Tabung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83" y="1538393"/>
            <a:ext cx="873162" cy="699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58" y="962321"/>
            <a:ext cx="1080516" cy="12755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58" y="1532226"/>
            <a:ext cx="533400" cy="705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99" y="1829621"/>
            <a:ext cx="634601" cy="4082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2425" y="2657475"/>
            <a:ext cx="514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tabung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terbesar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29" y="3105150"/>
            <a:ext cx="1080516" cy="1275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35" y="3673898"/>
            <a:ext cx="873162" cy="699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35" y="3667731"/>
            <a:ext cx="533400" cy="7056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97" y="3972451"/>
            <a:ext cx="634601" cy="4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9" t="-15639" r="-19689" b="-15639"/>
          <a:stretch/>
        </p:blipFill>
        <p:spPr>
          <a:xfrm>
            <a:off x="3733800" y="814378"/>
            <a:ext cx="6039771" cy="4293010"/>
          </a:xfrm>
          <a:prstGeom prst="flowChartInputOutpu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7161" y="1733550"/>
            <a:ext cx="3576639" cy="2563654"/>
            <a:chOff x="157161" y="1733550"/>
            <a:chExt cx="3576639" cy="2563654"/>
          </a:xfrm>
        </p:grpSpPr>
        <p:sp>
          <p:nvSpPr>
            <p:cNvPr id="10" name="Isosceles Triangle 9"/>
            <p:cNvSpPr/>
            <p:nvPr/>
          </p:nvSpPr>
          <p:spPr>
            <a:xfrm rot="3600000">
              <a:off x="3123480" y="1756519"/>
              <a:ext cx="425053" cy="382597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7161" y="1733550"/>
              <a:ext cx="3576639" cy="2563654"/>
              <a:chOff x="157161" y="1733550"/>
              <a:chExt cx="3576639" cy="256365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5705" y="1733550"/>
                <a:ext cx="289675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id-ID" sz="2000" b="1" noProof="1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TUJUAN PEMBELAJARAN:</a:t>
                </a:r>
                <a:endParaRPr lang="en-US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165705" y="2235101"/>
                <a:ext cx="3568095" cy="2062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Membedakan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berbagai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bentuk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bangun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datar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</a:p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Mengelompokkan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mengurutkan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benda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berbentuk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bangun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datar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</a:p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Membedakan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berbagai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bentuk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bangun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ruang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</a:p>
              <a:p>
                <a:pPr marL="285743" indent="-285743">
                  <a:buFont typeface="Arial" panose="020B0604020202020204" pitchFamily="34" charset="0"/>
                  <a:buChar char="•"/>
                </a:pPr>
                <a:r>
                  <a:rPr lang="en-US" altLang="id-ID" sz="1600" dirty="0" err="1" smtClean="0">
                    <a:latin typeface="+mj-lt"/>
                  </a:rPr>
                  <a:t>Mengelompokkan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dan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mengurutkan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benda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berbentuk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bangun</a:t>
                </a:r>
                <a:r>
                  <a:rPr lang="en-US" altLang="id-ID" sz="1600" dirty="0" smtClean="0">
                    <a:latin typeface="+mj-lt"/>
                  </a:rPr>
                  <a:t> </a:t>
                </a:r>
                <a:r>
                  <a:rPr lang="en-US" altLang="id-ID" sz="1600" dirty="0" err="1" smtClean="0">
                    <a:latin typeface="+mj-lt"/>
                  </a:rPr>
                  <a:t>ruang</a:t>
                </a:r>
                <a:r>
                  <a:rPr lang="en-US" altLang="id-ID" sz="1600" dirty="0" smtClean="0">
                    <a:latin typeface="+mj-lt"/>
                  </a:rPr>
                  <a:t>.</a:t>
                </a:r>
                <a:endParaRPr lang="en-US" altLang="id-ID" sz="1600" dirty="0">
                  <a:latin typeface="+mj-lt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031414" y="326138"/>
            <a:ext cx="5376208" cy="1020601"/>
            <a:chOff x="1611543" y="3332396"/>
            <a:chExt cx="5295751" cy="833839"/>
          </a:xfrm>
        </p:grpSpPr>
        <p:sp>
          <p:nvSpPr>
            <p:cNvPr id="17" name="Parallelogram 16"/>
            <p:cNvSpPr/>
            <p:nvPr/>
          </p:nvSpPr>
          <p:spPr>
            <a:xfrm>
              <a:off x="1611543" y="3352296"/>
              <a:ext cx="5063851" cy="813939"/>
            </a:xfrm>
            <a:prstGeom prst="parallelogram">
              <a:avLst>
                <a:gd name="adj" fmla="val 3832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797793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BANGUN RUANG DAN BANGUN DATAR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041165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Bangun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Datar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54782"/>
            <a:ext cx="2810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Jenis-Jenis</a:t>
            </a:r>
            <a:r>
              <a:rPr lang="en-US" sz="2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Bangun</a:t>
            </a:r>
            <a:r>
              <a:rPr lang="en-US" sz="20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+mj-lt"/>
              </a:rPr>
              <a:t>Datar</a:t>
            </a:r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90800" y="1428750"/>
            <a:ext cx="3276600" cy="457200"/>
          </a:xfrm>
          <a:prstGeom prst="roundRect">
            <a:avLst/>
          </a:prstGeom>
          <a:solidFill>
            <a:srgbClr val="CCFF66"/>
          </a:solidFill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BANGUN DATAR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229100" y="18859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349100" y="2343150"/>
            <a:ext cx="28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59123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39"/>
          <p:cNvSpPr/>
          <p:nvPr/>
        </p:nvSpPr>
        <p:spPr>
          <a:xfrm>
            <a:off x="450057" y="2790825"/>
            <a:ext cx="1818132" cy="1295400"/>
          </a:xfrm>
          <a:prstGeom prst="triangle">
            <a:avLst/>
          </a:prstGeom>
          <a:solidFill>
            <a:srgbClr val="FF7C80"/>
          </a:solidFill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Segitiga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4229100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193565" y="2800350"/>
            <a:ext cx="2071070" cy="9144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Empat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4229100" y="2343150"/>
            <a:ext cx="28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109100" y="234315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6337575" y="2800350"/>
            <a:ext cx="1539600" cy="1539600"/>
          </a:xfrm>
          <a:prstGeom prst="ellipse">
            <a:avLst/>
          </a:prstGeom>
          <a:solidFill>
            <a:srgbClr val="66CCFF"/>
          </a:solidFill>
          <a:ln w="127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Lingkaran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40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1174745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SEGITIGA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368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Segitiga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datar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tiga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tiga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5657834" y="896808"/>
            <a:ext cx="1803316" cy="1143000"/>
          </a:xfrm>
          <a:prstGeom prst="triangle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54800" y="1098113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sisi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88016" y="1375112"/>
            <a:ext cx="304800" cy="2842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20212" y="2202418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sudut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37075" y="2102882"/>
            <a:ext cx="304800" cy="2842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5632350" y="1821934"/>
            <a:ext cx="396959" cy="42939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3162300"/>
            <a:ext cx="200407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Bentuk</a:t>
            </a:r>
            <a:r>
              <a:rPr lang="en-US" dirty="0" smtClean="0"/>
              <a:t> lain </a:t>
            </a:r>
            <a:r>
              <a:rPr lang="en-US" dirty="0" err="1" smtClean="0"/>
              <a:t>segitiga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>
            <a:off x="2819400" y="2800350"/>
            <a:ext cx="1320884" cy="1143000"/>
          </a:xfrm>
          <a:prstGeom prst="triangle">
            <a:avLst>
              <a:gd name="adj" fmla="val 29088"/>
            </a:avLst>
          </a:prstGeom>
          <a:solidFill>
            <a:srgbClr val="66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470190" y="2952750"/>
            <a:ext cx="1702010" cy="965716"/>
          </a:xfrm>
          <a:prstGeom prst="triangle">
            <a:avLst>
              <a:gd name="adj" fmla="val 100000"/>
            </a:avLst>
          </a:prstGeom>
          <a:solidFill>
            <a:srgbClr val="CC66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537131" y="2952750"/>
            <a:ext cx="1702010" cy="965716"/>
          </a:xfrm>
          <a:custGeom>
            <a:avLst/>
            <a:gdLst>
              <a:gd name="connsiteX0" fmla="*/ 0 w 1702010"/>
              <a:gd name="connsiteY0" fmla="*/ 965716 h 965716"/>
              <a:gd name="connsiteX1" fmla="*/ 1702010 w 1702010"/>
              <a:gd name="connsiteY1" fmla="*/ 0 h 965716"/>
              <a:gd name="connsiteX2" fmla="*/ 1702010 w 1702010"/>
              <a:gd name="connsiteY2" fmla="*/ 965716 h 965716"/>
              <a:gd name="connsiteX3" fmla="*/ 0 w 1702010"/>
              <a:gd name="connsiteY3" fmla="*/ 965716 h 965716"/>
              <a:gd name="connsiteX0" fmla="*/ 0 w 1702010"/>
              <a:gd name="connsiteY0" fmla="*/ 965716 h 965716"/>
              <a:gd name="connsiteX1" fmla="*/ 1702010 w 1702010"/>
              <a:gd name="connsiteY1" fmla="*/ 0 h 965716"/>
              <a:gd name="connsiteX2" fmla="*/ 1178135 w 1702010"/>
              <a:gd name="connsiteY2" fmla="*/ 956191 h 965716"/>
              <a:gd name="connsiteX3" fmla="*/ 0 w 1702010"/>
              <a:gd name="connsiteY3" fmla="*/ 965716 h 96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2010" h="965716">
                <a:moveTo>
                  <a:pt x="0" y="965716"/>
                </a:moveTo>
                <a:lnTo>
                  <a:pt x="1702010" y="0"/>
                </a:lnTo>
                <a:lnTo>
                  <a:pt x="1178135" y="956191"/>
                </a:lnTo>
                <a:lnTo>
                  <a:pt x="0" y="965716"/>
                </a:lnTo>
                <a:close/>
              </a:path>
            </a:pathLst>
          </a:cu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38150"/>
            <a:ext cx="337028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segitiga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93" y="2237693"/>
            <a:ext cx="1755922" cy="1211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3" y="2175873"/>
            <a:ext cx="1371600" cy="1211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3" y="2175872"/>
            <a:ext cx="2057400" cy="127285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69180" y="2142535"/>
            <a:ext cx="709613" cy="121104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778793" y="2143124"/>
            <a:ext cx="709613" cy="121104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69180" y="3353575"/>
            <a:ext cx="1419226" cy="59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2618" y="1602785"/>
            <a:ext cx="179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Rambu</a:t>
            </a:r>
            <a:r>
              <a:rPr lang="en-US" dirty="0" smtClean="0"/>
              <a:t> </a:t>
            </a:r>
            <a:r>
              <a:rPr lang="en-US" dirty="0" err="1" smtClean="0"/>
              <a:t>lalu</a:t>
            </a:r>
            <a:r>
              <a:rPr lang="en-US" dirty="0" smtClean="0"/>
              <a:t> </a:t>
            </a:r>
            <a:r>
              <a:rPr lang="en-US" dirty="0" err="1" smtClean="0"/>
              <a:t>lintas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51282" y="1602785"/>
            <a:ext cx="18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Penggaris</a:t>
            </a:r>
            <a:r>
              <a:rPr lang="en-US" dirty="0" smtClean="0"/>
              <a:t> </a:t>
            </a:r>
            <a:r>
              <a:rPr lang="en-US" dirty="0" err="1" smtClean="0"/>
              <a:t>segitiga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752128" y="2175873"/>
            <a:ext cx="7865" cy="1272858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759994" y="2142535"/>
            <a:ext cx="2057399" cy="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762761" y="2165240"/>
            <a:ext cx="2065265" cy="1272859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05600" y="1602785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Potongan</a:t>
            </a:r>
            <a:r>
              <a:rPr lang="en-US" dirty="0" smtClean="0"/>
              <a:t> </a:t>
            </a:r>
            <a:r>
              <a:rPr lang="en-US" dirty="0" err="1" smtClean="0"/>
              <a:t>piza</a:t>
            </a:r>
            <a:endParaRPr lang="en-US" dirty="0"/>
          </a:p>
        </p:txBody>
      </p:sp>
      <p:cxnSp>
        <p:nvCxnSpPr>
          <p:cNvPr id="26" name="Straight Connector 25"/>
          <p:cNvCxnSpPr>
            <a:endCxn id="4" idx="0"/>
          </p:cNvCxnSpPr>
          <p:nvPr/>
        </p:nvCxnSpPr>
        <p:spPr>
          <a:xfrm flipV="1">
            <a:off x="6477000" y="2237693"/>
            <a:ext cx="827954" cy="1116472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7304955" y="2225363"/>
            <a:ext cx="877960" cy="803587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477000" y="3028518"/>
            <a:ext cx="1700234" cy="325647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90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1448282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SEGI EMPAT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680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Segi</a:t>
            </a:r>
            <a:r>
              <a:rPr lang="en-US" dirty="0" smtClean="0"/>
              <a:t> </a:t>
            </a:r>
            <a:r>
              <a:rPr lang="en-US" dirty="0" err="1" smtClean="0"/>
              <a:t>empat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datar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/>
              <a:t>: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empat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empat</a:t>
            </a:r>
            <a:r>
              <a:rPr lang="en-US" dirty="0" smtClean="0"/>
              <a:t> </a:t>
            </a:r>
            <a:r>
              <a:rPr lang="en-US" dirty="0" err="1" smtClean="0"/>
              <a:t>sudut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57834" y="896808"/>
            <a:ext cx="1803316" cy="1143000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44199" y="1231047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sisi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492816" y="1458278"/>
            <a:ext cx="304800" cy="2842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20212" y="2202418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sudut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37075" y="2102882"/>
            <a:ext cx="304800" cy="2842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5459354" y="1825108"/>
            <a:ext cx="396959" cy="429399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3162300"/>
            <a:ext cx="2318840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Bentuk</a:t>
            </a:r>
            <a:r>
              <a:rPr lang="en-US" dirty="0" smtClean="0"/>
              <a:t> lain </a:t>
            </a:r>
            <a:r>
              <a:rPr lang="en-US" dirty="0" err="1" smtClean="0"/>
              <a:t>segi</a:t>
            </a:r>
            <a:r>
              <a:rPr lang="en-US" dirty="0" smtClean="0"/>
              <a:t> </a:t>
            </a:r>
            <a:r>
              <a:rPr lang="en-US" dirty="0" err="1" smtClean="0"/>
              <a:t>empat</a:t>
            </a:r>
            <a:endParaRPr lang="en-US" dirty="0"/>
          </a:p>
        </p:txBody>
      </p:sp>
      <p:sp>
        <p:nvSpPr>
          <p:cNvPr id="12" name="Parallelogram 11"/>
          <p:cNvSpPr/>
          <p:nvPr/>
        </p:nvSpPr>
        <p:spPr>
          <a:xfrm>
            <a:off x="2971800" y="2800350"/>
            <a:ext cx="1320884" cy="1143000"/>
          </a:xfrm>
          <a:prstGeom prst="parallelogram">
            <a:avLst/>
          </a:prstGeom>
          <a:solidFill>
            <a:srgbClr val="66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4486070" y="2952750"/>
            <a:ext cx="1702010" cy="965716"/>
          </a:xfrm>
          <a:prstGeom prst="diamond">
            <a:avLst/>
          </a:prstGeom>
          <a:solidFill>
            <a:srgbClr val="CC66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537131" y="2952750"/>
            <a:ext cx="1702010" cy="965716"/>
          </a:xfrm>
          <a:prstGeom prst="trapezoid">
            <a:avLst>
              <a:gd name="adj" fmla="val 30037"/>
            </a:avLst>
          </a:prstGeom>
          <a:solidFill>
            <a:srgbClr val="FF993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38150"/>
            <a:ext cx="368504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segi</a:t>
            </a:r>
            <a:r>
              <a:rPr lang="en-US" dirty="0" smtClean="0"/>
              <a:t> </a:t>
            </a:r>
            <a:r>
              <a:rPr lang="en-US" dirty="0" err="1" smtClean="0"/>
              <a:t>empat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7" y="1815418"/>
            <a:ext cx="1624014" cy="256544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43240" y="1815418"/>
            <a:ext cx="0" cy="2538656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53891" y="1817910"/>
            <a:ext cx="1" cy="2536164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3240" y="1816008"/>
            <a:ext cx="1610651" cy="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04548" y="1233453"/>
            <a:ext cx="67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Pintu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043241" y="4354074"/>
            <a:ext cx="1610651" cy="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54618" y="1233453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Layangan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538">
            <a:off x="3931159" y="1725312"/>
            <a:ext cx="1745892" cy="274565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3854618" y="1800590"/>
            <a:ext cx="487780" cy="1037048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332247" y="1800589"/>
            <a:ext cx="1077953" cy="518524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913690" y="2319114"/>
            <a:ext cx="496510" cy="1014636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854618" y="2826432"/>
            <a:ext cx="1059073" cy="504936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15538" y="1233453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Jendela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49" y="2020560"/>
            <a:ext cx="1453573" cy="1445418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6827420" y="2020560"/>
            <a:ext cx="1249780" cy="0"/>
          </a:xfrm>
          <a:prstGeom prst="line">
            <a:avLst/>
          </a:prstGeom>
          <a:ln w="57150" cap="rnd">
            <a:solidFill>
              <a:srgbClr val="00C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073440" y="2020560"/>
            <a:ext cx="3760" cy="1236990"/>
          </a:xfrm>
          <a:prstGeom prst="line">
            <a:avLst/>
          </a:prstGeom>
          <a:ln w="57150" cap="rnd">
            <a:solidFill>
              <a:srgbClr val="00C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838847" y="3286125"/>
            <a:ext cx="1249780" cy="0"/>
          </a:xfrm>
          <a:prstGeom prst="line">
            <a:avLst/>
          </a:prstGeom>
          <a:ln w="57150" cap="rnd">
            <a:solidFill>
              <a:srgbClr val="00C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838847" y="2040240"/>
            <a:ext cx="3760" cy="1236990"/>
          </a:xfrm>
          <a:prstGeom prst="line">
            <a:avLst/>
          </a:prstGeom>
          <a:ln w="57150" cap="rnd">
            <a:solidFill>
              <a:srgbClr val="00C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71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4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5750"/>
            <a:ext cx="1459054" cy="400110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LINGKARAN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19150"/>
            <a:ext cx="453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Lingkaran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bangun</a:t>
            </a:r>
            <a:r>
              <a:rPr lang="en-US" dirty="0" smtClean="0"/>
              <a:t> </a:t>
            </a:r>
            <a:r>
              <a:rPr lang="en-US" dirty="0" err="1" smtClean="0"/>
              <a:t>datar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017174" y="1065610"/>
            <a:ext cx="1391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lengkung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05600" y="1273612"/>
            <a:ext cx="304800" cy="2842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2190750"/>
            <a:ext cx="345081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lingkaran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38750" y="971550"/>
            <a:ext cx="1447800" cy="1447800"/>
          </a:xfrm>
          <a:prstGeom prst="ellipse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68855" y="2647950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Bola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4" y="3105150"/>
            <a:ext cx="1343938" cy="134621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976267" y="3089291"/>
            <a:ext cx="1371600" cy="1371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56507" y="2647950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Tiruan</a:t>
            </a:r>
            <a:r>
              <a:rPr lang="en-US" dirty="0" smtClean="0"/>
              <a:t> </a:t>
            </a:r>
            <a:r>
              <a:rPr lang="en-US" dirty="0" err="1" smtClean="0"/>
              <a:t>Bumi</a:t>
            </a:r>
            <a:r>
              <a:rPr lang="en-US" dirty="0" smtClean="0"/>
              <a:t> (Globe)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55412"/>
            <a:ext cx="1005464" cy="155995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094677" y="3209925"/>
            <a:ext cx="919669" cy="91966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43172" y="2647950"/>
            <a:ext cx="113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Uang</a:t>
            </a:r>
            <a:r>
              <a:rPr lang="en-US" dirty="0" smtClean="0"/>
              <a:t> </a:t>
            </a:r>
            <a:r>
              <a:rPr lang="en-US" dirty="0" err="1" smtClean="0"/>
              <a:t>Koin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3" y="3017282"/>
            <a:ext cx="1578331" cy="156947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886575" y="3076575"/>
            <a:ext cx="1447800" cy="14478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11" grpId="0" animBg="1"/>
      <p:bldP spid="6" grpId="0" animBg="1"/>
      <p:bldP spid="15" grpId="0"/>
      <p:bldP spid="17" grpId="0" animBg="1"/>
      <p:bldP spid="18" grpId="0"/>
      <p:bldP spid="20" grpId="0" animBg="1"/>
      <p:bldP spid="21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7070"/>
            <a:ext cx="5352509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85750"/>
            <a:ext cx="4572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Mengelompokkan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Bangun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Datar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4950"/>
            <a:ext cx="9334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515233"/>
            <a:ext cx="7921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7" y="1016793"/>
            <a:ext cx="1368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4037">
            <a:off x="1312790" y="3342272"/>
            <a:ext cx="40481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1" y="1428750"/>
            <a:ext cx="290512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09" y="1909255"/>
            <a:ext cx="1225296" cy="1080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40" y="3181350"/>
            <a:ext cx="867129" cy="8671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89669"/>
            <a:ext cx="2161032" cy="21610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70619"/>
            <a:ext cx="1143000" cy="11446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3400" y="897493"/>
            <a:ext cx="530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Kelompokkan</a:t>
            </a:r>
            <a:r>
              <a:rPr lang="en-US" dirty="0" smtClean="0"/>
              <a:t> </a:t>
            </a:r>
            <a:r>
              <a:rPr lang="en-US" dirty="0" err="1" smtClean="0"/>
              <a:t>benda</a:t>
            </a:r>
            <a:r>
              <a:rPr lang="en-US" dirty="0" smtClean="0"/>
              <a:t> </a:t>
            </a:r>
            <a:r>
              <a:rPr lang="en-US" dirty="0" err="1" smtClean="0"/>
              <a:t>berikut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bentuknya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358</Words>
  <Application>Microsoft Office PowerPoint</Application>
  <PresentationFormat>On-screen Show (16:9)</PresentationFormat>
  <Paragraphs>128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95</cp:revision>
  <dcterms:created xsi:type="dcterms:W3CDTF">2022-01-17T01:37:52Z</dcterms:created>
  <dcterms:modified xsi:type="dcterms:W3CDTF">2022-04-18T03:09:55Z</dcterms:modified>
</cp:coreProperties>
</file>