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7" r:id="rId4"/>
    <p:sldId id="269" r:id="rId5"/>
    <p:sldId id="275" r:id="rId6"/>
    <p:sldId id="270" r:id="rId7"/>
    <p:sldId id="27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C9D9"/>
    <a:srgbClr val="F38A8D"/>
    <a:srgbClr val="FED1AC"/>
    <a:srgbClr val="C2AF82"/>
    <a:srgbClr val="FF9846"/>
    <a:srgbClr val="EB692D"/>
    <a:srgbClr val="41D5B4"/>
    <a:srgbClr val="FFF568"/>
    <a:srgbClr val="FFBC85"/>
    <a:srgbClr val="87CC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81A1C-D490-4786-B96B-6BF9A1B04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77881-8490-49E2-B347-A152C4A78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4205A-92F7-4ADC-9890-28D7FF0D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7C1BB-29A0-4D6A-A1BC-04B60E73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12388-1F61-4C21-AEC3-D8C20B3D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3946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AB26-8829-4F9D-8598-5931EF6B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3D169-B379-4113-AB83-C538E6B14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D3B9D-C864-4A3A-AF4F-C108AD13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6DE4D-A4DF-462B-99D1-29C05FD4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E338-AE76-4747-ABA0-F9D2D2C2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5644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18DD1C-9DE1-4B77-A85B-C2E0ACFDFD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DC60D-1834-4CAB-B50D-CAEAD084B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F6CF1-0EED-4006-AC76-3C9526BA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601AA-87E3-4BB0-ADE3-44E8893C5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EC021-B4D6-4064-9F91-02D93671A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463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1FCB-07D5-4CA1-9FEB-A48C90E8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72C41-5D70-4D4A-9295-C7B074B8D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15BAF-F45B-4D8E-94B4-D97E9095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C4897-070B-4C55-A81A-320F7F0CD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AD874-70BB-4ADC-AC05-15775183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077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83BFD-DB8C-4456-97B2-51C9CFFC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69817-32F1-471B-8C91-8FA93FBA8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82948-0187-48CF-9C3A-A2D203A2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1CA6F-D227-47F5-8C33-C453CE5C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A4770-E63C-4A03-A99D-8F546F30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227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281C0-50F3-4FBC-89D3-45DA80B5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C4B3-E7F6-42A8-9AC0-38178F6F41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FB14C-17FD-499A-B2C4-366643ADE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08E86-4DFD-499D-A406-54075812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56BBB-D9AC-4F85-9AF6-68BA1C46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CE42D-4D0E-4450-81E4-85DC5BBF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800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40CF-12E2-4E5C-9197-63661104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7D3FA-5B0B-45DC-B679-D22B9807D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A4926-A7BE-42EA-BB86-A689BB2AF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C0323-3585-42F8-B43E-FE6190962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64FF0-9B14-4BA4-8172-BE05BFFAF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2B26E3-3B2B-42F9-B097-1786A5BC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9F97CB-4CB4-4A05-950E-A8025FEA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5E538-1E06-4730-867A-A4B40C6D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835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3DE5F-18FC-4CC7-AE7F-3AED95A8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CA2DB-63C9-47B4-BA99-BE28AA8F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D9CA9-813F-4729-9379-7D616BB5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34B97-286F-49E6-97FC-C5CB168C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323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6190F-3349-4A83-9850-A97142DD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C1870-C7C3-4D6B-BB3F-D4D9A2114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40C5E-8EED-41A8-A40E-E5656B41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3745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7701-9ECE-464A-9856-63E47EBAC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C8A18-47F6-4A79-9D9A-6D85FF896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4E638-4BCF-4E96-9B09-B2CF4420D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CB15D-850A-420C-94B6-FF89418A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3A202-E723-4021-98F6-B940230F4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73F8-5104-4F34-99C8-A880E895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979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CDB1-9329-4362-BA96-0BAD90033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6EE648-F3D3-48C4-BAE0-7950874E2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C014E-53C5-48DF-AC43-B8ECF6291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642B-D059-477B-9DC3-616872ED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8498F-567D-4CB2-8886-260C682B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348D5-3A2B-4EB9-A412-490299DC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636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073BA-A746-4CBE-9239-873B6D9D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7A143-F3F7-4D3C-BC30-B3EB4CB2D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A0881-4720-430E-B1FB-A3C38F197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8FC99-D36E-420B-9824-BD59EA314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A6995-0450-44CD-935B-F48708B45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287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microsoft.com/office/2007/relationships/hdphoto" Target="../media/hdphoto11.wdp"/><Relationship Id="rId2" Type="http://schemas.openxmlformats.org/officeDocument/2006/relationships/image" Target="../media/image11.tiff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microsoft.com/office/2007/relationships/hdphoto" Target="../media/hdphoto10.wdp"/><Relationship Id="rId10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openxmlformats.org/officeDocument/2006/relationships/image" Target="../media/image15.tiff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1DD1DA3-EA48-43E7-A175-A1231A2D6D1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" b="97091" l="4970" r="96606">
                        <a14:foregroundMark x1="10061" y1="31434" x2="13576" y2="54465"/>
                        <a14:foregroundMark x1="13576" y1="54465" x2="18424" y2="58101"/>
                        <a14:foregroundMark x1="18424" y1="58101" x2="21091" y2="57495"/>
                        <a14:foregroundMark x1="9152" y1="41576" x2="9455" y2="52202"/>
                        <a14:foregroundMark x1="9455" y1="52202" x2="14485" y2="65859"/>
                        <a14:foregroundMark x1="14485" y1="65859" x2="21212" y2="65657"/>
                        <a14:foregroundMark x1="21212" y1="65657" x2="22000" y2="63273"/>
                        <a14:foregroundMark x1="7970" y1="38990" x2="9879" y2="65455"/>
                        <a14:foregroundMark x1="9879" y1="65455" x2="13758" y2="70667"/>
                        <a14:foregroundMark x1="13758" y1="70667" x2="15273" y2="69859"/>
                        <a14:foregroundMark x1="5424" y1="44000" x2="5152" y2="53051"/>
                        <a14:foregroundMark x1="5152" y1="53051" x2="4970" y2="42788"/>
                        <a14:foregroundMark x1="40485" y1="38788" x2="48515" y2="57414"/>
                        <a14:foregroundMark x1="48515" y1="57414" x2="46606" y2="62869"/>
                        <a14:foregroundMark x1="34242" y1="33616" x2="23909" y2="33899"/>
                        <a14:foregroundMark x1="23909" y1="33899" x2="22000" y2="36808"/>
                        <a14:foregroundMark x1="32879" y1="32040" x2="22545" y2="36364"/>
                        <a14:foregroundMark x1="22545" y1="36364" x2="27515" y2="36404"/>
                        <a14:foregroundMark x1="32303" y1="31030" x2="22667" y2="36000"/>
                        <a14:foregroundMark x1="22667" y1="36000" x2="23182" y2="38222"/>
                        <a14:foregroundMark x1="31091" y1="29051" x2="22758" y2="35394"/>
                        <a14:foregroundMark x1="22758" y1="35394" x2="23182" y2="39394"/>
                        <a14:foregroundMark x1="31697" y1="51758" x2="34364" y2="50747"/>
                        <a14:foregroundMark x1="34242" y1="53737" x2="29303" y2="57333"/>
                        <a14:foregroundMark x1="29303" y1="57333" x2="29303" y2="57333"/>
                        <a14:foregroundMark x1="29909" y1="52929" x2="30939" y2="70263"/>
                        <a14:foregroundMark x1="24667" y1="68646" x2="23182" y2="78020"/>
                        <a14:foregroundMark x1="16758" y1="78990" x2="24515" y2="80929"/>
                        <a14:foregroundMark x1="24515" y1="80929" x2="24818" y2="80606"/>
                        <a14:foregroundMark x1="40212" y1="67677" x2="40939" y2="75838"/>
                        <a14:foregroundMark x1="38394" y1="77414" x2="44636" y2="86949"/>
                        <a14:foregroundMark x1="44636" y1="86949" x2="45273" y2="86949"/>
                        <a14:foregroundMark x1="26030" y1="80000" x2="22576" y2="89172"/>
                        <a14:foregroundMark x1="22576" y1="89172" x2="26182" y2="88566"/>
                        <a14:foregroundMark x1="30485" y1="76000" x2="35515" y2="79192"/>
                        <a14:foregroundMark x1="35515" y1="79192" x2="34970" y2="80000"/>
                        <a14:foregroundMark x1="20333" y1="84768" x2="24879" y2="92929"/>
                        <a14:foregroundMark x1="24879" y1="92929" x2="25424" y2="92929"/>
                        <a14:foregroundMark x1="66182" y1="11354" x2="35030" y2="11475"/>
                        <a14:foregroundMark x1="35030" y1="11475" x2="32000" y2="10141"/>
                        <a14:foregroundMark x1="67515" y1="4970" x2="63030" y2="12525"/>
                        <a14:foregroundMark x1="63030" y1="12525" x2="63030" y2="12525"/>
                        <a14:foregroundMark x1="60333" y1="5576" x2="53182" y2="1778"/>
                        <a14:foregroundMark x1="57061" y1="1576" x2="54970" y2="3394"/>
                        <a14:foregroundMark x1="53333" y1="606" x2="54667" y2="3596"/>
                        <a14:foregroundMark x1="41394" y1="21293" x2="42000" y2="23475"/>
                        <a14:foregroundMark x1="29758" y1="29051" x2="22515" y2="37737"/>
                        <a14:foregroundMark x1="22515" y1="37737" x2="22152" y2="38990"/>
                        <a14:foregroundMark x1="27818" y1="29253" x2="21545" y2="36202"/>
                        <a14:foregroundMark x1="30212" y1="92525" x2="61091" y2="97131"/>
                        <a14:foregroundMark x1="66909" y1="44970" x2="65121" y2="69657"/>
                        <a14:foregroundMark x1="91697" y1="40000" x2="90212" y2="63879"/>
                        <a14:foregroundMark x1="79303" y1="60687" x2="76455" y2="66869"/>
                        <a14:foregroundMark x1="95424" y1="44566" x2="96606" y2="58303"/>
                        <a14:foregroundMark x1="69303" y1="59717" x2="75879" y2="57333"/>
                        <a14:foregroundMark x1="79758" y1="60485" x2="77576" y2="67758"/>
                        <a14:foregroundMark x1="77576" y1="67758" x2="77515" y2="67879"/>
                        <a14:foregroundMark x1="77515" y1="95313" x2="80788" y2="93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5" y="1693827"/>
            <a:ext cx="5909481" cy="4432111"/>
          </a:xfrm>
          <a:prstGeom prst="rect">
            <a:avLst/>
          </a:prstGeom>
        </p:spPr>
      </p:pic>
      <p:sp>
        <p:nvSpPr>
          <p:cNvPr id="7" name="Rounded Rectangular Callout 2">
            <a:extLst>
              <a:ext uri="{FF2B5EF4-FFF2-40B4-BE49-F238E27FC236}">
                <a16:creationId xmlns:a16="http://schemas.microsoft.com/office/drawing/2014/main" id="{43D81D68-5B7A-4E7C-91E3-59D9735807FF}"/>
              </a:ext>
            </a:extLst>
          </p:cNvPr>
          <p:cNvSpPr/>
          <p:nvPr/>
        </p:nvSpPr>
        <p:spPr>
          <a:xfrm>
            <a:off x="1567913" y="169817"/>
            <a:ext cx="7602213" cy="1471573"/>
          </a:xfrm>
          <a:prstGeom prst="wedgeRoundRectCallout">
            <a:avLst>
              <a:gd name="adj1" fmla="val -37559"/>
              <a:gd name="adj2" fmla="val 117990"/>
              <a:gd name="adj3" fmla="val 16667"/>
            </a:avLst>
          </a:prstGeom>
          <a:solidFill>
            <a:srgbClr val="45C9D9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Whose Skateboard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This?</a:t>
            </a:r>
            <a:endParaRPr lang="en-ID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309E9D-099A-4FAD-99B7-4270D1BE31AC}"/>
              </a:ext>
            </a:extLst>
          </p:cNvPr>
          <p:cNvSpPr/>
          <p:nvPr/>
        </p:nvSpPr>
        <p:spPr>
          <a:xfrm>
            <a:off x="6283508" y="2371850"/>
            <a:ext cx="4852670" cy="2387256"/>
          </a:xfrm>
          <a:prstGeom prst="roundRect">
            <a:avLst/>
          </a:prstGeom>
          <a:solidFill>
            <a:srgbClr val="FFF568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Ask and tell about possession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Ask for confirmation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7648D96-7B19-4BD4-9B66-C821F006A6D8}"/>
              </a:ext>
            </a:extLst>
          </p:cNvPr>
          <p:cNvSpPr/>
          <p:nvPr/>
        </p:nvSpPr>
        <p:spPr>
          <a:xfrm>
            <a:off x="1712323" y="6058747"/>
            <a:ext cx="3674165" cy="3737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Theme: Toys (Possession)</a:t>
            </a:r>
            <a:endParaRPr lang="en-ID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F7E1748-E7DD-4017-BA16-62037BC8553C}"/>
              </a:ext>
            </a:extLst>
          </p:cNvPr>
          <p:cNvSpPr/>
          <p:nvPr/>
        </p:nvSpPr>
        <p:spPr>
          <a:xfrm>
            <a:off x="618698" y="617150"/>
            <a:ext cx="731065" cy="712922"/>
          </a:xfrm>
          <a:prstGeom prst="roundRect">
            <a:avLst/>
          </a:prstGeom>
          <a:solidFill>
            <a:srgbClr val="45C9D9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20634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uiExpand="1" build="allAtOnce" animBg="1"/>
      <p:bldP spid="6" grpId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Listen and do.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8ED92BEB-CD82-4F2D-9A7B-1DD28D1D20C6}"/>
              </a:ext>
            </a:extLst>
          </p:cNvPr>
          <p:cNvSpPr/>
          <p:nvPr/>
        </p:nvSpPr>
        <p:spPr>
          <a:xfrm>
            <a:off x="1580314" y="4837714"/>
            <a:ext cx="2840758" cy="887559"/>
          </a:xfrm>
          <a:prstGeom prst="flowChartAlternateProcess">
            <a:avLst/>
          </a:prstGeom>
          <a:solidFill>
            <a:srgbClr val="F38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Fly the kite.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2BF39A8D-7894-47A0-8964-DF2465F53808}"/>
              </a:ext>
            </a:extLst>
          </p:cNvPr>
          <p:cNvSpPr/>
          <p:nvPr/>
        </p:nvSpPr>
        <p:spPr>
          <a:xfrm>
            <a:off x="7423076" y="4837713"/>
            <a:ext cx="3188610" cy="887559"/>
          </a:xfrm>
          <a:prstGeom prst="flowChartAlternateProcess">
            <a:avLst/>
          </a:prstGeom>
          <a:solidFill>
            <a:srgbClr val="F38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Arrange the Lego blocks.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0A1E3CF-C1F4-4F8A-99EC-5358367E94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23" y="1817545"/>
            <a:ext cx="3652863" cy="2739371"/>
          </a:xfrm>
          <a:prstGeom prst="rect">
            <a:avLst/>
          </a:prstGeom>
        </p:spPr>
      </p:pic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7E5C8C6-D192-4977-899A-51A17294E4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06" y="1231634"/>
            <a:ext cx="4270530" cy="3202575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0728C170-703A-4334-BE89-6FDBE9451A37}"/>
              </a:ext>
            </a:extLst>
          </p:cNvPr>
          <p:cNvSpPr/>
          <p:nvPr/>
        </p:nvSpPr>
        <p:spPr>
          <a:xfrm>
            <a:off x="481728" y="478956"/>
            <a:ext cx="731065" cy="712922"/>
          </a:xfrm>
          <a:prstGeom prst="roundRect">
            <a:avLst/>
          </a:prstGeom>
          <a:solidFill>
            <a:srgbClr val="45C9D9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125634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  <p:bldP spid="28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Listen and do.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9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BD4DB71A-43B1-4F1A-B86F-FB07EA87F3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67" y="1598077"/>
            <a:ext cx="3957696" cy="2967972"/>
          </a:xfrm>
          <a:prstGeom prst="rect">
            <a:avLst/>
          </a:prstGeom>
        </p:spPr>
      </p:pic>
      <p:pic>
        <p:nvPicPr>
          <p:cNvPr id="12" name="Picture 11" descr="A child riding a skateboard&#10;&#10;Description automatically generated with medium confidence">
            <a:extLst>
              <a:ext uri="{FF2B5EF4-FFF2-40B4-BE49-F238E27FC236}">
                <a16:creationId xmlns:a16="http://schemas.microsoft.com/office/drawing/2014/main" id="{AB51EB63-CA47-45AD-B818-F3CE8B24C9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149" y="1598077"/>
            <a:ext cx="3957696" cy="2967972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768E781-170A-4C38-93F9-C6A3B01E859A}"/>
              </a:ext>
            </a:extLst>
          </p:cNvPr>
          <p:cNvSpPr/>
          <p:nvPr/>
        </p:nvSpPr>
        <p:spPr>
          <a:xfrm>
            <a:off x="481728" y="478956"/>
            <a:ext cx="731065" cy="712922"/>
          </a:xfrm>
          <a:prstGeom prst="roundRect">
            <a:avLst/>
          </a:prstGeom>
          <a:solidFill>
            <a:srgbClr val="45C9D9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D.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C4E694AD-71C1-4A96-AE26-54162FBB1614}"/>
              </a:ext>
            </a:extLst>
          </p:cNvPr>
          <p:cNvSpPr/>
          <p:nvPr/>
        </p:nvSpPr>
        <p:spPr>
          <a:xfrm>
            <a:off x="1580314" y="4837714"/>
            <a:ext cx="2840758" cy="887559"/>
          </a:xfrm>
          <a:prstGeom prst="flowChartAlternateProcess">
            <a:avLst/>
          </a:prstGeom>
          <a:solidFill>
            <a:srgbClr val="F38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Play the spin top.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C200C849-64B4-4F99-8B64-5037A6646AAF}"/>
              </a:ext>
            </a:extLst>
          </p:cNvPr>
          <p:cNvSpPr/>
          <p:nvPr/>
        </p:nvSpPr>
        <p:spPr>
          <a:xfrm>
            <a:off x="7207202" y="4808165"/>
            <a:ext cx="3188610" cy="887559"/>
          </a:xfrm>
          <a:prstGeom prst="flowChartAlternateProcess">
            <a:avLst/>
          </a:prstGeom>
          <a:solidFill>
            <a:srgbClr val="F38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Ride the skateboard.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16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98772817-0DD9-4E7E-99BF-4250CB472F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70" y="1146595"/>
            <a:ext cx="7288695" cy="50233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Say a chant.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83BCA-51C1-494F-97B3-391CF9DEFB65}"/>
              </a:ext>
            </a:extLst>
          </p:cNvPr>
          <p:cNvSpPr txBox="1"/>
          <p:nvPr/>
        </p:nvSpPr>
        <p:spPr>
          <a:xfrm>
            <a:off x="2437938" y="2058809"/>
            <a:ext cx="64505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Toys</a:t>
            </a:r>
          </a:p>
          <a:p>
            <a:pPr algn="ctr"/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Spin top, skateboard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Lego blocks, Lego blocks,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Spin top, yoyo, toy car, too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Red spin top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Green skateboard</a:t>
            </a:r>
          </a:p>
          <a:p>
            <a:pPr algn="ctr"/>
            <a:r>
              <a:rPr lang="en-ID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Colorful</a:t>
            </a:r>
            <a:r>
              <a:rPr lang="en-ID" sz="2400" dirty="0">
                <a:latin typeface="Verdana" panose="020B0604030504040204" pitchFamily="34" charset="0"/>
                <a:ea typeface="Verdana" panose="020B0604030504040204" pitchFamily="34" charset="0"/>
              </a:rPr>
              <a:t> Lego blocks</a:t>
            </a:r>
          </a:p>
          <a:p>
            <a:pPr algn="ctr"/>
            <a:r>
              <a:rPr lang="en-ID" sz="2400" dirty="0">
                <a:latin typeface="Verdana" panose="020B0604030504040204" pitchFamily="34" charset="0"/>
                <a:ea typeface="Verdana" panose="020B0604030504040204" pitchFamily="34" charset="0"/>
              </a:rPr>
              <a:t>Orange and blue</a:t>
            </a:r>
            <a:endParaRPr lang="en-ID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 descr="A picture containing handcart&#10;&#10;Description automatically generated">
            <a:extLst>
              <a:ext uri="{FF2B5EF4-FFF2-40B4-BE49-F238E27FC236}">
                <a16:creationId xmlns:a16="http://schemas.microsoft.com/office/drawing/2014/main" id="{52409699-5D63-44E4-A28F-AFC742C34F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5" b="95355" l="4086" r="95372">
                        <a14:foregroundMark x1="94606" y1="8581" x2="91605" y2="22323"/>
                        <a14:foregroundMark x1="4181" y1="61871" x2="13980" y2="66452"/>
                        <a14:foregroundMark x1="16246" y1="95419" x2="17747" y2="86258"/>
                        <a14:foregroundMark x1="95372" y1="39032" x2="95372" y2="49742"/>
                        <a14:foregroundMark x1="75774" y1="51226" x2="70508" y2="51226"/>
                        <a14:foregroundMark x1="88765" y1="4774" x2="90552" y2="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6871">
            <a:off x="2487490" y="2170613"/>
            <a:ext cx="1758797" cy="870136"/>
          </a:xfrm>
          <a:prstGeom prst="rect">
            <a:avLst/>
          </a:prstGeom>
        </p:spPr>
      </p:pic>
      <p:pic>
        <p:nvPicPr>
          <p:cNvPr id="11" name="Picture 10" descr="Diagram, engineering drawing&#10;&#10;Description automatically generated">
            <a:extLst>
              <a:ext uri="{FF2B5EF4-FFF2-40B4-BE49-F238E27FC236}">
                <a16:creationId xmlns:a16="http://schemas.microsoft.com/office/drawing/2014/main" id="{066D3BBA-B62F-4464-AB80-D5FCD5B744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40" b="99111" l="6747" r="97967">
                        <a14:foregroundMark x1="35582" y1="6831" x2="74030" y2="13096"/>
                        <a14:foregroundMark x1="9242" y1="22555" x2="47597" y2="21504"/>
                        <a14:foregroundMark x1="16451" y1="24656" x2="54806" y2="10994"/>
                        <a14:foregroundMark x1="28373" y1="7882" x2="45194" y2="7882"/>
                        <a14:foregroundMark x1="35582" y1="5780" x2="50000" y2="6831"/>
                        <a14:foregroundMark x1="95564" y1="24656" x2="81146" y2="18351"/>
                        <a14:foregroundMark x1="45194" y1="37227" x2="52403" y2="56144"/>
                        <a14:foregroundMark x1="6839" y1="21504" x2="28373" y2="16249"/>
                        <a14:foregroundMark x1="81146" y1="90744" x2="30776" y2="88642"/>
                        <a14:foregroundMark x1="45194" y1="99151" x2="25970" y2="80275"/>
                        <a14:foregroundMark x1="97967" y1="84438" x2="85952" y2="85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09" y="4072762"/>
            <a:ext cx="514758" cy="1177016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F69444-6E5F-4D3C-B7EA-24CC57935C4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65" b="92485" l="4419" r="94331">
                        <a14:foregroundMark x1="89996" y1="47394" x2="92163" y2="50545"/>
                        <a14:foregroundMark x1="4460" y1="56848" x2="8795" y2="92525"/>
                        <a14:foregroundMark x1="40183" y1="88323" x2="79617" y2="81374"/>
                        <a14:foregroundMark x1="79617" y1="81374" x2="94331" y2="53697"/>
                        <a14:foregroundMark x1="39100" y1="6465" x2="44310" y2="46141"/>
                        <a14:foregroundMark x1="44310" y1="46141" x2="46686" y2="23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86" y="2058808"/>
            <a:ext cx="863151" cy="890616"/>
          </a:xfrm>
          <a:prstGeom prst="rect">
            <a:avLst/>
          </a:prstGeom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A9B1F3A0-D74B-4DE4-B6EF-DDB4ACBD325D}"/>
              </a:ext>
            </a:extLst>
          </p:cNvPr>
          <p:cNvSpPr/>
          <p:nvPr/>
        </p:nvSpPr>
        <p:spPr>
          <a:xfrm>
            <a:off x="481728" y="478956"/>
            <a:ext cx="731065" cy="712922"/>
          </a:xfrm>
          <a:prstGeom prst="roundRect">
            <a:avLst/>
          </a:prstGeom>
          <a:solidFill>
            <a:srgbClr val="45C9D9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E.</a:t>
            </a:r>
          </a:p>
        </p:txBody>
      </p:sp>
    </p:spTree>
    <p:extLst>
      <p:ext uri="{BB962C8B-B14F-4D97-AF65-F5344CB8AC3E}">
        <p14:creationId xmlns:p14="http://schemas.microsoft.com/office/powerpoint/2010/main" val="42375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2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2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75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125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125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25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25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icon, circle&#10;&#10;Description automatically generated">
            <a:extLst>
              <a:ext uri="{FF2B5EF4-FFF2-40B4-BE49-F238E27FC236}">
                <a16:creationId xmlns:a16="http://schemas.microsoft.com/office/drawing/2014/main" id="{9ACDE737-6260-4958-92E4-08AFEF20D3F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34" y="902084"/>
            <a:ext cx="6238107" cy="5955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View and sing.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83BCA-51C1-494F-97B3-391CF9DEFB65}"/>
              </a:ext>
            </a:extLst>
          </p:cNvPr>
          <p:cNvSpPr txBox="1"/>
          <p:nvPr/>
        </p:nvSpPr>
        <p:spPr>
          <a:xfrm>
            <a:off x="2933396" y="1932019"/>
            <a:ext cx="53803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B69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My Toys</a:t>
            </a:r>
          </a:p>
          <a:p>
            <a:pPr algn="ctr"/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My kite, my doll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My skateboard, my ball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My kite, my doll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My spin top, my bike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My kite, my doll</a:t>
            </a:r>
            <a:endParaRPr lang="en-ID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My yoyo, my blocks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Let’s play with the toys together</a:t>
            </a:r>
            <a:endParaRPr lang="en-ID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98D3438-EEF8-45B7-AD47-AB284B4AF9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7" b="96932" l="725" r="96053">
                        <a14:foregroundMark x1="45952" y1="7065" x2="43133" y2="57650"/>
                        <a14:foregroundMark x1="43133" y1="57650" x2="43133" y2="57650"/>
                        <a14:foregroundMark x1="69754" y1="14090" x2="60652" y2="70287"/>
                        <a14:foregroundMark x1="60652" y1="70287" x2="55739" y2="71700"/>
                        <a14:foregroundMark x1="44543" y1="8478" x2="31091" y2="64958"/>
                        <a14:foregroundMark x1="31091" y1="64958" x2="47362" y2="73072"/>
                        <a14:foregroundMark x1="31937" y1="15503" x2="18888" y2="81994"/>
                        <a14:foregroundMark x1="18888" y1="81994" x2="19331" y2="82923"/>
                        <a14:foregroundMark x1="40354" y1="11304" x2="14418" y2="57973"/>
                        <a14:foregroundMark x1="14418" y1="57973" x2="13733" y2="68874"/>
                        <a14:foregroundMark x1="55739" y1="11304" x2="49054" y2="86839"/>
                        <a14:foregroundMark x1="49054" y1="86839" x2="38945" y2="92733"/>
                        <a14:foregroundMark x1="87958" y1="49213" x2="73983" y2="50626"/>
                        <a14:foregroundMark x1="52960" y1="11304" x2="27749" y2="9891"/>
                        <a14:foregroundMark x1="83770" y1="42188" x2="82360" y2="70287"/>
                        <a14:foregroundMark x1="93556" y1="45014" x2="82360" y2="71700"/>
                        <a14:foregroundMark x1="6726" y1="36577" x2="9545" y2="63262"/>
                        <a14:foregroundMark x1="69754" y1="54824" x2="66975" y2="84336"/>
                        <a14:foregroundMark x1="38945" y1="96972" x2="52960" y2="94146"/>
                        <a14:foregroundMark x1="24930" y1="15503" x2="9827" y2="73355"/>
                        <a14:foregroundMark x1="9827" y1="73355" x2="15143" y2="70287"/>
                        <a14:foregroundMark x1="57149" y1="7065" x2="6444" y2="46669"/>
                        <a14:foregroundMark x1="6444" y1="46669" x2="6726" y2="57650"/>
                        <a14:foregroundMark x1="55739" y1="5692" x2="27749" y2="12717"/>
                        <a14:foregroundMark x1="40354" y1="7065" x2="30528" y2="8478"/>
                        <a14:foregroundMark x1="2215" y1="37747" x2="805" y2="71457"/>
                        <a14:foregroundMark x1="47040" y1="6863" x2="27427" y2="11062"/>
                        <a14:foregroundMark x1="59646" y1="4037" x2="24607" y2="11062"/>
                        <a14:foregroundMark x1="66653" y1="8236" x2="89609" y2="62455"/>
                        <a14:foregroundMark x1="89609" y1="62455" x2="61015" y2="86879"/>
                        <a14:foregroundMark x1="82038" y1="26524" x2="78977" y2="82398"/>
                        <a14:foregroundMark x1="78977" y1="82398" x2="66653" y2="86879"/>
                        <a14:foregroundMark x1="86226" y1="25111" x2="82964" y2="77069"/>
                        <a14:foregroundMark x1="82964" y1="77069" x2="79259" y2="72830"/>
                        <a14:foregroundMark x1="93234" y1="47558" x2="82038" y2="78482"/>
                        <a14:foregroundMark x1="96053" y1="46185" x2="86226" y2="74243"/>
                        <a14:foregroundMark x1="28796" y1="4037" x2="2215" y2="36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32" y="1833370"/>
            <a:ext cx="946108" cy="943663"/>
          </a:xfrm>
          <a:prstGeom prst="rect">
            <a:avLst/>
          </a:prstGeom>
        </p:spPr>
      </p:pic>
      <p:pic>
        <p:nvPicPr>
          <p:cNvPr id="16" name="Picture 15" descr="A picture containing bicycle, transport&#10;&#10;Description automatically generated">
            <a:extLst>
              <a:ext uri="{FF2B5EF4-FFF2-40B4-BE49-F238E27FC236}">
                <a16:creationId xmlns:a16="http://schemas.microsoft.com/office/drawing/2014/main" id="{5D8F0B81-A5E5-4AA3-9E93-583BF044FA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04" b="94745" l="2272" r="97117">
                        <a14:foregroundMark x1="42464" y1="5788" x2="33814" y2="7159"/>
                        <a14:foregroundMark x1="28965" y1="39756" x2="12101" y2="38462"/>
                        <a14:foregroundMark x1="10616" y1="40442" x2="2490" y2="62452"/>
                        <a14:foregroundMark x1="2490" y1="62452" x2="2359" y2="63290"/>
                        <a14:foregroundMark x1="2359" y1="61995" x2="6247" y2="86443"/>
                        <a14:foregroundMark x1="6247" y1="86443" x2="7602" y2="89414"/>
                        <a14:foregroundMark x1="6466" y1="85529" x2="22368" y2="94745"/>
                        <a14:foregroundMark x1="22368" y1="94745" x2="30843" y2="89414"/>
                        <a14:foregroundMark x1="30843" y1="42422" x2="37746" y2="68926"/>
                        <a14:foregroundMark x1="37746" y1="68926" x2="37964" y2="73724"/>
                        <a14:foregroundMark x1="23722" y1="43717" x2="13718" y2="76161"/>
                        <a14:foregroundMark x1="13718" y1="76161" x2="13587" y2="77685"/>
                        <a14:foregroundMark x1="13980" y1="50876" x2="11359" y2="80274"/>
                        <a14:foregroundMark x1="17344" y1="47601" x2="6029" y2="73572"/>
                        <a14:foregroundMark x1="6029" y1="73572" x2="6466" y2="77685"/>
                        <a14:foregroundMark x1="8344" y1="55446" x2="7995" y2="63290"/>
                        <a14:foregroundMark x1="30100" y1="55446" x2="15334" y2="93983"/>
                        <a14:foregroundMark x1="15334" y1="93983" x2="12844" y2="94669"/>
                        <a14:foregroundMark x1="28965" y1="74410" x2="34600" y2="73115"/>
                        <a14:foregroundMark x1="29707" y1="75704" x2="31193" y2="78979"/>
                        <a14:foregroundMark x1="29358" y1="83549" x2="22979" y2="86139"/>
                        <a14:foregroundMark x1="18829" y1="76390" x2="20358" y2="80960"/>
                        <a14:foregroundMark x1="79161" y1="38462" x2="92224" y2="44478"/>
                        <a14:foregroundMark x1="92224" y1="44478" x2="97073" y2="76390"/>
                        <a14:foregroundMark x1="97073" y1="76390" x2="84622" y2="92460"/>
                        <a14:foregroundMark x1="84622" y1="92460" x2="76190" y2="92688"/>
                        <a14:foregroundMark x1="97160" y1="79589" x2="84098" y2="94364"/>
                        <a14:foregroundMark x1="84098" y1="94364" x2="70555" y2="91546"/>
                        <a14:foregroundMark x1="70555" y1="91546" x2="65618" y2="60168"/>
                        <a14:foregroundMark x1="65618" y1="60168" x2="75404" y2="43717"/>
                        <a14:foregroundMark x1="78419" y1="1904" x2="72433" y2="7768"/>
                        <a14:foregroundMark x1="74661" y1="39756" x2="64482" y2="59482"/>
                        <a14:foregroundMark x1="64482" y1="59482" x2="67409" y2="87662"/>
                        <a14:foregroundMark x1="67409" y1="87662" x2="67540" y2="88119"/>
                        <a14:foregroundMark x1="43949" y1="75704" x2="42071" y2="8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57" y="3436119"/>
            <a:ext cx="1469690" cy="84303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8CBE8A2F-DF18-49FB-909E-B83EFC5BBF8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21" b="97086" l="949" r="96899">
                        <a14:foregroundMark x1="68956" y1="76958" x2="34968" y2="92760"/>
                        <a14:foregroundMark x1="7975" y1="42395" x2="9968" y2="65437"/>
                        <a14:foregroundMark x1="56962" y1="10747" x2="20949" y2="10747"/>
                        <a14:foregroundMark x1="60949" y1="6421" x2="26962" y2="7878"/>
                        <a14:foregroundMark x1="14968" y1="53916" x2="53766" y2="69444"/>
                        <a14:foregroundMark x1="53766" y1="69444" x2="62975" y2="63980"/>
                        <a14:foregroundMark x1="49968" y1="69763" x2="12753" y2="94217"/>
                        <a14:foregroundMark x1="12753" y1="94217" x2="21962" y2="55373"/>
                        <a14:foregroundMark x1="18956" y1="51047" x2="41962" y2="78370"/>
                        <a14:foregroundMark x1="18956" y1="51047" x2="15949" y2="95628"/>
                        <a14:foregroundMark x1="47975" y1="72632" x2="88544" y2="71767"/>
                        <a14:foregroundMark x1="88544" y1="71767" x2="93956" y2="79827"/>
                        <a14:foregroundMark x1="85949" y1="74089" x2="93956" y2="84153"/>
                        <a14:foregroundMark x1="86962" y1="69763" x2="91962" y2="66894"/>
                        <a14:foregroundMark x1="88956" y1="61111" x2="87943" y2="84153"/>
                        <a14:foregroundMark x1="94968" y1="66894" x2="95949" y2="84153"/>
                        <a14:foregroundMark x1="89968" y1="63980" x2="95949" y2="84153"/>
                        <a14:foregroundMark x1="94968" y1="69763" x2="96962" y2="82696"/>
                        <a14:foregroundMark x1="93956" y1="65437" x2="96962" y2="81239"/>
                        <a14:foregroundMark x1="93956" y1="63980" x2="96962" y2="82696"/>
                        <a14:foregroundMark x1="85949" y1="81239" x2="50348" y2="65710"/>
                        <a14:foregroundMark x1="50348" y1="65710" x2="46962" y2="69763"/>
                        <a14:foregroundMark x1="80949" y1="79827" x2="47975" y2="71175"/>
                        <a14:foregroundMark x1="74968" y1="71175" x2="43956" y2="72632"/>
                        <a14:foregroundMark x1="72943" y1="65437" x2="46962" y2="69763"/>
                        <a14:foregroundMark x1="95949" y1="66894" x2="96962" y2="85565"/>
                        <a14:foregroundMark x1="72943" y1="68306" x2="42975" y2="66894"/>
                        <a14:foregroundMark x1="68956" y1="61111" x2="44968" y2="75501"/>
                        <a14:foregroundMark x1="70949" y1="62568" x2="46962" y2="74089"/>
                        <a14:foregroundMark x1="46962" y1="71175" x2="71962" y2="59699"/>
                        <a14:foregroundMark x1="61962" y1="61111" x2="44968" y2="81239"/>
                        <a14:foregroundMark x1="38956" y1="79827" x2="7975" y2="97086"/>
                        <a14:foregroundMark x1="35949" y1="81239" x2="4968" y2="89891"/>
                        <a14:foregroundMark x1="6962" y1="59699" x2="47563" y2="76639"/>
                        <a14:foregroundMark x1="47563" y1="76639" x2="58956" y2="68306"/>
                        <a14:foregroundMark x1="31962" y1="85565" x2="20949" y2="92760"/>
                        <a14:foregroundMark x1="87943" y1="79827" x2="77943" y2="76958"/>
                        <a14:foregroundMark x1="8956" y1="59699" x2="12975" y2="94217"/>
                        <a14:foregroundMark x1="5949" y1="61111" x2="5949" y2="91348"/>
                        <a14:foregroundMark x1="10949" y1="59699" x2="1962" y2="81239"/>
                        <a14:foregroundMark x1="6962" y1="56785" x2="949" y2="74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1236">
            <a:off x="2343297" y="3467257"/>
            <a:ext cx="1220575" cy="848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574D2D-78CA-4667-9BED-9BAD0885F1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98" y="1906129"/>
            <a:ext cx="1165797" cy="1207222"/>
          </a:xfrm>
          <a:prstGeom prst="rect">
            <a:avLst/>
          </a:prstGeom>
        </p:spPr>
      </p:pic>
      <p:pic>
        <p:nvPicPr>
          <p:cNvPr id="26" name="Picture 25" descr="Funnel chart&#10;&#10;Description automatically generated with low confidence">
            <a:extLst>
              <a:ext uri="{FF2B5EF4-FFF2-40B4-BE49-F238E27FC236}">
                <a16:creationId xmlns:a16="http://schemas.microsoft.com/office/drawing/2014/main" id="{4A27E9AC-9A7F-4111-A896-590B33FD7D7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0" b="89980" l="2418" r="98083">
                        <a14:foregroundMark x1="89412" y1="44929" x2="39266" y2="87636"/>
                        <a14:foregroundMark x1="39266" y1="87636" x2="2459" y2="60404"/>
                        <a14:foregroundMark x1="90830" y1="50545" x2="73447" y2="78626"/>
                        <a14:foregroundMark x1="83576" y1="63192" x2="18383" y2="81455"/>
                        <a14:foregroundMark x1="87953" y1="53374" x2="25636" y2="61778"/>
                        <a14:foregroundMark x1="25636" y1="61778" x2="25636" y2="61778"/>
                        <a14:foregroundMark x1="87953" y1="47758" x2="34806" y2="85212"/>
                        <a14:foregroundMark x1="34806" y1="85212" x2="32889" y2="85657"/>
                        <a14:foregroundMark x1="83576" y1="67394" x2="19842" y2="77253"/>
                        <a14:foregroundMark x1="92288" y1="61778" x2="24760" y2="76970"/>
                        <a14:foregroundMark x1="24760" y1="76970" x2="8253" y2="74424"/>
                        <a14:foregroundMark x1="95206" y1="47758" x2="93747" y2="54747"/>
                        <a14:foregroundMark x1="12589" y1="80040" x2="8253" y2="60404"/>
                        <a14:foregroundMark x1="93747" y1="64606" x2="98083" y2="64606"/>
                        <a14:foregroundMark x1="5336" y1="75838" x2="21301" y2="80040"/>
                        <a14:foregroundMark x1="89412" y1="63192" x2="98083" y2="63192"/>
                        <a14:foregroundMark x1="38683" y1="9818" x2="48812" y2="56162"/>
                        <a14:foregroundMark x1="40142" y1="12646" x2="37224" y2="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18" y="5547500"/>
            <a:ext cx="914562" cy="943663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D3C829A5-07B1-4F52-8A58-2EF1F722E40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08" b="96971" l="4029" r="97136">
                        <a14:foregroundMark x1="60680" y1="7351" x2="51602" y2="4927"/>
                        <a14:foregroundMark x1="51602" y1="4927" x2="41068" y2="6583"/>
                        <a14:foregroundMark x1="41068" y1="6583" x2="40728" y2="6947"/>
                        <a14:foregroundMark x1="60194" y1="2908" x2="40000" y2="3271"/>
                        <a14:foregroundMark x1="20049" y1="80210" x2="34272" y2="87116"/>
                        <a14:foregroundMark x1="34272" y1="87116" x2="60194" y2="88974"/>
                        <a14:foregroundMark x1="60194" y1="88974" x2="79951" y2="78918"/>
                        <a14:foregroundMark x1="79951" y1="78918" x2="79951" y2="78837"/>
                        <a14:foregroundMark x1="59515" y1="91195" x2="42816" y2="92165"/>
                        <a14:foregroundMark x1="94612" y1="87157" x2="85049" y2="95477"/>
                        <a14:foregroundMark x1="85049" y1="95477" x2="79951" y2="93740"/>
                        <a14:foregroundMark x1="95049" y1="86187" x2="90146" y2="94548"/>
                        <a14:foregroundMark x1="90146" y1="94548" x2="87621" y2="95638"/>
                        <a14:foregroundMark x1="6359" y1="87359" x2="10437" y2="96809"/>
                        <a14:foregroundMark x1="10437" y1="96809" x2="13786" y2="97011"/>
                        <a14:foregroundMark x1="97136" y1="87520" x2="96214" y2="91195"/>
                        <a14:foregroundMark x1="39563" y1="92367" x2="42087" y2="89257"/>
                        <a14:foregroundMark x1="4029" y1="91195" x2="4466" y2="87157"/>
                        <a14:foregroundMark x1="56505" y1="36712" x2="53495" y2="38247"/>
                        <a14:foregroundMark x1="42816" y1="37682" x2="44903" y2="39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349" y="826770"/>
            <a:ext cx="946108" cy="1137047"/>
          </a:xfrm>
          <a:prstGeom prst="rect">
            <a:avLst/>
          </a:prstGeom>
        </p:spPr>
      </p:pic>
      <p:pic>
        <p:nvPicPr>
          <p:cNvPr id="29" name="Picture 28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765550D9-55A8-44BD-B5EF-B951E5A0BF1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21" b="99475" l="2411" r="93012">
                        <a14:foregroundMark x1="58858" y1="3961" x2="45177" y2="99475"/>
                        <a14:foregroundMark x1="86220" y1="29224" x2="87894" y2="72757"/>
                        <a14:foregroundMark x1="89616" y1="27850" x2="91339" y2="71382"/>
                        <a14:foregroundMark x1="93012" y1="26435" x2="60531" y2="47494"/>
                        <a14:foregroundMark x1="91339" y1="88238" x2="82776" y2="95230"/>
                        <a14:foregroundMark x1="9252" y1="78375" x2="26378" y2="86823"/>
                        <a14:foregroundMark x1="65699" y1="96645" x2="72539" y2="93856"/>
                        <a14:foregroundMark x1="2411" y1="82619" x2="16093" y2="81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817" y="5546682"/>
            <a:ext cx="848071" cy="1032369"/>
          </a:xfrm>
          <a:prstGeom prst="rect">
            <a:avLst/>
          </a:prstGeom>
        </p:spPr>
      </p:pic>
      <p:pic>
        <p:nvPicPr>
          <p:cNvPr id="30" name="Picture 29" descr="A yellow and black skateboard&#10;&#10;Description automatically generated with low confidence">
            <a:extLst>
              <a:ext uri="{FF2B5EF4-FFF2-40B4-BE49-F238E27FC236}">
                <a16:creationId xmlns:a16="http://schemas.microsoft.com/office/drawing/2014/main" id="{949E70FC-B604-4538-8E07-AB328D03DDD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000" b="95613" l="2522" r="96393">
                        <a14:foregroundMark x1="94382" y1="12065" x2="76221" y2="36516"/>
                        <a14:foregroundMark x1="2585" y1="67097" x2="31854" y2="61032"/>
                        <a14:foregroundMark x1="43951" y1="77290" x2="39930" y2="83419"/>
                        <a14:foregroundMark x1="15704" y1="95677" x2="19757" y2="87484"/>
                        <a14:foregroundMark x1="92372" y1="42645" x2="95372" y2="46710"/>
                        <a14:foregroundMark x1="73189" y1="56903" x2="75231" y2="50839"/>
                        <a14:foregroundMark x1="96393" y1="8000" x2="85286" y2="14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105" y="5563143"/>
            <a:ext cx="1587816" cy="785546"/>
          </a:xfrm>
          <a:prstGeom prst="rect">
            <a:avLst/>
          </a:prstGeom>
        </p:spPr>
      </p:pic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41BFBC45-4004-4ECC-AF3A-8D84A8E7918A}"/>
              </a:ext>
            </a:extLst>
          </p:cNvPr>
          <p:cNvSpPr/>
          <p:nvPr/>
        </p:nvSpPr>
        <p:spPr>
          <a:xfrm>
            <a:off x="481728" y="478956"/>
            <a:ext cx="731065" cy="712922"/>
          </a:xfrm>
          <a:prstGeom prst="roundRect">
            <a:avLst/>
          </a:prstGeom>
          <a:solidFill>
            <a:srgbClr val="45C9D9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G.</a:t>
            </a:r>
          </a:p>
        </p:txBody>
      </p:sp>
    </p:spTree>
    <p:extLst>
      <p:ext uri="{BB962C8B-B14F-4D97-AF65-F5344CB8AC3E}">
        <p14:creationId xmlns:p14="http://schemas.microsoft.com/office/powerpoint/2010/main" val="4300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12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250"/>
                            </p:stCondLst>
                            <p:childTnLst>
                              <p:par>
                                <p:cTn id="8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12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125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75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125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125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E4D132-9654-453B-AFB6-246518FCC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9849" y="1146595"/>
            <a:ext cx="7594702" cy="5661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Play a game.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3EFD45C-CD7D-44F8-A9EA-6160AA4C5CB8}"/>
              </a:ext>
            </a:extLst>
          </p:cNvPr>
          <p:cNvSpPr/>
          <p:nvPr/>
        </p:nvSpPr>
        <p:spPr>
          <a:xfrm>
            <a:off x="7683908" y="1736033"/>
            <a:ext cx="1920643" cy="524153"/>
          </a:xfrm>
          <a:prstGeom prst="wedgeRoundRectCallout">
            <a:avLst>
              <a:gd name="adj1" fmla="val -35856"/>
              <a:gd name="adj2" fmla="val 68020"/>
              <a:gd name="adj3" fmla="val 16667"/>
            </a:avLst>
          </a:prstGeom>
          <a:solidFill>
            <a:schemeClr val="bg1"/>
          </a:solidFill>
          <a:ln w="38100">
            <a:solidFill>
              <a:srgbClr val="EC20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Yes, it is.</a:t>
            </a:r>
            <a:endParaRPr lang="en-ID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E2C7F131-CC67-4909-A77C-842F839D450D}"/>
              </a:ext>
            </a:extLst>
          </p:cNvPr>
          <p:cNvSpPr/>
          <p:nvPr/>
        </p:nvSpPr>
        <p:spPr>
          <a:xfrm>
            <a:off x="949118" y="1632857"/>
            <a:ext cx="2787996" cy="811063"/>
          </a:xfrm>
          <a:prstGeom prst="wedgeRoundRectCallout">
            <a:avLst>
              <a:gd name="adj1" fmla="val 37600"/>
              <a:gd name="adj2" fmla="val 73858"/>
              <a:gd name="adj3" fmla="val 16667"/>
            </a:avLst>
          </a:prstGeom>
          <a:solidFill>
            <a:schemeClr val="bg1"/>
          </a:solidFill>
          <a:ln w="38100">
            <a:solidFill>
              <a:srgbClr val="FF9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It’s </a:t>
            </a:r>
            <a:r>
              <a:rPr lang="en-US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Tigor’s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kite, isn’t it?</a:t>
            </a:r>
            <a:endParaRPr lang="en-ID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E47822FB-7816-4EC2-AA1B-90CF6467D88B}"/>
              </a:ext>
            </a:extLst>
          </p:cNvPr>
          <p:cNvSpPr/>
          <p:nvPr/>
        </p:nvSpPr>
        <p:spPr>
          <a:xfrm>
            <a:off x="481728" y="478956"/>
            <a:ext cx="731065" cy="712922"/>
          </a:xfrm>
          <a:prstGeom prst="roundRect">
            <a:avLst/>
          </a:prstGeom>
          <a:solidFill>
            <a:srgbClr val="45C9D9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I.</a:t>
            </a:r>
          </a:p>
        </p:txBody>
      </p:sp>
    </p:spTree>
    <p:extLst>
      <p:ext uri="{BB962C8B-B14F-4D97-AF65-F5344CB8AC3E}">
        <p14:creationId xmlns:p14="http://schemas.microsoft.com/office/powerpoint/2010/main" val="310246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20" grpId="0" animBg="1"/>
      <p:bldP spid="20" grpId="1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F43A3A7B-E027-44B3-AF6D-C1A6334512ED}"/>
              </a:ext>
            </a:extLst>
          </p:cNvPr>
          <p:cNvSpPr/>
          <p:nvPr/>
        </p:nvSpPr>
        <p:spPr>
          <a:xfrm>
            <a:off x="1212792" y="3709851"/>
            <a:ext cx="9276681" cy="2302206"/>
          </a:xfrm>
          <a:prstGeom prst="flowChartAlternateProcess">
            <a:avLst/>
          </a:prstGeom>
          <a:solidFill>
            <a:srgbClr val="FED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Meilin</a:t>
            </a:r>
            <a:r>
              <a:rPr lang="en-US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is sitting on the floor in her room. She is spending her free time after an online class. She has 15 minutes to play with her toys. She is </a:t>
            </a:r>
            <a:r>
              <a:rPr lang="en-US" sz="21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playing </a:t>
            </a:r>
            <a:r>
              <a:rPr lang="en-US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blocks. She is now building a small house with the blocks. She needs some more time to finish the house. Actually, the block are not </a:t>
            </a:r>
            <a:r>
              <a:rPr lang="en-US" sz="21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Meilin’s</a:t>
            </a:r>
            <a:r>
              <a:rPr lang="en-US" sz="2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They are her brother’s.</a:t>
            </a:r>
            <a:endParaRPr lang="en-ID" sz="2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01A1E3AC-6D97-4BDE-BB4C-D585943D42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/>
          <a:stretch/>
        </p:blipFill>
        <p:spPr>
          <a:xfrm>
            <a:off x="3220048" y="845943"/>
            <a:ext cx="4837504" cy="33828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for fun.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41E47CE4-6FAF-4EE6-8240-6BD2B70253F4}"/>
              </a:ext>
            </a:extLst>
          </p:cNvPr>
          <p:cNvSpPr/>
          <p:nvPr/>
        </p:nvSpPr>
        <p:spPr>
          <a:xfrm>
            <a:off x="481728" y="478956"/>
            <a:ext cx="731065" cy="712922"/>
          </a:xfrm>
          <a:prstGeom prst="roundRect">
            <a:avLst/>
          </a:prstGeom>
          <a:solidFill>
            <a:srgbClr val="45C9D9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K.</a:t>
            </a:r>
          </a:p>
        </p:txBody>
      </p:sp>
    </p:spTree>
    <p:extLst>
      <p:ext uri="{BB962C8B-B14F-4D97-AF65-F5344CB8AC3E}">
        <p14:creationId xmlns:p14="http://schemas.microsoft.com/office/powerpoint/2010/main" val="22902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227</Words>
  <Application>Microsoft Office PowerPoint</Application>
  <PresentationFormat>Widescreen</PresentationFormat>
  <Paragraphs>43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Ghina Amalia</dc:creator>
  <cp:lastModifiedBy>Ellisabeth Tiyas Utami</cp:lastModifiedBy>
  <cp:revision>56</cp:revision>
  <dcterms:created xsi:type="dcterms:W3CDTF">2022-04-10T02:34:18Z</dcterms:created>
  <dcterms:modified xsi:type="dcterms:W3CDTF">2022-04-20T03:39:38Z</dcterms:modified>
</cp:coreProperties>
</file>