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62" r:id="rId4"/>
    <p:sldId id="263" r:id="rId5"/>
    <p:sldId id="264" r:id="rId6"/>
    <p:sldId id="300" r:id="rId7"/>
    <p:sldId id="301" r:id="rId8"/>
    <p:sldId id="305" r:id="rId9"/>
    <p:sldId id="321" r:id="rId10"/>
    <p:sldId id="322" r:id="rId11"/>
    <p:sldId id="323" r:id="rId12"/>
    <p:sldId id="307" r:id="rId13"/>
    <p:sldId id="324" r:id="rId14"/>
    <p:sldId id="325" r:id="rId15"/>
    <p:sldId id="326" r:id="rId16"/>
    <p:sldId id="309" r:id="rId17"/>
    <p:sldId id="310" r:id="rId18"/>
    <p:sldId id="311" r:id="rId19"/>
    <p:sldId id="313" r:id="rId20"/>
    <p:sldId id="31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23" y="1494697"/>
            <a:ext cx="5162777" cy="2383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0015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pendek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memasuki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finis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dicondongkan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diayunkan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memasuki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garis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finis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96" y="1513217"/>
            <a:ext cx="4794408" cy="28766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64008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Lompat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Jauh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2" y="1504950"/>
            <a:ext cx="4791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nomor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atletik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melompat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melayang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mungkin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73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454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lompat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jauh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4" y="2341602"/>
            <a:ext cx="6132196" cy="23637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67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tumpuan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atau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tolakan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89958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mendapatkan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sekuat-kuatnya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titik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diangkat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setinggi-tingginya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3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47677"/>
            <a:ext cx="4953000" cy="2957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445" y="761821"/>
            <a:ext cx="8029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melayang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udara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sangat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menentukan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lompatan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pendaratan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menguntungkan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melayang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02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97" y="1657350"/>
            <a:ext cx="5161204" cy="3068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0015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pendaratan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menyentuh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pasi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mungkin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diikuti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mengayunkan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mendarat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7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5" y="2343150"/>
            <a:ext cx="7929009" cy="22475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33350"/>
            <a:ext cx="4876800" cy="838200"/>
            <a:chOff x="152400" y="267069"/>
            <a:chExt cx="5943600" cy="1081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08112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1"/>
              <a:ext cx="5562600" cy="865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Tolak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Peluru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1123950"/>
            <a:ext cx="82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atletik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menolak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terhadap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sebuah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logam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13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463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tolak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32" y="1170761"/>
            <a:ext cx="2758468" cy="339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35255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memengaruhi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kece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terlepas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dorongan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jari-jari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renggang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4" y="895350"/>
            <a:ext cx="4386979" cy="3586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awal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410" y="1504950"/>
            <a:ext cx="3343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awalan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awalan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membe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lakangi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9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73" y="1959187"/>
            <a:ext cx="5492327" cy="2746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menolak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peluru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81915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menolak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menolakkan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bersamaan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lurus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mendorong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60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8" y="586474"/>
            <a:ext cx="3951042" cy="3966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26089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lanjutan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04775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lanjutan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tolak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peluru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mendapatkan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seimbang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ikut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terjatuh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722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ATLETIK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789907" cy="2128213"/>
            <a:chOff x="836416" y="2426714"/>
            <a:chExt cx="4789907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789907" cy="2128213"/>
              <a:chOff x="836416" y="2426714"/>
              <a:chExt cx="4789907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78990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jalan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cepat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jarak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pendek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lompat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jauh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tolak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peluru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43401" y="886826"/>
            <a:ext cx="4812270" cy="3666124"/>
            <a:chOff x="-6370634" y="1081473"/>
            <a:chExt cx="4141245" cy="3702254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4" y="1081473"/>
              <a:ext cx="4141245" cy="3702254"/>
              <a:chOff x="-8771949" y="2516766"/>
              <a:chExt cx="4532568" cy="4052093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4"/>
                <a:ext cx="4526444" cy="3859575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198588" y="2516766"/>
                <a:ext cx="3959207" cy="4052093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37770" y="1127820"/>
              <a:ext cx="3508381" cy="353482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6"/>
          <a:stretch/>
        </p:blipFill>
        <p:spPr>
          <a:xfrm flipH="1">
            <a:off x="6491654" y="834111"/>
            <a:ext cx="2514600" cy="36929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Jalan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Cepat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547158"/>
            <a:ext cx="4791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cabang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atletik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menyentuh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287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cepat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4862"/>
            <a:ext cx="4724400" cy="28979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start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205366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2971800" cy="3733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5378" y="1047750"/>
            <a:ext cx="3926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diperhatikan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selalu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tidak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melayang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jalan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cepat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4350"/>
            <a:ext cx="4191000" cy="4050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35255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memasuki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finis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bahu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22" y="219730"/>
            <a:ext cx="544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memasuki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garis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finis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88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1" y="1047750"/>
            <a:ext cx="5225999" cy="3657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55626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Lari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Jarak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Pendek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4593" y="1828621"/>
            <a:ext cx="402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pendek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tenaga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finis.</a:t>
            </a: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515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jarak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pendek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7"/>
          <a:stretch/>
        </p:blipFill>
        <p:spPr>
          <a:xfrm>
            <a:off x="457200" y="1630784"/>
            <a:ext cx="4533434" cy="2541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start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04775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pendek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jongkok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start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tungkai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panjang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41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3" y="742950"/>
            <a:ext cx="2848254" cy="3733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5378" y="1047750"/>
            <a:ext cx="3926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pendek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ayunan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tungkai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dipadukan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membantu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kecepatan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Pendaratan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ujung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telapak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6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491</Words>
  <Application>Microsoft Office PowerPoint</Application>
  <PresentationFormat>On-screen Show (16:9)</PresentationFormat>
  <Paragraphs>63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110</cp:revision>
  <dcterms:created xsi:type="dcterms:W3CDTF">2022-01-17T01:37:52Z</dcterms:created>
  <dcterms:modified xsi:type="dcterms:W3CDTF">2022-06-05T19:32:27Z</dcterms:modified>
</cp:coreProperties>
</file>