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317" r:id="rId2"/>
    <p:sldId id="318" r:id="rId3"/>
    <p:sldId id="258" r:id="rId4"/>
    <p:sldId id="273" r:id="rId5"/>
    <p:sldId id="262" r:id="rId6"/>
    <p:sldId id="263" r:id="rId7"/>
  </p:sldIdLst>
  <p:sldSz cx="9144000" cy="5143500" type="screen16x9"/>
  <p:notesSz cx="6858000" cy="9144000"/>
  <p:embeddedFontLst>
    <p:embeddedFont>
      <p:font typeface="ＭＳ Ｐゴシック" pitchFamily="34" charset="-128"/>
      <p:regular r:id="rId9"/>
    </p:embeddedFont>
    <p:embeddedFont>
      <p:font typeface="Mali Light" charset="-34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  <p:embeddedFont>
      <p:font typeface="Nunito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9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63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073adb8a79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1073adb8a79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1073adb8a79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g1073adb8a79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073adb8a79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g1073adb8a7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073adb8a7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1073adb8a7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3"/>
          <p:cNvGrpSpPr/>
          <p:nvPr/>
        </p:nvGrpSpPr>
        <p:grpSpPr>
          <a:xfrm>
            <a:off x="766179" y="482197"/>
            <a:ext cx="2727288" cy="3832032"/>
            <a:chOff x="766179" y="482197"/>
            <a:chExt cx="2727288" cy="3832032"/>
          </a:xfrm>
        </p:grpSpPr>
        <p:sp>
          <p:nvSpPr>
            <p:cNvPr id="148" name="Google Shape;148;p3"/>
            <p:cNvSpPr/>
            <p:nvPr/>
          </p:nvSpPr>
          <p:spPr>
            <a:xfrm rot="-154594">
              <a:off x="889383" y="630613"/>
              <a:ext cx="2523796" cy="3628722"/>
            </a:xfrm>
            <a:custGeom>
              <a:avLst/>
              <a:gdLst/>
              <a:ahLst/>
              <a:cxnLst/>
              <a:rect l="l" t="t" r="r" b="b"/>
              <a:pathLst>
                <a:path w="5042489" h="7250106" extrusionOk="0">
                  <a:moveTo>
                    <a:pt x="4824412" y="156435"/>
                  </a:moveTo>
                  <a:cubicBezTo>
                    <a:pt x="4797175" y="150385"/>
                    <a:pt x="4768759" y="149773"/>
                    <a:pt x="4740731" y="149220"/>
                  </a:cubicBezTo>
                  <a:cubicBezTo>
                    <a:pt x="4466216" y="143857"/>
                    <a:pt x="4192492" y="133923"/>
                    <a:pt x="3918156" y="124392"/>
                  </a:cubicBezTo>
                  <a:cubicBezTo>
                    <a:pt x="3643283" y="114846"/>
                    <a:pt x="3368410" y="104912"/>
                    <a:pt x="3093566" y="94485"/>
                  </a:cubicBezTo>
                  <a:cubicBezTo>
                    <a:pt x="2545118" y="73676"/>
                    <a:pt x="1996626" y="50581"/>
                    <a:pt x="1448103" y="32207"/>
                  </a:cubicBezTo>
                  <a:cubicBezTo>
                    <a:pt x="1447028" y="18553"/>
                    <a:pt x="1021294" y="16222"/>
                    <a:pt x="988085" y="15326"/>
                  </a:cubicBezTo>
                  <a:cubicBezTo>
                    <a:pt x="808584" y="10501"/>
                    <a:pt x="629128" y="3973"/>
                    <a:pt x="449582" y="1269"/>
                  </a:cubicBezTo>
                  <a:cubicBezTo>
                    <a:pt x="361108" y="-61"/>
                    <a:pt x="272545" y="-763"/>
                    <a:pt x="184116" y="1299"/>
                  </a:cubicBezTo>
                  <a:cubicBezTo>
                    <a:pt x="131017" y="2524"/>
                    <a:pt x="65957" y="821"/>
                    <a:pt x="56072" y="67387"/>
                  </a:cubicBezTo>
                  <a:cubicBezTo>
                    <a:pt x="39109" y="181562"/>
                    <a:pt x="59611" y="313454"/>
                    <a:pt x="61582" y="429003"/>
                  </a:cubicBezTo>
                  <a:cubicBezTo>
                    <a:pt x="69018" y="866896"/>
                    <a:pt x="68674" y="1305207"/>
                    <a:pt x="80575" y="1742876"/>
                  </a:cubicBezTo>
                  <a:cubicBezTo>
                    <a:pt x="80486" y="1751675"/>
                    <a:pt x="80381" y="1760458"/>
                    <a:pt x="80292" y="1769257"/>
                  </a:cubicBezTo>
                  <a:cubicBezTo>
                    <a:pt x="70631" y="2648434"/>
                    <a:pt x="60969" y="3527610"/>
                    <a:pt x="51308" y="4406787"/>
                  </a:cubicBezTo>
                  <a:lnTo>
                    <a:pt x="36824" y="5725544"/>
                  </a:lnTo>
                  <a:cubicBezTo>
                    <a:pt x="34270" y="5958196"/>
                    <a:pt x="41513" y="6194942"/>
                    <a:pt x="39945" y="6430223"/>
                  </a:cubicBezTo>
                  <a:cubicBezTo>
                    <a:pt x="34703" y="6493682"/>
                    <a:pt x="31179" y="6557305"/>
                    <a:pt x="28103" y="6621048"/>
                  </a:cubicBezTo>
                  <a:cubicBezTo>
                    <a:pt x="20518" y="6778306"/>
                    <a:pt x="-13662" y="6960093"/>
                    <a:pt x="6034" y="7116081"/>
                  </a:cubicBezTo>
                  <a:cubicBezTo>
                    <a:pt x="25102" y="7267049"/>
                    <a:pt x="184639" y="7238218"/>
                    <a:pt x="312369" y="7241191"/>
                  </a:cubicBezTo>
                  <a:cubicBezTo>
                    <a:pt x="1847258" y="7276834"/>
                    <a:pt x="3383730" y="7203665"/>
                    <a:pt x="4909884" y="7056446"/>
                  </a:cubicBezTo>
                  <a:cubicBezTo>
                    <a:pt x="5002075" y="7047558"/>
                    <a:pt x="5035434" y="7034651"/>
                    <a:pt x="5040272" y="6931276"/>
                  </a:cubicBezTo>
                  <a:cubicBezTo>
                    <a:pt x="5046664" y="6794275"/>
                    <a:pt x="5037629" y="6654436"/>
                    <a:pt x="5033389" y="6517420"/>
                  </a:cubicBezTo>
                  <a:cubicBezTo>
                    <a:pt x="5015992" y="5955208"/>
                    <a:pt x="4986233" y="5396583"/>
                    <a:pt x="4974615" y="4833849"/>
                  </a:cubicBezTo>
                  <a:cubicBezTo>
                    <a:pt x="4959085" y="3950789"/>
                    <a:pt x="4943571" y="3067743"/>
                    <a:pt x="4928042" y="2184682"/>
                  </a:cubicBezTo>
                  <a:cubicBezTo>
                    <a:pt x="4917753" y="1599720"/>
                    <a:pt x="4908286" y="1017880"/>
                    <a:pt x="4923830" y="433052"/>
                  </a:cubicBezTo>
                  <a:cubicBezTo>
                    <a:pt x="4926414" y="335951"/>
                    <a:pt x="4964909" y="201236"/>
                    <a:pt x="4841987" y="161216"/>
                  </a:cubicBezTo>
                  <a:cubicBezTo>
                    <a:pt x="4836193" y="159318"/>
                    <a:pt x="4830325" y="157750"/>
                    <a:pt x="4824412" y="15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154594">
              <a:off x="912558" y="777430"/>
              <a:ext cx="2468521" cy="3420871"/>
            </a:xfrm>
            <a:custGeom>
              <a:avLst/>
              <a:gdLst/>
              <a:ahLst/>
              <a:cxnLst/>
              <a:rect l="l" t="t" r="r" b="b"/>
              <a:pathLst>
                <a:path w="4932050" h="6834826" extrusionOk="0">
                  <a:moveTo>
                    <a:pt x="4930544" y="6567229"/>
                  </a:moveTo>
                  <a:cubicBezTo>
                    <a:pt x="4939667" y="6413705"/>
                    <a:pt x="4904905" y="6250099"/>
                    <a:pt x="4892227" y="6096815"/>
                  </a:cubicBezTo>
                  <a:cubicBezTo>
                    <a:pt x="4878072" y="5925694"/>
                    <a:pt x="4865887" y="5754409"/>
                    <a:pt x="4855643" y="5583020"/>
                  </a:cubicBezTo>
                  <a:cubicBezTo>
                    <a:pt x="4802201" y="4688815"/>
                    <a:pt x="4793032" y="3790637"/>
                    <a:pt x="4781654" y="2894998"/>
                  </a:cubicBezTo>
                  <a:cubicBezTo>
                    <a:pt x="4771709" y="2112728"/>
                    <a:pt x="4743935" y="1324243"/>
                    <a:pt x="4769096" y="542241"/>
                  </a:cubicBezTo>
                  <a:cubicBezTo>
                    <a:pt x="4769260" y="532143"/>
                    <a:pt x="4769424" y="522224"/>
                    <a:pt x="4769424" y="512140"/>
                  </a:cubicBezTo>
                  <a:cubicBezTo>
                    <a:pt x="4770410" y="359618"/>
                    <a:pt x="4766124" y="207111"/>
                    <a:pt x="4758837" y="54753"/>
                  </a:cubicBezTo>
                  <a:cubicBezTo>
                    <a:pt x="4757359" y="25309"/>
                    <a:pt x="4734692" y="-326"/>
                    <a:pt x="4703782" y="3"/>
                  </a:cubicBezTo>
                  <a:cubicBezTo>
                    <a:pt x="3963514" y="6950"/>
                    <a:pt x="3223232" y="14060"/>
                    <a:pt x="2482964" y="21171"/>
                  </a:cubicBezTo>
                  <a:cubicBezTo>
                    <a:pt x="1742696" y="28117"/>
                    <a:pt x="1002428" y="34078"/>
                    <a:pt x="262146" y="42175"/>
                  </a:cubicBezTo>
                  <a:cubicBezTo>
                    <a:pt x="225935" y="42668"/>
                    <a:pt x="188395" y="43160"/>
                    <a:pt x="156156" y="62028"/>
                  </a:cubicBezTo>
                  <a:cubicBezTo>
                    <a:pt x="123574" y="81045"/>
                    <a:pt x="103565" y="114298"/>
                    <a:pt x="95636" y="150688"/>
                  </a:cubicBezTo>
                  <a:cubicBezTo>
                    <a:pt x="87856" y="187407"/>
                    <a:pt x="90678" y="225291"/>
                    <a:pt x="91664" y="262338"/>
                  </a:cubicBezTo>
                  <a:cubicBezTo>
                    <a:pt x="92993" y="311307"/>
                    <a:pt x="94307" y="360260"/>
                    <a:pt x="95636" y="409229"/>
                  </a:cubicBezTo>
                  <a:cubicBezTo>
                    <a:pt x="100429" y="593839"/>
                    <a:pt x="104565" y="778449"/>
                    <a:pt x="108029" y="963044"/>
                  </a:cubicBezTo>
                  <a:cubicBezTo>
                    <a:pt x="114973" y="1330278"/>
                    <a:pt x="119438" y="1697332"/>
                    <a:pt x="121095" y="2064566"/>
                  </a:cubicBezTo>
                  <a:cubicBezTo>
                    <a:pt x="124574" y="2803320"/>
                    <a:pt x="117452" y="3542089"/>
                    <a:pt x="99608" y="4280679"/>
                  </a:cubicBezTo>
                  <a:cubicBezTo>
                    <a:pt x="81913" y="5019270"/>
                    <a:pt x="53646" y="5757531"/>
                    <a:pt x="14613" y="6495300"/>
                  </a:cubicBezTo>
                  <a:cubicBezTo>
                    <a:pt x="9984" y="6584124"/>
                    <a:pt x="5191" y="6672964"/>
                    <a:pt x="69" y="6761952"/>
                  </a:cubicBezTo>
                  <a:cubicBezTo>
                    <a:pt x="-1588" y="6792546"/>
                    <a:pt x="26858" y="6815551"/>
                    <a:pt x="55289" y="6816702"/>
                  </a:cubicBezTo>
                  <a:cubicBezTo>
                    <a:pt x="926079" y="6852166"/>
                    <a:pt x="1798020" y="6831043"/>
                    <a:pt x="2668318" y="6792442"/>
                  </a:cubicBezTo>
                  <a:cubicBezTo>
                    <a:pt x="3103714" y="6773126"/>
                    <a:pt x="3538900" y="6749359"/>
                    <a:pt x="3974101" y="6726085"/>
                  </a:cubicBezTo>
                  <a:cubicBezTo>
                    <a:pt x="4092410" y="6719766"/>
                    <a:pt x="4210867" y="6716644"/>
                    <a:pt x="4329236" y="6711520"/>
                  </a:cubicBezTo>
                  <a:cubicBezTo>
                    <a:pt x="4430447" y="6707128"/>
                    <a:pt x="4531404" y="6698254"/>
                    <a:pt x="4632212" y="6688470"/>
                  </a:cubicBezTo>
                  <a:cubicBezTo>
                    <a:pt x="4682653" y="6683570"/>
                    <a:pt x="4733064" y="6678446"/>
                    <a:pt x="4783505" y="6673531"/>
                  </a:cubicBezTo>
                  <a:cubicBezTo>
                    <a:pt x="4819253" y="6670050"/>
                    <a:pt x="4873906" y="6674905"/>
                    <a:pt x="4903740" y="6651512"/>
                  </a:cubicBezTo>
                  <a:cubicBezTo>
                    <a:pt x="4920584" y="6638411"/>
                    <a:pt x="4928199" y="6606711"/>
                    <a:pt x="4930544" y="65672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 rot="-154594">
              <a:off x="841306" y="696599"/>
              <a:ext cx="2417403" cy="3396710"/>
            </a:xfrm>
            <a:custGeom>
              <a:avLst/>
              <a:gdLst/>
              <a:ahLst/>
              <a:cxnLst/>
              <a:rect l="l" t="t" r="r" b="b"/>
              <a:pathLst>
                <a:path w="4829919" h="6786552" extrusionOk="0">
                  <a:moveTo>
                    <a:pt x="4752787" y="3393747"/>
                  </a:moveTo>
                  <a:cubicBezTo>
                    <a:pt x="4751652" y="4472637"/>
                    <a:pt x="4776141" y="5552721"/>
                    <a:pt x="4829882" y="6636286"/>
                  </a:cubicBezTo>
                  <a:cubicBezTo>
                    <a:pt x="4830927" y="6659306"/>
                    <a:pt x="4810276" y="6676785"/>
                    <a:pt x="4789207" y="6677636"/>
                  </a:cubicBezTo>
                  <a:cubicBezTo>
                    <a:pt x="4443106" y="6691066"/>
                    <a:pt x="4097020" y="6703211"/>
                    <a:pt x="3750726" y="6714295"/>
                  </a:cubicBezTo>
                  <a:cubicBezTo>
                    <a:pt x="3137607" y="6733909"/>
                    <a:pt x="2524278" y="6749684"/>
                    <a:pt x="1910950" y="6761830"/>
                  </a:cubicBezTo>
                  <a:cubicBezTo>
                    <a:pt x="1295531" y="6773974"/>
                    <a:pt x="679918" y="6785059"/>
                    <a:pt x="64290" y="6786553"/>
                  </a:cubicBezTo>
                  <a:cubicBezTo>
                    <a:pt x="35709" y="6786553"/>
                    <a:pt x="22569" y="6760545"/>
                    <a:pt x="25899" y="6734970"/>
                  </a:cubicBezTo>
                  <a:cubicBezTo>
                    <a:pt x="136652" y="5886402"/>
                    <a:pt x="22270" y="5016055"/>
                    <a:pt x="3575" y="4164350"/>
                  </a:cubicBezTo>
                  <a:cubicBezTo>
                    <a:pt x="-23378" y="2936210"/>
                    <a:pt x="112521" y="1704365"/>
                    <a:pt x="62826" y="479407"/>
                  </a:cubicBezTo>
                  <a:cubicBezTo>
                    <a:pt x="56361" y="336371"/>
                    <a:pt x="44878" y="193558"/>
                    <a:pt x="25899" y="51583"/>
                  </a:cubicBezTo>
                  <a:cubicBezTo>
                    <a:pt x="22569" y="26008"/>
                    <a:pt x="35709" y="0"/>
                    <a:pt x="64290" y="0"/>
                  </a:cubicBezTo>
                  <a:cubicBezTo>
                    <a:pt x="679918" y="1494"/>
                    <a:pt x="1295531" y="12578"/>
                    <a:pt x="1910950" y="24723"/>
                  </a:cubicBezTo>
                  <a:cubicBezTo>
                    <a:pt x="2524278" y="36868"/>
                    <a:pt x="3137607" y="52643"/>
                    <a:pt x="3750726" y="72258"/>
                  </a:cubicBezTo>
                  <a:cubicBezTo>
                    <a:pt x="4097020" y="83342"/>
                    <a:pt x="4443121" y="95487"/>
                    <a:pt x="4789207" y="108917"/>
                  </a:cubicBezTo>
                  <a:cubicBezTo>
                    <a:pt x="4810276" y="109768"/>
                    <a:pt x="4830927" y="127246"/>
                    <a:pt x="4829882" y="150267"/>
                  </a:cubicBezTo>
                  <a:cubicBezTo>
                    <a:pt x="4780830" y="1231785"/>
                    <a:pt x="4753922" y="2312169"/>
                    <a:pt x="4752787" y="33937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154594">
              <a:off x="1092310" y="1246135"/>
              <a:ext cx="466413" cy="535655"/>
            </a:xfrm>
            <a:custGeom>
              <a:avLst/>
              <a:gdLst/>
              <a:ahLst/>
              <a:cxnLst/>
              <a:rect l="l" t="t" r="r" b="b"/>
              <a:pathLst>
                <a:path w="931882" h="1070226" extrusionOk="0">
                  <a:moveTo>
                    <a:pt x="910685" y="13536"/>
                  </a:moveTo>
                  <a:cubicBezTo>
                    <a:pt x="882388" y="-9768"/>
                    <a:pt x="843594" y="-1596"/>
                    <a:pt x="823017" y="27444"/>
                  </a:cubicBezTo>
                  <a:cubicBezTo>
                    <a:pt x="800380" y="59383"/>
                    <a:pt x="784612" y="97491"/>
                    <a:pt x="764632" y="131297"/>
                  </a:cubicBezTo>
                  <a:cubicBezTo>
                    <a:pt x="759884" y="139334"/>
                    <a:pt x="754881" y="147236"/>
                    <a:pt x="750014" y="155213"/>
                  </a:cubicBezTo>
                  <a:cubicBezTo>
                    <a:pt x="723852" y="136600"/>
                    <a:pt x="674605" y="144338"/>
                    <a:pt x="645473" y="144398"/>
                  </a:cubicBezTo>
                  <a:cubicBezTo>
                    <a:pt x="514546" y="144711"/>
                    <a:pt x="273808" y="144144"/>
                    <a:pt x="149004" y="184687"/>
                  </a:cubicBezTo>
                  <a:cubicBezTo>
                    <a:pt x="-79923" y="259036"/>
                    <a:pt x="31756" y="537505"/>
                    <a:pt x="17794" y="713525"/>
                  </a:cubicBezTo>
                  <a:cubicBezTo>
                    <a:pt x="12493" y="780390"/>
                    <a:pt x="-27675" y="996087"/>
                    <a:pt x="33712" y="1051196"/>
                  </a:cubicBezTo>
                  <a:cubicBezTo>
                    <a:pt x="62128" y="1076710"/>
                    <a:pt x="118438" y="1064551"/>
                    <a:pt x="326265" y="1066702"/>
                  </a:cubicBezTo>
                  <a:cubicBezTo>
                    <a:pt x="426222" y="1067732"/>
                    <a:pt x="562912" y="1078175"/>
                    <a:pt x="665303" y="1057350"/>
                  </a:cubicBezTo>
                  <a:cubicBezTo>
                    <a:pt x="882149" y="1013252"/>
                    <a:pt x="822420" y="780674"/>
                    <a:pt x="824615" y="617037"/>
                  </a:cubicBezTo>
                  <a:cubicBezTo>
                    <a:pt x="828288" y="344634"/>
                    <a:pt x="887301" y="275707"/>
                    <a:pt x="833186" y="253688"/>
                  </a:cubicBezTo>
                  <a:cubicBezTo>
                    <a:pt x="845864" y="233625"/>
                    <a:pt x="858317" y="213414"/>
                    <a:pt x="870278" y="192903"/>
                  </a:cubicBezTo>
                  <a:cubicBezTo>
                    <a:pt x="891661" y="156229"/>
                    <a:pt x="917165" y="117180"/>
                    <a:pt x="929977" y="76562"/>
                  </a:cubicBezTo>
                  <a:cubicBezTo>
                    <a:pt x="929634" y="76502"/>
                    <a:pt x="929290" y="76442"/>
                    <a:pt x="928947" y="76383"/>
                  </a:cubicBezTo>
                  <a:cubicBezTo>
                    <a:pt x="935905" y="54408"/>
                    <a:pt x="930754" y="30073"/>
                    <a:pt x="910685" y="13536"/>
                  </a:cubicBezTo>
                  <a:close/>
                  <a:moveTo>
                    <a:pt x="555147" y="976846"/>
                  </a:moveTo>
                  <a:cubicBezTo>
                    <a:pt x="409229" y="984002"/>
                    <a:pt x="244840" y="986303"/>
                    <a:pt x="97010" y="973680"/>
                  </a:cubicBezTo>
                  <a:cubicBezTo>
                    <a:pt x="75179" y="898180"/>
                    <a:pt x="110389" y="786604"/>
                    <a:pt x="111240" y="681363"/>
                  </a:cubicBezTo>
                  <a:cubicBezTo>
                    <a:pt x="112823" y="484443"/>
                    <a:pt x="42806" y="316011"/>
                    <a:pt x="177420" y="272376"/>
                  </a:cubicBezTo>
                  <a:cubicBezTo>
                    <a:pt x="311796" y="228830"/>
                    <a:pt x="470735" y="237539"/>
                    <a:pt x="610038" y="236733"/>
                  </a:cubicBezTo>
                  <a:cubicBezTo>
                    <a:pt x="629391" y="236613"/>
                    <a:pt x="663884" y="241752"/>
                    <a:pt x="695690" y="240423"/>
                  </a:cubicBezTo>
                  <a:cubicBezTo>
                    <a:pt x="652595" y="305196"/>
                    <a:pt x="606992" y="368251"/>
                    <a:pt x="561314" y="431217"/>
                  </a:cubicBezTo>
                  <a:cubicBezTo>
                    <a:pt x="484667" y="536862"/>
                    <a:pt x="406078" y="643045"/>
                    <a:pt x="342885" y="757654"/>
                  </a:cubicBezTo>
                  <a:cubicBezTo>
                    <a:pt x="341556" y="755861"/>
                    <a:pt x="340048" y="754233"/>
                    <a:pt x="338734" y="752425"/>
                  </a:cubicBezTo>
                  <a:cubicBezTo>
                    <a:pt x="319262" y="725401"/>
                    <a:pt x="305375" y="695151"/>
                    <a:pt x="277287" y="675746"/>
                  </a:cubicBezTo>
                  <a:cubicBezTo>
                    <a:pt x="260533" y="664168"/>
                    <a:pt x="229370" y="672967"/>
                    <a:pt x="225547" y="694942"/>
                  </a:cubicBezTo>
                  <a:cubicBezTo>
                    <a:pt x="218604" y="734753"/>
                    <a:pt x="234058" y="769126"/>
                    <a:pt x="251320" y="804471"/>
                  </a:cubicBezTo>
                  <a:cubicBezTo>
                    <a:pt x="267985" y="838576"/>
                    <a:pt x="289338" y="870335"/>
                    <a:pt x="312438" y="900361"/>
                  </a:cubicBezTo>
                  <a:cubicBezTo>
                    <a:pt x="334956" y="929641"/>
                    <a:pt x="386801" y="921738"/>
                    <a:pt x="404062" y="891458"/>
                  </a:cubicBezTo>
                  <a:cubicBezTo>
                    <a:pt x="483980" y="751260"/>
                    <a:pt x="574320" y="619951"/>
                    <a:pt x="669334" y="489612"/>
                  </a:cubicBezTo>
                  <a:cubicBezTo>
                    <a:pt x="696153" y="452818"/>
                    <a:pt x="722867" y="415950"/>
                    <a:pt x="749103" y="378738"/>
                  </a:cubicBezTo>
                  <a:cubicBezTo>
                    <a:pt x="748162" y="392646"/>
                    <a:pt x="747490" y="404940"/>
                    <a:pt x="746400" y="413605"/>
                  </a:cubicBezTo>
                  <a:cubicBezTo>
                    <a:pt x="687806" y="876041"/>
                    <a:pt x="846133" y="962565"/>
                    <a:pt x="555147" y="976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 rot="-154594">
              <a:off x="1109303" y="1816290"/>
              <a:ext cx="419253" cy="589377"/>
            </a:xfrm>
            <a:custGeom>
              <a:avLst/>
              <a:gdLst/>
              <a:ahLst/>
              <a:cxnLst/>
              <a:rect l="l" t="t" r="r" b="b"/>
              <a:pathLst>
                <a:path w="837658" h="1177563" extrusionOk="0">
                  <a:moveTo>
                    <a:pt x="798116" y="370327"/>
                  </a:moveTo>
                  <a:cubicBezTo>
                    <a:pt x="802133" y="331233"/>
                    <a:pt x="825666" y="264458"/>
                    <a:pt x="768670" y="252716"/>
                  </a:cubicBezTo>
                  <a:cubicBezTo>
                    <a:pt x="763667" y="252089"/>
                    <a:pt x="759053" y="252163"/>
                    <a:pt x="754738" y="252731"/>
                  </a:cubicBezTo>
                  <a:cubicBezTo>
                    <a:pt x="768311" y="224915"/>
                    <a:pt x="781915" y="197130"/>
                    <a:pt x="795339" y="169240"/>
                  </a:cubicBezTo>
                  <a:cubicBezTo>
                    <a:pt x="815617" y="127083"/>
                    <a:pt x="861772" y="62788"/>
                    <a:pt x="822008" y="19078"/>
                  </a:cubicBezTo>
                  <a:cubicBezTo>
                    <a:pt x="802282" y="-2613"/>
                    <a:pt x="766952" y="-7558"/>
                    <a:pt x="744629" y="13401"/>
                  </a:cubicBezTo>
                  <a:cubicBezTo>
                    <a:pt x="735057" y="25068"/>
                    <a:pt x="733982" y="26338"/>
                    <a:pt x="741433" y="17210"/>
                  </a:cubicBezTo>
                  <a:cubicBezTo>
                    <a:pt x="736386" y="21991"/>
                    <a:pt x="732862" y="27727"/>
                    <a:pt x="730383" y="34121"/>
                  </a:cubicBezTo>
                  <a:cubicBezTo>
                    <a:pt x="725172" y="42576"/>
                    <a:pt x="719378" y="50852"/>
                    <a:pt x="714839" y="59666"/>
                  </a:cubicBezTo>
                  <a:cubicBezTo>
                    <a:pt x="705103" y="78608"/>
                    <a:pt x="695890" y="97878"/>
                    <a:pt x="686527" y="117000"/>
                  </a:cubicBezTo>
                  <a:cubicBezTo>
                    <a:pt x="677433" y="135553"/>
                    <a:pt x="668429" y="154167"/>
                    <a:pt x="659410" y="172765"/>
                  </a:cubicBezTo>
                  <a:cubicBezTo>
                    <a:pt x="627470" y="166341"/>
                    <a:pt x="585286" y="174438"/>
                    <a:pt x="560439" y="174184"/>
                  </a:cubicBezTo>
                  <a:cubicBezTo>
                    <a:pt x="415223" y="172705"/>
                    <a:pt x="249071" y="149461"/>
                    <a:pt x="109589" y="199968"/>
                  </a:cubicBezTo>
                  <a:cubicBezTo>
                    <a:pt x="-40048" y="254150"/>
                    <a:pt x="5750" y="448963"/>
                    <a:pt x="9453" y="606490"/>
                  </a:cubicBezTo>
                  <a:cubicBezTo>
                    <a:pt x="15306" y="855112"/>
                    <a:pt x="-9257" y="1064131"/>
                    <a:pt x="96359" y="1136867"/>
                  </a:cubicBezTo>
                  <a:cubicBezTo>
                    <a:pt x="142022" y="1168313"/>
                    <a:pt x="201392" y="1168731"/>
                    <a:pt x="254671" y="1168686"/>
                  </a:cubicBezTo>
                  <a:cubicBezTo>
                    <a:pt x="464589" y="1168477"/>
                    <a:pt x="703520" y="1211320"/>
                    <a:pt x="767326" y="1110605"/>
                  </a:cubicBezTo>
                  <a:cubicBezTo>
                    <a:pt x="818081" y="1030505"/>
                    <a:pt x="768879" y="655040"/>
                    <a:pt x="798116" y="370327"/>
                  </a:cubicBezTo>
                  <a:close/>
                  <a:moveTo>
                    <a:pt x="689230" y="1061233"/>
                  </a:moveTo>
                  <a:cubicBezTo>
                    <a:pt x="650555" y="1097818"/>
                    <a:pt x="496036" y="1077950"/>
                    <a:pt x="423809" y="1076142"/>
                  </a:cubicBezTo>
                  <a:cubicBezTo>
                    <a:pt x="249444" y="1071765"/>
                    <a:pt x="181114" y="1087301"/>
                    <a:pt x="145919" y="1058963"/>
                  </a:cubicBezTo>
                  <a:cubicBezTo>
                    <a:pt x="82248" y="1007723"/>
                    <a:pt x="111351" y="771366"/>
                    <a:pt x="100868" y="587533"/>
                  </a:cubicBezTo>
                  <a:cubicBezTo>
                    <a:pt x="96090" y="503758"/>
                    <a:pt x="79112" y="412648"/>
                    <a:pt x="100659" y="330038"/>
                  </a:cubicBezTo>
                  <a:cubicBezTo>
                    <a:pt x="113889" y="279336"/>
                    <a:pt x="172543" y="275781"/>
                    <a:pt x="217669" y="270254"/>
                  </a:cubicBezTo>
                  <a:cubicBezTo>
                    <a:pt x="384119" y="249893"/>
                    <a:pt x="526334" y="270777"/>
                    <a:pt x="612747" y="268715"/>
                  </a:cubicBezTo>
                  <a:lnTo>
                    <a:pt x="528589" y="441763"/>
                  </a:lnTo>
                  <a:cubicBezTo>
                    <a:pt x="493274" y="514394"/>
                    <a:pt x="457869" y="586995"/>
                    <a:pt x="422957" y="659820"/>
                  </a:cubicBezTo>
                  <a:cubicBezTo>
                    <a:pt x="401813" y="703919"/>
                    <a:pt x="379893" y="747868"/>
                    <a:pt x="358838" y="792191"/>
                  </a:cubicBezTo>
                  <a:cubicBezTo>
                    <a:pt x="341756" y="766601"/>
                    <a:pt x="324345" y="742027"/>
                    <a:pt x="298691" y="724250"/>
                  </a:cubicBezTo>
                  <a:cubicBezTo>
                    <a:pt x="278980" y="710596"/>
                    <a:pt x="243098" y="726177"/>
                    <a:pt x="245786" y="752454"/>
                  </a:cubicBezTo>
                  <a:cubicBezTo>
                    <a:pt x="249250" y="786350"/>
                    <a:pt x="262197" y="814942"/>
                    <a:pt x="277741" y="845028"/>
                  </a:cubicBezTo>
                  <a:cubicBezTo>
                    <a:pt x="292584" y="873755"/>
                    <a:pt x="305799" y="903124"/>
                    <a:pt x="319895" y="932224"/>
                  </a:cubicBezTo>
                  <a:cubicBezTo>
                    <a:pt x="338053" y="969660"/>
                    <a:pt x="396826" y="971378"/>
                    <a:pt x="417328" y="935287"/>
                  </a:cubicBezTo>
                  <a:cubicBezTo>
                    <a:pt x="463797" y="853468"/>
                    <a:pt x="502815" y="766825"/>
                    <a:pt x="544581" y="682512"/>
                  </a:cubicBezTo>
                  <a:cubicBezTo>
                    <a:pt x="587168" y="596526"/>
                    <a:pt x="628933" y="510107"/>
                    <a:pt x="671042" y="423882"/>
                  </a:cubicBezTo>
                  <a:cubicBezTo>
                    <a:pt x="680928" y="403640"/>
                    <a:pt x="690872" y="383413"/>
                    <a:pt x="700788" y="363171"/>
                  </a:cubicBezTo>
                  <a:cubicBezTo>
                    <a:pt x="698757" y="398800"/>
                    <a:pt x="700593" y="433502"/>
                    <a:pt x="699698" y="450816"/>
                  </a:cubicBezTo>
                  <a:cubicBezTo>
                    <a:pt x="684033" y="754904"/>
                    <a:pt x="718647" y="967703"/>
                    <a:pt x="689230" y="1061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 rot="-154594">
              <a:off x="1126691" y="2478474"/>
              <a:ext cx="413315" cy="507955"/>
            </a:xfrm>
            <a:custGeom>
              <a:avLst/>
              <a:gdLst/>
              <a:ahLst/>
              <a:cxnLst/>
              <a:rect l="l" t="t" r="r" b="b"/>
              <a:pathLst>
                <a:path w="825795" h="1014883" extrusionOk="0">
                  <a:moveTo>
                    <a:pt x="768711" y="183985"/>
                  </a:moveTo>
                  <a:cubicBezTo>
                    <a:pt x="778073" y="163594"/>
                    <a:pt x="786958" y="143008"/>
                    <a:pt x="794633" y="121975"/>
                  </a:cubicBezTo>
                  <a:cubicBezTo>
                    <a:pt x="795216" y="120377"/>
                    <a:pt x="796201" y="118225"/>
                    <a:pt x="797052" y="116044"/>
                  </a:cubicBezTo>
                  <a:cubicBezTo>
                    <a:pt x="804862" y="109979"/>
                    <a:pt x="812238" y="101330"/>
                    <a:pt x="816076" y="94563"/>
                  </a:cubicBezTo>
                  <a:cubicBezTo>
                    <a:pt x="830023" y="69989"/>
                    <a:pt x="829829" y="39619"/>
                    <a:pt x="809804" y="18272"/>
                  </a:cubicBezTo>
                  <a:cubicBezTo>
                    <a:pt x="789661" y="-3195"/>
                    <a:pt x="753689" y="-7094"/>
                    <a:pt x="731425" y="13820"/>
                  </a:cubicBezTo>
                  <a:cubicBezTo>
                    <a:pt x="727393" y="17600"/>
                    <a:pt x="724004" y="22141"/>
                    <a:pt x="721256" y="27071"/>
                  </a:cubicBezTo>
                  <a:cubicBezTo>
                    <a:pt x="718494" y="28908"/>
                    <a:pt x="715851" y="30955"/>
                    <a:pt x="713357" y="33225"/>
                  </a:cubicBezTo>
                  <a:cubicBezTo>
                    <a:pt x="704517" y="40710"/>
                    <a:pt x="698768" y="48717"/>
                    <a:pt x="693616" y="58800"/>
                  </a:cubicBezTo>
                  <a:cubicBezTo>
                    <a:pt x="692497" y="61011"/>
                    <a:pt x="691421" y="63327"/>
                    <a:pt x="690316" y="65597"/>
                  </a:cubicBezTo>
                  <a:cubicBezTo>
                    <a:pt x="617059" y="64029"/>
                    <a:pt x="499064" y="80296"/>
                    <a:pt x="356147" y="65403"/>
                  </a:cubicBezTo>
                  <a:cubicBezTo>
                    <a:pt x="276364" y="57082"/>
                    <a:pt x="183485" y="35601"/>
                    <a:pt x="108465" y="72977"/>
                  </a:cubicBezTo>
                  <a:cubicBezTo>
                    <a:pt x="-31958" y="142949"/>
                    <a:pt x="4059" y="386536"/>
                    <a:pt x="4342" y="512572"/>
                  </a:cubicBezTo>
                  <a:cubicBezTo>
                    <a:pt x="4551" y="612257"/>
                    <a:pt x="6269" y="760238"/>
                    <a:pt x="12914" y="859968"/>
                  </a:cubicBezTo>
                  <a:cubicBezTo>
                    <a:pt x="23381" y="1017061"/>
                    <a:pt x="35028" y="984928"/>
                    <a:pt x="416428" y="999643"/>
                  </a:cubicBezTo>
                  <a:cubicBezTo>
                    <a:pt x="510995" y="1003288"/>
                    <a:pt x="715746" y="1054303"/>
                    <a:pt x="766471" y="946626"/>
                  </a:cubicBezTo>
                  <a:cubicBezTo>
                    <a:pt x="806639" y="861342"/>
                    <a:pt x="799098" y="653517"/>
                    <a:pt x="794185" y="356794"/>
                  </a:cubicBezTo>
                  <a:cubicBezTo>
                    <a:pt x="793528" y="318984"/>
                    <a:pt x="814344" y="208036"/>
                    <a:pt x="768711" y="183985"/>
                  </a:cubicBezTo>
                  <a:close/>
                  <a:moveTo>
                    <a:pt x="597258" y="926041"/>
                  </a:moveTo>
                  <a:cubicBezTo>
                    <a:pt x="413905" y="911281"/>
                    <a:pt x="125204" y="914254"/>
                    <a:pt x="99461" y="903528"/>
                  </a:cubicBezTo>
                  <a:cubicBezTo>
                    <a:pt x="83976" y="817139"/>
                    <a:pt x="86007" y="433488"/>
                    <a:pt x="87993" y="345141"/>
                  </a:cubicBezTo>
                  <a:cubicBezTo>
                    <a:pt x="89337" y="285193"/>
                    <a:pt x="81512" y="178279"/>
                    <a:pt x="145094" y="146669"/>
                  </a:cubicBezTo>
                  <a:cubicBezTo>
                    <a:pt x="197686" y="120526"/>
                    <a:pt x="269808" y="138587"/>
                    <a:pt x="325401" y="144846"/>
                  </a:cubicBezTo>
                  <a:cubicBezTo>
                    <a:pt x="424910" y="156050"/>
                    <a:pt x="523672" y="151150"/>
                    <a:pt x="623524" y="150418"/>
                  </a:cubicBezTo>
                  <a:cubicBezTo>
                    <a:pt x="630587" y="150373"/>
                    <a:pt x="639621" y="151031"/>
                    <a:pt x="649626" y="151807"/>
                  </a:cubicBezTo>
                  <a:cubicBezTo>
                    <a:pt x="640846" y="168807"/>
                    <a:pt x="631752" y="185643"/>
                    <a:pt x="622375" y="202255"/>
                  </a:cubicBezTo>
                  <a:cubicBezTo>
                    <a:pt x="586522" y="265743"/>
                    <a:pt x="546071" y="326468"/>
                    <a:pt x="504693" y="386447"/>
                  </a:cubicBezTo>
                  <a:cubicBezTo>
                    <a:pt x="439857" y="480440"/>
                    <a:pt x="372602" y="573208"/>
                    <a:pt x="316024" y="672355"/>
                  </a:cubicBezTo>
                  <a:cubicBezTo>
                    <a:pt x="294402" y="640521"/>
                    <a:pt x="275901" y="613542"/>
                    <a:pt x="241034" y="595541"/>
                  </a:cubicBezTo>
                  <a:cubicBezTo>
                    <a:pt x="217590" y="583441"/>
                    <a:pt x="187114" y="595885"/>
                    <a:pt x="186292" y="624731"/>
                  </a:cubicBezTo>
                  <a:cubicBezTo>
                    <a:pt x="185710" y="645436"/>
                    <a:pt x="186113" y="663317"/>
                    <a:pt x="194386" y="682797"/>
                  </a:cubicBezTo>
                  <a:cubicBezTo>
                    <a:pt x="201001" y="698348"/>
                    <a:pt x="208467" y="713570"/>
                    <a:pt x="216127" y="728628"/>
                  </a:cubicBezTo>
                  <a:cubicBezTo>
                    <a:pt x="232090" y="760014"/>
                    <a:pt x="249949" y="790743"/>
                    <a:pt x="267718" y="821143"/>
                  </a:cubicBezTo>
                  <a:cubicBezTo>
                    <a:pt x="288384" y="856487"/>
                    <a:pt x="350577" y="867138"/>
                    <a:pt x="371348" y="824399"/>
                  </a:cubicBezTo>
                  <a:cubicBezTo>
                    <a:pt x="430868" y="701918"/>
                    <a:pt x="510084" y="590865"/>
                    <a:pt x="587597" y="479409"/>
                  </a:cubicBezTo>
                  <a:cubicBezTo>
                    <a:pt x="627989" y="421343"/>
                    <a:pt x="669351" y="362067"/>
                    <a:pt x="706503" y="300520"/>
                  </a:cubicBezTo>
                  <a:cubicBezTo>
                    <a:pt x="708623" y="323989"/>
                    <a:pt x="711640" y="345291"/>
                    <a:pt x="711849" y="358153"/>
                  </a:cubicBezTo>
                  <a:cubicBezTo>
                    <a:pt x="722570" y="1003228"/>
                    <a:pt x="709594" y="935093"/>
                    <a:pt x="597258" y="926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-154594">
              <a:off x="1132026" y="3043888"/>
              <a:ext cx="472603" cy="496328"/>
            </a:xfrm>
            <a:custGeom>
              <a:avLst/>
              <a:gdLst/>
              <a:ahLst/>
              <a:cxnLst/>
              <a:rect l="l" t="t" r="r" b="b"/>
              <a:pathLst>
                <a:path w="944251" h="991653" extrusionOk="0">
                  <a:moveTo>
                    <a:pt x="944196" y="52356"/>
                  </a:moveTo>
                  <a:cubicBezTo>
                    <a:pt x="942747" y="14667"/>
                    <a:pt x="905043" y="-12895"/>
                    <a:pt x="869415" y="6241"/>
                  </a:cubicBezTo>
                  <a:cubicBezTo>
                    <a:pt x="832010" y="26348"/>
                    <a:pt x="809970" y="73121"/>
                    <a:pt x="786481" y="107166"/>
                  </a:cubicBezTo>
                  <a:cubicBezTo>
                    <a:pt x="784450" y="110109"/>
                    <a:pt x="782300" y="112947"/>
                    <a:pt x="780254" y="115860"/>
                  </a:cubicBezTo>
                  <a:cubicBezTo>
                    <a:pt x="761007" y="114142"/>
                    <a:pt x="738190" y="120207"/>
                    <a:pt x="720018" y="122344"/>
                  </a:cubicBezTo>
                  <a:cubicBezTo>
                    <a:pt x="433825" y="155806"/>
                    <a:pt x="166388" y="70193"/>
                    <a:pt x="48722" y="177362"/>
                  </a:cubicBezTo>
                  <a:cubicBezTo>
                    <a:pt x="117" y="221639"/>
                    <a:pt x="-465" y="293106"/>
                    <a:pt x="88" y="353950"/>
                  </a:cubicBezTo>
                  <a:cubicBezTo>
                    <a:pt x="4418" y="828517"/>
                    <a:pt x="8972" y="914294"/>
                    <a:pt x="67791" y="973630"/>
                  </a:cubicBezTo>
                  <a:cubicBezTo>
                    <a:pt x="86635" y="992646"/>
                    <a:pt x="124040" y="988419"/>
                    <a:pt x="148066" y="989360"/>
                  </a:cubicBezTo>
                  <a:cubicBezTo>
                    <a:pt x="213948" y="991944"/>
                    <a:pt x="279948" y="991765"/>
                    <a:pt x="345859" y="991526"/>
                  </a:cubicBezTo>
                  <a:cubicBezTo>
                    <a:pt x="906626" y="989494"/>
                    <a:pt x="856125" y="1001520"/>
                    <a:pt x="876209" y="365005"/>
                  </a:cubicBezTo>
                  <a:cubicBezTo>
                    <a:pt x="877314" y="330033"/>
                    <a:pt x="900519" y="236563"/>
                    <a:pt x="869116" y="200008"/>
                  </a:cubicBezTo>
                  <a:cubicBezTo>
                    <a:pt x="875896" y="190612"/>
                    <a:pt x="882794" y="181306"/>
                    <a:pt x="889335" y="171745"/>
                  </a:cubicBezTo>
                  <a:cubicBezTo>
                    <a:pt x="912166" y="138387"/>
                    <a:pt x="945809" y="94348"/>
                    <a:pt x="944196" y="52356"/>
                  </a:cubicBezTo>
                  <a:close/>
                  <a:moveTo>
                    <a:pt x="574995" y="904315"/>
                  </a:moveTo>
                  <a:cubicBezTo>
                    <a:pt x="425553" y="908214"/>
                    <a:pt x="268660" y="918462"/>
                    <a:pt x="119187" y="903389"/>
                  </a:cubicBezTo>
                  <a:cubicBezTo>
                    <a:pt x="78109" y="843141"/>
                    <a:pt x="92922" y="755303"/>
                    <a:pt x="89159" y="565151"/>
                  </a:cubicBezTo>
                  <a:cubicBezTo>
                    <a:pt x="80005" y="102879"/>
                    <a:pt x="14900" y="237295"/>
                    <a:pt x="661737" y="211227"/>
                  </a:cubicBezTo>
                  <a:cubicBezTo>
                    <a:pt x="672981" y="210779"/>
                    <a:pt x="690243" y="210973"/>
                    <a:pt x="709192" y="210212"/>
                  </a:cubicBezTo>
                  <a:cubicBezTo>
                    <a:pt x="665380" y="264693"/>
                    <a:pt x="617836" y="318262"/>
                    <a:pt x="571023" y="371593"/>
                  </a:cubicBezTo>
                  <a:cubicBezTo>
                    <a:pt x="490807" y="463001"/>
                    <a:pt x="409441" y="556232"/>
                    <a:pt x="343545" y="659084"/>
                  </a:cubicBezTo>
                  <a:cubicBezTo>
                    <a:pt x="339364" y="651316"/>
                    <a:pt x="335407" y="643444"/>
                    <a:pt x="331076" y="635765"/>
                  </a:cubicBezTo>
                  <a:cubicBezTo>
                    <a:pt x="319922" y="615942"/>
                    <a:pt x="308320" y="596641"/>
                    <a:pt x="295030" y="578192"/>
                  </a:cubicBezTo>
                  <a:cubicBezTo>
                    <a:pt x="281083" y="558847"/>
                    <a:pt x="269048" y="539128"/>
                    <a:pt x="247023" y="528118"/>
                  </a:cubicBezTo>
                  <a:cubicBezTo>
                    <a:pt x="229656" y="519424"/>
                    <a:pt x="201972" y="523517"/>
                    <a:pt x="197238" y="546582"/>
                  </a:cubicBezTo>
                  <a:cubicBezTo>
                    <a:pt x="187532" y="593877"/>
                    <a:pt x="211633" y="642906"/>
                    <a:pt x="229149" y="685973"/>
                  </a:cubicBezTo>
                  <a:cubicBezTo>
                    <a:pt x="246918" y="729639"/>
                    <a:pt x="267331" y="772199"/>
                    <a:pt x="287235" y="814923"/>
                  </a:cubicBezTo>
                  <a:cubicBezTo>
                    <a:pt x="305781" y="854719"/>
                    <a:pt x="371379" y="857766"/>
                    <a:pt x="392135" y="818209"/>
                  </a:cubicBezTo>
                  <a:cubicBezTo>
                    <a:pt x="464437" y="680371"/>
                    <a:pt x="562557" y="564643"/>
                    <a:pt x="664156" y="448899"/>
                  </a:cubicBezTo>
                  <a:cubicBezTo>
                    <a:pt x="705294" y="402037"/>
                    <a:pt x="746358" y="355085"/>
                    <a:pt x="786048" y="306983"/>
                  </a:cubicBezTo>
                  <a:cubicBezTo>
                    <a:pt x="787362" y="329675"/>
                    <a:pt x="789557" y="350275"/>
                    <a:pt x="789348" y="362913"/>
                  </a:cubicBezTo>
                  <a:cubicBezTo>
                    <a:pt x="780120" y="918611"/>
                    <a:pt x="790468" y="898683"/>
                    <a:pt x="574995" y="904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-154594">
              <a:off x="1599668" y="1403558"/>
              <a:ext cx="1337863" cy="239312"/>
            </a:xfrm>
            <a:custGeom>
              <a:avLst/>
              <a:gdLst/>
              <a:ahLst/>
              <a:cxnLst/>
              <a:rect l="l" t="t" r="r" b="b"/>
              <a:pathLst>
                <a:path w="2673020" h="478141" extrusionOk="0">
                  <a:moveTo>
                    <a:pt x="2667795" y="376469"/>
                  </a:moveTo>
                  <a:cubicBezTo>
                    <a:pt x="2648099" y="330309"/>
                    <a:pt x="2622894" y="289602"/>
                    <a:pt x="2593193" y="249223"/>
                  </a:cubicBezTo>
                  <a:cubicBezTo>
                    <a:pt x="2563269" y="208545"/>
                    <a:pt x="2525699" y="156694"/>
                    <a:pt x="2467478" y="173544"/>
                  </a:cubicBezTo>
                  <a:cubicBezTo>
                    <a:pt x="2423234" y="186347"/>
                    <a:pt x="2403971" y="239274"/>
                    <a:pt x="2385545" y="280071"/>
                  </a:cubicBezTo>
                  <a:cubicBezTo>
                    <a:pt x="2380543" y="269748"/>
                    <a:pt x="2375690" y="258051"/>
                    <a:pt x="2371509" y="248924"/>
                  </a:cubicBezTo>
                  <a:cubicBezTo>
                    <a:pt x="2350290" y="202555"/>
                    <a:pt x="2329071" y="156201"/>
                    <a:pt x="2307852" y="109831"/>
                  </a:cubicBezTo>
                  <a:cubicBezTo>
                    <a:pt x="2289530" y="69796"/>
                    <a:pt x="2269715" y="20439"/>
                    <a:pt x="2222529" y="7532"/>
                  </a:cubicBezTo>
                  <a:cubicBezTo>
                    <a:pt x="2168743" y="-7182"/>
                    <a:pt x="2131099" y="29701"/>
                    <a:pt x="2106819" y="72515"/>
                  </a:cubicBezTo>
                  <a:cubicBezTo>
                    <a:pt x="2081658" y="116853"/>
                    <a:pt x="2056691" y="161295"/>
                    <a:pt x="2031620" y="205692"/>
                  </a:cubicBezTo>
                  <a:cubicBezTo>
                    <a:pt x="2012790" y="239035"/>
                    <a:pt x="1995350" y="283686"/>
                    <a:pt x="1966306" y="306930"/>
                  </a:cubicBezTo>
                  <a:cubicBezTo>
                    <a:pt x="1962484" y="309993"/>
                    <a:pt x="1959288" y="309948"/>
                    <a:pt x="1951374" y="305048"/>
                  </a:cubicBezTo>
                  <a:cubicBezTo>
                    <a:pt x="1938039" y="296787"/>
                    <a:pt x="1927796" y="282222"/>
                    <a:pt x="1918792" y="269390"/>
                  </a:cubicBezTo>
                  <a:cubicBezTo>
                    <a:pt x="1892033" y="231192"/>
                    <a:pt x="1868813" y="190171"/>
                    <a:pt x="1848401" y="148268"/>
                  </a:cubicBezTo>
                  <a:cubicBezTo>
                    <a:pt x="1838172" y="127265"/>
                    <a:pt x="1828601" y="105918"/>
                    <a:pt x="1819985" y="84197"/>
                  </a:cubicBezTo>
                  <a:cubicBezTo>
                    <a:pt x="1811578" y="63029"/>
                    <a:pt x="1805247" y="40845"/>
                    <a:pt x="1788911" y="23995"/>
                  </a:cubicBezTo>
                  <a:cubicBezTo>
                    <a:pt x="1768319" y="2737"/>
                    <a:pt x="1739141" y="-5912"/>
                    <a:pt x="1710979" y="4246"/>
                  </a:cubicBezTo>
                  <a:cubicBezTo>
                    <a:pt x="1685773" y="13344"/>
                    <a:pt x="1671663" y="35228"/>
                    <a:pt x="1663047" y="59504"/>
                  </a:cubicBezTo>
                  <a:cubicBezTo>
                    <a:pt x="1648517" y="100495"/>
                    <a:pt x="1643769" y="145042"/>
                    <a:pt x="1636288" y="187661"/>
                  </a:cubicBezTo>
                  <a:cubicBezTo>
                    <a:pt x="1629688" y="225202"/>
                    <a:pt x="1622610" y="265416"/>
                    <a:pt x="1604870" y="299700"/>
                  </a:cubicBezTo>
                  <a:cubicBezTo>
                    <a:pt x="1592671" y="283477"/>
                    <a:pt x="1583428" y="264086"/>
                    <a:pt x="1573169" y="246623"/>
                  </a:cubicBezTo>
                  <a:cubicBezTo>
                    <a:pt x="1558058" y="220884"/>
                    <a:pt x="1542931" y="195130"/>
                    <a:pt x="1527820" y="169391"/>
                  </a:cubicBezTo>
                  <a:cubicBezTo>
                    <a:pt x="1514679" y="147013"/>
                    <a:pt x="1502465" y="122723"/>
                    <a:pt x="1485054" y="103244"/>
                  </a:cubicBezTo>
                  <a:cubicBezTo>
                    <a:pt x="1444408" y="57771"/>
                    <a:pt x="1382350" y="61700"/>
                    <a:pt x="1338628" y="100106"/>
                  </a:cubicBezTo>
                  <a:cubicBezTo>
                    <a:pt x="1299401" y="134555"/>
                    <a:pt x="1273254" y="187586"/>
                    <a:pt x="1244808" y="230669"/>
                  </a:cubicBezTo>
                  <a:cubicBezTo>
                    <a:pt x="1230324" y="252614"/>
                    <a:pt x="1215929" y="274603"/>
                    <a:pt x="1201490" y="296578"/>
                  </a:cubicBezTo>
                  <a:cubicBezTo>
                    <a:pt x="1184347" y="258051"/>
                    <a:pt x="1167146" y="219540"/>
                    <a:pt x="1149630" y="181193"/>
                  </a:cubicBezTo>
                  <a:cubicBezTo>
                    <a:pt x="1121826" y="120288"/>
                    <a:pt x="1071579" y="60714"/>
                    <a:pt x="997261" y="71260"/>
                  </a:cubicBezTo>
                  <a:cubicBezTo>
                    <a:pt x="926512" y="81314"/>
                    <a:pt x="903113" y="153228"/>
                    <a:pt x="881849" y="211339"/>
                  </a:cubicBezTo>
                  <a:cubicBezTo>
                    <a:pt x="869844" y="244144"/>
                    <a:pt x="858869" y="277277"/>
                    <a:pt x="848819" y="310695"/>
                  </a:cubicBezTo>
                  <a:cubicBezTo>
                    <a:pt x="841010" y="284313"/>
                    <a:pt x="835873" y="256513"/>
                    <a:pt x="827824" y="233597"/>
                  </a:cubicBezTo>
                  <a:cubicBezTo>
                    <a:pt x="806008" y="171527"/>
                    <a:pt x="766811" y="105141"/>
                    <a:pt x="697346" y="90068"/>
                  </a:cubicBezTo>
                  <a:cubicBezTo>
                    <a:pt x="619474" y="73172"/>
                    <a:pt x="555699" y="123470"/>
                    <a:pt x="507855" y="179086"/>
                  </a:cubicBezTo>
                  <a:cubicBezTo>
                    <a:pt x="472690" y="219958"/>
                    <a:pt x="438002" y="261248"/>
                    <a:pt x="403344" y="302583"/>
                  </a:cubicBezTo>
                  <a:cubicBezTo>
                    <a:pt x="393071" y="255004"/>
                    <a:pt x="382514" y="207440"/>
                    <a:pt x="369538" y="160742"/>
                  </a:cubicBezTo>
                  <a:cubicBezTo>
                    <a:pt x="352201" y="98329"/>
                    <a:pt x="312273" y="31255"/>
                    <a:pt x="238447" y="33959"/>
                  </a:cubicBezTo>
                  <a:cubicBezTo>
                    <a:pt x="153886" y="37051"/>
                    <a:pt x="116257" y="114104"/>
                    <a:pt x="92216" y="183687"/>
                  </a:cubicBezTo>
                  <a:cubicBezTo>
                    <a:pt x="65860" y="260023"/>
                    <a:pt x="31994" y="333207"/>
                    <a:pt x="2711" y="408348"/>
                  </a:cubicBezTo>
                  <a:cubicBezTo>
                    <a:pt x="-13445" y="449802"/>
                    <a:pt x="46896" y="472553"/>
                    <a:pt x="70414" y="439435"/>
                  </a:cubicBezTo>
                  <a:cubicBezTo>
                    <a:pt x="109671" y="384162"/>
                    <a:pt x="138446" y="323034"/>
                    <a:pt x="164144" y="260397"/>
                  </a:cubicBezTo>
                  <a:cubicBezTo>
                    <a:pt x="175597" y="232477"/>
                    <a:pt x="184482" y="203197"/>
                    <a:pt x="197070" y="175785"/>
                  </a:cubicBezTo>
                  <a:cubicBezTo>
                    <a:pt x="204880" y="158770"/>
                    <a:pt x="217378" y="134226"/>
                    <a:pt x="238373" y="131119"/>
                  </a:cubicBezTo>
                  <a:cubicBezTo>
                    <a:pt x="249139" y="129520"/>
                    <a:pt x="254664" y="137079"/>
                    <a:pt x="261428" y="149598"/>
                  </a:cubicBezTo>
                  <a:cubicBezTo>
                    <a:pt x="272642" y="170332"/>
                    <a:pt x="277212" y="195399"/>
                    <a:pt x="282527" y="219181"/>
                  </a:cubicBezTo>
                  <a:cubicBezTo>
                    <a:pt x="297699" y="286987"/>
                    <a:pt x="313079" y="354734"/>
                    <a:pt x="328444" y="422495"/>
                  </a:cubicBezTo>
                  <a:cubicBezTo>
                    <a:pt x="336000" y="455807"/>
                    <a:pt x="385709" y="475930"/>
                    <a:pt x="410273" y="446874"/>
                  </a:cubicBezTo>
                  <a:cubicBezTo>
                    <a:pt x="461998" y="385671"/>
                    <a:pt x="513664" y="324393"/>
                    <a:pt x="565420" y="263220"/>
                  </a:cubicBezTo>
                  <a:cubicBezTo>
                    <a:pt x="592686" y="230998"/>
                    <a:pt x="640290" y="168286"/>
                    <a:pt x="684922" y="189708"/>
                  </a:cubicBezTo>
                  <a:cubicBezTo>
                    <a:pt x="697510" y="195743"/>
                    <a:pt x="712234" y="216194"/>
                    <a:pt x="721253" y="233776"/>
                  </a:cubicBezTo>
                  <a:cubicBezTo>
                    <a:pt x="733019" y="256722"/>
                    <a:pt x="739037" y="281370"/>
                    <a:pt x="745801" y="306407"/>
                  </a:cubicBezTo>
                  <a:cubicBezTo>
                    <a:pt x="762989" y="369986"/>
                    <a:pt x="785581" y="431876"/>
                    <a:pt x="842129" y="470582"/>
                  </a:cubicBezTo>
                  <a:cubicBezTo>
                    <a:pt x="867679" y="488060"/>
                    <a:pt x="908698" y="473719"/>
                    <a:pt x="916283" y="443080"/>
                  </a:cubicBezTo>
                  <a:cubicBezTo>
                    <a:pt x="930036" y="387509"/>
                    <a:pt x="946148" y="332580"/>
                    <a:pt x="964813" y="278457"/>
                  </a:cubicBezTo>
                  <a:cubicBezTo>
                    <a:pt x="973907" y="252106"/>
                    <a:pt x="983464" y="225889"/>
                    <a:pt x="993871" y="200030"/>
                  </a:cubicBezTo>
                  <a:cubicBezTo>
                    <a:pt x="998022" y="189708"/>
                    <a:pt x="1004772" y="170108"/>
                    <a:pt x="1014448" y="170392"/>
                  </a:cubicBezTo>
                  <a:cubicBezTo>
                    <a:pt x="1044925" y="171318"/>
                    <a:pt x="1064382" y="240185"/>
                    <a:pt x="1073879" y="261890"/>
                  </a:cubicBezTo>
                  <a:cubicBezTo>
                    <a:pt x="1098293" y="317656"/>
                    <a:pt x="1122722" y="373407"/>
                    <a:pt x="1147151" y="429172"/>
                  </a:cubicBezTo>
                  <a:cubicBezTo>
                    <a:pt x="1163517" y="466533"/>
                    <a:pt x="1216751" y="462067"/>
                    <a:pt x="1236834" y="431995"/>
                  </a:cubicBezTo>
                  <a:cubicBezTo>
                    <a:pt x="1279138" y="368596"/>
                    <a:pt x="1321351" y="305153"/>
                    <a:pt x="1363460" y="241619"/>
                  </a:cubicBezTo>
                  <a:cubicBezTo>
                    <a:pt x="1373749" y="226098"/>
                    <a:pt x="1383619" y="210144"/>
                    <a:pt x="1394460" y="194996"/>
                  </a:cubicBezTo>
                  <a:cubicBezTo>
                    <a:pt x="1397879" y="190216"/>
                    <a:pt x="1406420" y="182343"/>
                    <a:pt x="1410288" y="177757"/>
                  </a:cubicBezTo>
                  <a:cubicBezTo>
                    <a:pt x="1418082" y="192875"/>
                    <a:pt x="1428505" y="208485"/>
                    <a:pt x="1437345" y="223618"/>
                  </a:cubicBezTo>
                  <a:cubicBezTo>
                    <a:pt x="1456190" y="255826"/>
                    <a:pt x="1475019" y="288033"/>
                    <a:pt x="1493849" y="320255"/>
                  </a:cubicBezTo>
                  <a:cubicBezTo>
                    <a:pt x="1511962" y="351238"/>
                    <a:pt x="1530463" y="383864"/>
                    <a:pt x="1562119" y="403045"/>
                  </a:cubicBezTo>
                  <a:cubicBezTo>
                    <a:pt x="1597583" y="424511"/>
                    <a:pt x="1642067" y="420030"/>
                    <a:pt x="1671259" y="390227"/>
                  </a:cubicBezTo>
                  <a:cubicBezTo>
                    <a:pt x="1695181" y="365818"/>
                    <a:pt x="1709486" y="329114"/>
                    <a:pt x="1719715" y="297160"/>
                  </a:cubicBezTo>
                  <a:cubicBezTo>
                    <a:pt x="1731018" y="261861"/>
                    <a:pt x="1736782" y="225112"/>
                    <a:pt x="1743009" y="188662"/>
                  </a:cubicBezTo>
                  <a:cubicBezTo>
                    <a:pt x="1743606" y="185196"/>
                    <a:pt x="1744233" y="181745"/>
                    <a:pt x="1744831" y="178295"/>
                  </a:cubicBezTo>
                  <a:cubicBezTo>
                    <a:pt x="1752595" y="195309"/>
                    <a:pt x="1760659" y="212175"/>
                    <a:pt x="1769394" y="228727"/>
                  </a:cubicBezTo>
                  <a:cubicBezTo>
                    <a:pt x="1794421" y="276187"/>
                    <a:pt x="1822598" y="327411"/>
                    <a:pt x="1859391" y="366864"/>
                  </a:cubicBezTo>
                  <a:cubicBezTo>
                    <a:pt x="1899186" y="409528"/>
                    <a:pt x="1958661" y="432279"/>
                    <a:pt x="2013731" y="404105"/>
                  </a:cubicBezTo>
                  <a:cubicBezTo>
                    <a:pt x="2060723" y="380069"/>
                    <a:pt x="2085630" y="330966"/>
                    <a:pt x="2110507" y="287062"/>
                  </a:cubicBezTo>
                  <a:cubicBezTo>
                    <a:pt x="2139341" y="236196"/>
                    <a:pt x="2168176" y="185316"/>
                    <a:pt x="2197010" y="134450"/>
                  </a:cubicBezTo>
                  <a:cubicBezTo>
                    <a:pt x="2197174" y="134166"/>
                    <a:pt x="2197473" y="133748"/>
                    <a:pt x="2197682" y="133404"/>
                  </a:cubicBezTo>
                  <a:cubicBezTo>
                    <a:pt x="2203386" y="145818"/>
                    <a:pt x="2208762" y="158397"/>
                    <a:pt x="2214302" y="170885"/>
                  </a:cubicBezTo>
                  <a:cubicBezTo>
                    <a:pt x="2238611" y="225695"/>
                    <a:pt x="2261458" y="281460"/>
                    <a:pt x="2287335" y="335537"/>
                  </a:cubicBezTo>
                  <a:cubicBezTo>
                    <a:pt x="2310435" y="383774"/>
                    <a:pt x="2357965" y="428694"/>
                    <a:pt x="2415350" y="412590"/>
                  </a:cubicBezTo>
                  <a:cubicBezTo>
                    <a:pt x="2451546" y="402432"/>
                    <a:pt x="2467269" y="370404"/>
                    <a:pt x="2482530" y="339481"/>
                  </a:cubicBezTo>
                  <a:cubicBezTo>
                    <a:pt x="2487562" y="329278"/>
                    <a:pt x="2492609" y="319075"/>
                    <a:pt x="2497642" y="308857"/>
                  </a:cubicBezTo>
                  <a:cubicBezTo>
                    <a:pt x="2500434" y="312487"/>
                    <a:pt x="2503256" y="316087"/>
                    <a:pt x="2506019" y="319747"/>
                  </a:cubicBezTo>
                  <a:cubicBezTo>
                    <a:pt x="2513171" y="329263"/>
                    <a:pt x="2519980" y="339018"/>
                    <a:pt x="2526894" y="348728"/>
                  </a:cubicBezTo>
                  <a:cubicBezTo>
                    <a:pt x="2547217" y="377291"/>
                    <a:pt x="2568062" y="405360"/>
                    <a:pt x="2588669" y="433698"/>
                  </a:cubicBezTo>
                  <a:cubicBezTo>
                    <a:pt x="2602884" y="453253"/>
                    <a:pt x="2635571" y="452670"/>
                    <a:pt x="2653116" y="439569"/>
                  </a:cubicBezTo>
                  <a:cubicBezTo>
                    <a:pt x="2673917" y="424018"/>
                    <a:pt x="2677695" y="399683"/>
                    <a:pt x="2667795" y="376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154594">
              <a:off x="1642524" y="2015493"/>
              <a:ext cx="1278761" cy="258673"/>
            </a:xfrm>
            <a:custGeom>
              <a:avLst/>
              <a:gdLst/>
              <a:ahLst/>
              <a:cxnLst/>
              <a:rect l="l" t="t" r="r" b="b"/>
              <a:pathLst>
                <a:path w="2554936" h="516823" extrusionOk="0">
                  <a:moveTo>
                    <a:pt x="2528756" y="225429"/>
                  </a:moveTo>
                  <a:cubicBezTo>
                    <a:pt x="2512256" y="191743"/>
                    <a:pt x="2498235" y="154531"/>
                    <a:pt x="2476030" y="124161"/>
                  </a:cubicBezTo>
                  <a:cubicBezTo>
                    <a:pt x="2447301" y="84858"/>
                    <a:pt x="2395949" y="70846"/>
                    <a:pt x="2354168" y="98975"/>
                  </a:cubicBezTo>
                  <a:cubicBezTo>
                    <a:pt x="2320033" y="121965"/>
                    <a:pt x="2304832" y="162882"/>
                    <a:pt x="2291916" y="200303"/>
                  </a:cubicBezTo>
                  <a:cubicBezTo>
                    <a:pt x="2286824" y="215032"/>
                    <a:pt x="2282523" y="230942"/>
                    <a:pt x="2275908" y="244775"/>
                  </a:cubicBezTo>
                  <a:cubicBezTo>
                    <a:pt x="2273400" y="250033"/>
                    <a:pt x="2269921" y="255919"/>
                    <a:pt x="2266202" y="260893"/>
                  </a:cubicBezTo>
                  <a:cubicBezTo>
                    <a:pt x="2266441" y="259892"/>
                    <a:pt x="2256108" y="270544"/>
                    <a:pt x="2258632" y="268572"/>
                  </a:cubicBezTo>
                  <a:cubicBezTo>
                    <a:pt x="2260767" y="266899"/>
                    <a:pt x="2252763" y="273218"/>
                    <a:pt x="2250717" y="274637"/>
                  </a:cubicBezTo>
                  <a:cubicBezTo>
                    <a:pt x="2250673" y="274592"/>
                    <a:pt x="2250673" y="274562"/>
                    <a:pt x="2250628" y="274502"/>
                  </a:cubicBezTo>
                  <a:cubicBezTo>
                    <a:pt x="2250927" y="274218"/>
                    <a:pt x="2251315" y="273875"/>
                    <a:pt x="2252091" y="273203"/>
                  </a:cubicBezTo>
                  <a:cubicBezTo>
                    <a:pt x="2252211" y="273098"/>
                    <a:pt x="2251285" y="273486"/>
                    <a:pt x="2250165" y="273965"/>
                  </a:cubicBezTo>
                  <a:cubicBezTo>
                    <a:pt x="2247611" y="270872"/>
                    <a:pt x="2243117" y="266361"/>
                    <a:pt x="2241295" y="263403"/>
                  </a:cubicBezTo>
                  <a:cubicBezTo>
                    <a:pt x="2220375" y="229522"/>
                    <a:pt x="2201083" y="194507"/>
                    <a:pt x="2181028" y="160103"/>
                  </a:cubicBezTo>
                  <a:cubicBezTo>
                    <a:pt x="2171203" y="143267"/>
                    <a:pt x="2161393" y="126417"/>
                    <a:pt x="2151567" y="109566"/>
                  </a:cubicBezTo>
                  <a:cubicBezTo>
                    <a:pt x="2140263" y="90176"/>
                    <a:pt x="2130110" y="67081"/>
                    <a:pt x="2115207" y="50245"/>
                  </a:cubicBezTo>
                  <a:cubicBezTo>
                    <a:pt x="2084297" y="15334"/>
                    <a:pt x="2029526" y="13780"/>
                    <a:pt x="1994659" y="44031"/>
                  </a:cubicBezTo>
                  <a:cubicBezTo>
                    <a:pt x="1964690" y="70024"/>
                    <a:pt x="1954222" y="112793"/>
                    <a:pt x="1940455" y="148511"/>
                  </a:cubicBezTo>
                  <a:cubicBezTo>
                    <a:pt x="1928419" y="179777"/>
                    <a:pt x="1915114" y="219753"/>
                    <a:pt x="1902721" y="246149"/>
                  </a:cubicBezTo>
                  <a:cubicBezTo>
                    <a:pt x="1899689" y="252588"/>
                    <a:pt x="1896165" y="259071"/>
                    <a:pt x="1892134" y="264927"/>
                  </a:cubicBezTo>
                  <a:cubicBezTo>
                    <a:pt x="1890148" y="267810"/>
                    <a:pt x="1886459" y="271903"/>
                    <a:pt x="1885414" y="273038"/>
                  </a:cubicBezTo>
                  <a:cubicBezTo>
                    <a:pt x="1885414" y="273038"/>
                    <a:pt x="1885414" y="273038"/>
                    <a:pt x="1885414" y="273038"/>
                  </a:cubicBezTo>
                  <a:cubicBezTo>
                    <a:pt x="1885743" y="272680"/>
                    <a:pt x="1885743" y="272575"/>
                    <a:pt x="1885295" y="272829"/>
                  </a:cubicBezTo>
                  <a:cubicBezTo>
                    <a:pt x="1883144" y="268930"/>
                    <a:pt x="1880979" y="265046"/>
                    <a:pt x="1878814" y="261162"/>
                  </a:cubicBezTo>
                  <a:cubicBezTo>
                    <a:pt x="1868645" y="242922"/>
                    <a:pt x="1858461" y="224682"/>
                    <a:pt x="1848277" y="206442"/>
                  </a:cubicBezTo>
                  <a:cubicBezTo>
                    <a:pt x="1829373" y="172562"/>
                    <a:pt x="1810484" y="138681"/>
                    <a:pt x="1791580" y="104801"/>
                  </a:cubicBezTo>
                  <a:cubicBezTo>
                    <a:pt x="1773228" y="71891"/>
                    <a:pt x="1755712" y="36845"/>
                    <a:pt x="1722966" y="15872"/>
                  </a:cubicBezTo>
                  <a:cubicBezTo>
                    <a:pt x="1688084" y="-6461"/>
                    <a:pt x="1638151" y="-5819"/>
                    <a:pt x="1606165" y="21578"/>
                  </a:cubicBezTo>
                  <a:cubicBezTo>
                    <a:pt x="1576644" y="46869"/>
                    <a:pt x="1564609" y="94717"/>
                    <a:pt x="1549497" y="129673"/>
                  </a:cubicBezTo>
                  <a:cubicBezTo>
                    <a:pt x="1533341" y="167049"/>
                    <a:pt x="1517199" y="204426"/>
                    <a:pt x="1501028" y="241787"/>
                  </a:cubicBezTo>
                  <a:cubicBezTo>
                    <a:pt x="1495219" y="255232"/>
                    <a:pt x="1492023" y="263522"/>
                    <a:pt x="1483706" y="277296"/>
                  </a:cubicBezTo>
                  <a:cubicBezTo>
                    <a:pt x="1480406" y="282748"/>
                    <a:pt x="1479077" y="285258"/>
                    <a:pt x="1476852" y="287813"/>
                  </a:cubicBezTo>
                  <a:cubicBezTo>
                    <a:pt x="1474567" y="290427"/>
                    <a:pt x="1471954" y="292697"/>
                    <a:pt x="1469416" y="295043"/>
                  </a:cubicBezTo>
                  <a:cubicBezTo>
                    <a:pt x="1473403" y="291338"/>
                    <a:pt x="1467400" y="294505"/>
                    <a:pt x="1466713" y="295625"/>
                  </a:cubicBezTo>
                  <a:cubicBezTo>
                    <a:pt x="1466519" y="295655"/>
                    <a:pt x="1466295" y="295700"/>
                    <a:pt x="1466086" y="295730"/>
                  </a:cubicBezTo>
                  <a:cubicBezTo>
                    <a:pt x="1464294" y="293399"/>
                    <a:pt x="1461830" y="290845"/>
                    <a:pt x="1460815" y="289471"/>
                  </a:cubicBezTo>
                  <a:cubicBezTo>
                    <a:pt x="1453528" y="279596"/>
                    <a:pt x="1446390" y="269602"/>
                    <a:pt x="1439178" y="259668"/>
                  </a:cubicBezTo>
                  <a:cubicBezTo>
                    <a:pt x="1415749" y="227386"/>
                    <a:pt x="1392305" y="195104"/>
                    <a:pt x="1368877" y="162822"/>
                  </a:cubicBezTo>
                  <a:cubicBezTo>
                    <a:pt x="1346538" y="132019"/>
                    <a:pt x="1325259" y="95509"/>
                    <a:pt x="1286719" y="83259"/>
                  </a:cubicBezTo>
                  <a:cubicBezTo>
                    <a:pt x="1244147" y="69740"/>
                    <a:pt x="1202247" y="92865"/>
                    <a:pt x="1183328" y="131511"/>
                  </a:cubicBezTo>
                  <a:cubicBezTo>
                    <a:pt x="1165633" y="167632"/>
                    <a:pt x="1155584" y="208429"/>
                    <a:pt x="1142921" y="246537"/>
                  </a:cubicBezTo>
                  <a:cubicBezTo>
                    <a:pt x="1130154" y="284929"/>
                    <a:pt x="1117163" y="323247"/>
                    <a:pt x="1104635" y="361728"/>
                  </a:cubicBezTo>
                  <a:cubicBezTo>
                    <a:pt x="1102978" y="361489"/>
                    <a:pt x="1100529" y="360832"/>
                    <a:pt x="1100633" y="361026"/>
                  </a:cubicBezTo>
                  <a:cubicBezTo>
                    <a:pt x="1099618" y="360608"/>
                    <a:pt x="1098752" y="360264"/>
                    <a:pt x="1098826" y="360324"/>
                  </a:cubicBezTo>
                  <a:cubicBezTo>
                    <a:pt x="1102619" y="363775"/>
                    <a:pt x="1095332" y="357635"/>
                    <a:pt x="1094735" y="357157"/>
                  </a:cubicBezTo>
                  <a:cubicBezTo>
                    <a:pt x="1072785" y="339291"/>
                    <a:pt x="1058718" y="308278"/>
                    <a:pt x="1043726" y="284003"/>
                  </a:cubicBezTo>
                  <a:cubicBezTo>
                    <a:pt x="1023030" y="250466"/>
                    <a:pt x="1002349" y="216914"/>
                    <a:pt x="981638" y="183377"/>
                  </a:cubicBezTo>
                  <a:cubicBezTo>
                    <a:pt x="961449" y="150722"/>
                    <a:pt x="938528" y="115422"/>
                    <a:pt x="899212" y="104278"/>
                  </a:cubicBezTo>
                  <a:cubicBezTo>
                    <a:pt x="862195" y="93791"/>
                    <a:pt x="818159" y="104875"/>
                    <a:pt x="796567" y="138562"/>
                  </a:cubicBezTo>
                  <a:cubicBezTo>
                    <a:pt x="786115" y="154860"/>
                    <a:pt x="779798" y="175445"/>
                    <a:pt x="772183" y="193207"/>
                  </a:cubicBezTo>
                  <a:cubicBezTo>
                    <a:pt x="763895" y="212522"/>
                    <a:pt x="755608" y="231853"/>
                    <a:pt x="747335" y="251168"/>
                  </a:cubicBezTo>
                  <a:cubicBezTo>
                    <a:pt x="735046" y="279820"/>
                    <a:pt x="722563" y="314747"/>
                    <a:pt x="709169" y="339410"/>
                  </a:cubicBezTo>
                  <a:cubicBezTo>
                    <a:pt x="704256" y="331986"/>
                    <a:pt x="699119" y="323784"/>
                    <a:pt x="697417" y="321215"/>
                  </a:cubicBezTo>
                  <a:cubicBezTo>
                    <a:pt x="652889" y="254037"/>
                    <a:pt x="608361" y="186858"/>
                    <a:pt x="563848" y="119679"/>
                  </a:cubicBezTo>
                  <a:cubicBezTo>
                    <a:pt x="541210" y="85515"/>
                    <a:pt x="517916" y="54055"/>
                    <a:pt x="472582" y="54323"/>
                  </a:cubicBezTo>
                  <a:cubicBezTo>
                    <a:pt x="432832" y="54562"/>
                    <a:pt x="398189" y="75312"/>
                    <a:pt x="377149" y="108789"/>
                  </a:cubicBezTo>
                  <a:cubicBezTo>
                    <a:pt x="357648" y="139832"/>
                    <a:pt x="350122" y="177910"/>
                    <a:pt x="340132" y="212687"/>
                  </a:cubicBezTo>
                  <a:cubicBezTo>
                    <a:pt x="330635" y="245790"/>
                    <a:pt x="321153" y="278894"/>
                    <a:pt x="311656" y="311998"/>
                  </a:cubicBezTo>
                  <a:cubicBezTo>
                    <a:pt x="297008" y="280507"/>
                    <a:pt x="282404" y="249002"/>
                    <a:pt x="267666" y="217571"/>
                  </a:cubicBezTo>
                  <a:cubicBezTo>
                    <a:pt x="238593" y="155577"/>
                    <a:pt x="209415" y="69083"/>
                    <a:pt x="126556" y="70636"/>
                  </a:cubicBezTo>
                  <a:cubicBezTo>
                    <a:pt x="41711" y="72235"/>
                    <a:pt x="25420" y="175789"/>
                    <a:pt x="12727" y="241533"/>
                  </a:cubicBezTo>
                  <a:cubicBezTo>
                    <a:pt x="-2205" y="318900"/>
                    <a:pt x="-4161" y="397894"/>
                    <a:pt x="7725" y="475784"/>
                  </a:cubicBezTo>
                  <a:cubicBezTo>
                    <a:pt x="13548" y="513967"/>
                    <a:pt x="73113" y="506154"/>
                    <a:pt x="74203" y="468897"/>
                  </a:cubicBezTo>
                  <a:cubicBezTo>
                    <a:pt x="75980" y="408291"/>
                    <a:pt x="82386" y="348791"/>
                    <a:pt x="96691" y="289859"/>
                  </a:cubicBezTo>
                  <a:cubicBezTo>
                    <a:pt x="103784" y="260669"/>
                    <a:pt x="112146" y="232181"/>
                    <a:pt x="122226" y="203873"/>
                  </a:cubicBezTo>
                  <a:cubicBezTo>
                    <a:pt x="122987" y="201737"/>
                    <a:pt x="127989" y="187261"/>
                    <a:pt x="132096" y="176207"/>
                  </a:cubicBezTo>
                  <a:cubicBezTo>
                    <a:pt x="138800" y="187067"/>
                    <a:pt x="149671" y="208638"/>
                    <a:pt x="155733" y="221948"/>
                  </a:cubicBezTo>
                  <a:cubicBezTo>
                    <a:pt x="168859" y="250735"/>
                    <a:pt x="181984" y="279507"/>
                    <a:pt x="195110" y="308293"/>
                  </a:cubicBezTo>
                  <a:cubicBezTo>
                    <a:pt x="222600" y="368585"/>
                    <a:pt x="250763" y="428638"/>
                    <a:pt x="277372" y="489333"/>
                  </a:cubicBezTo>
                  <a:cubicBezTo>
                    <a:pt x="296410" y="532774"/>
                    <a:pt x="362710" y="521107"/>
                    <a:pt x="375537" y="479623"/>
                  </a:cubicBezTo>
                  <a:cubicBezTo>
                    <a:pt x="397831" y="407545"/>
                    <a:pt x="417915" y="334719"/>
                    <a:pt x="438820" y="262223"/>
                  </a:cubicBezTo>
                  <a:cubicBezTo>
                    <a:pt x="447047" y="233660"/>
                    <a:pt x="451960" y="199346"/>
                    <a:pt x="465623" y="172831"/>
                  </a:cubicBezTo>
                  <a:cubicBezTo>
                    <a:pt x="466071" y="171949"/>
                    <a:pt x="466370" y="171352"/>
                    <a:pt x="466728" y="170635"/>
                  </a:cubicBezTo>
                  <a:cubicBezTo>
                    <a:pt x="469640" y="174534"/>
                    <a:pt x="472343" y="177999"/>
                    <a:pt x="473089" y="179135"/>
                  </a:cubicBezTo>
                  <a:cubicBezTo>
                    <a:pt x="514213" y="241398"/>
                    <a:pt x="555351" y="303647"/>
                    <a:pt x="596475" y="365911"/>
                  </a:cubicBezTo>
                  <a:cubicBezTo>
                    <a:pt x="615006" y="393965"/>
                    <a:pt x="632327" y="427114"/>
                    <a:pt x="661520" y="445638"/>
                  </a:cubicBezTo>
                  <a:cubicBezTo>
                    <a:pt x="696506" y="467837"/>
                    <a:pt x="741527" y="463579"/>
                    <a:pt x="772302" y="436047"/>
                  </a:cubicBezTo>
                  <a:cubicBezTo>
                    <a:pt x="796985" y="413968"/>
                    <a:pt x="808946" y="383643"/>
                    <a:pt x="821624" y="353930"/>
                  </a:cubicBezTo>
                  <a:cubicBezTo>
                    <a:pt x="836944" y="318033"/>
                    <a:pt x="852265" y="282136"/>
                    <a:pt x="867600" y="246239"/>
                  </a:cubicBezTo>
                  <a:cubicBezTo>
                    <a:pt x="868675" y="243714"/>
                    <a:pt x="873633" y="234064"/>
                    <a:pt x="878516" y="223920"/>
                  </a:cubicBezTo>
                  <a:cubicBezTo>
                    <a:pt x="892552" y="244416"/>
                    <a:pt x="904557" y="266943"/>
                    <a:pt x="917354" y="288007"/>
                  </a:cubicBezTo>
                  <a:cubicBezTo>
                    <a:pt x="951654" y="344414"/>
                    <a:pt x="983489" y="419197"/>
                    <a:pt x="1041546" y="455198"/>
                  </a:cubicBezTo>
                  <a:cubicBezTo>
                    <a:pt x="1101425" y="492336"/>
                    <a:pt x="1183224" y="471287"/>
                    <a:pt x="1209221" y="404094"/>
                  </a:cubicBezTo>
                  <a:cubicBezTo>
                    <a:pt x="1232411" y="344160"/>
                    <a:pt x="1248806" y="281598"/>
                    <a:pt x="1269891" y="220858"/>
                  </a:cubicBezTo>
                  <a:cubicBezTo>
                    <a:pt x="1270398" y="221530"/>
                    <a:pt x="1270876" y="222158"/>
                    <a:pt x="1270981" y="222292"/>
                  </a:cubicBezTo>
                  <a:cubicBezTo>
                    <a:pt x="1293827" y="255007"/>
                    <a:pt x="1316688" y="287693"/>
                    <a:pt x="1339535" y="320408"/>
                  </a:cubicBezTo>
                  <a:cubicBezTo>
                    <a:pt x="1358141" y="347044"/>
                    <a:pt x="1375477" y="381193"/>
                    <a:pt x="1403609" y="398925"/>
                  </a:cubicBezTo>
                  <a:cubicBezTo>
                    <a:pt x="1432996" y="417464"/>
                    <a:pt x="1471193" y="420198"/>
                    <a:pt x="1503715" y="409233"/>
                  </a:cubicBezTo>
                  <a:cubicBezTo>
                    <a:pt x="1576839" y="384569"/>
                    <a:pt x="1601581" y="308293"/>
                    <a:pt x="1629445" y="243953"/>
                  </a:cubicBezTo>
                  <a:cubicBezTo>
                    <a:pt x="1643825" y="210745"/>
                    <a:pt x="1658204" y="177521"/>
                    <a:pt x="1672599" y="144313"/>
                  </a:cubicBezTo>
                  <a:cubicBezTo>
                    <a:pt x="1673092" y="143178"/>
                    <a:pt x="1673585" y="142042"/>
                    <a:pt x="1674078" y="140922"/>
                  </a:cubicBezTo>
                  <a:cubicBezTo>
                    <a:pt x="1676541" y="145448"/>
                    <a:pt x="1679020" y="149960"/>
                    <a:pt x="1681499" y="154471"/>
                  </a:cubicBezTo>
                  <a:cubicBezTo>
                    <a:pt x="1690070" y="170187"/>
                    <a:pt x="1698656" y="185902"/>
                    <a:pt x="1707227" y="201617"/>
                  </a:cubicBezTo>
                  <a:cubicBezTo>
                    <a:pt x="1725818" y="235662"/>
                    <a:pt x="1744394" y="269722"/>
                    <a:pt x="1762984" y="303767"/>
                  </a:cubicBezTo>
                  <a:cubicBezTo>
                    <a:pt x="1779425" y="333883"/>
                    <a:pt x="1793342" y="365717"/>
                    <a:pt x="1824789" y="382971"/>
                  </a:cubicBezTo>
                  <a:cubicBezTo>
                    <a:pt x="1858700" y="401569"/>
                    <a:pt x="1899764" y="400613"/>
                    <a:pt x="1934586" y="385047"/>
                  </a:cubicBezTo>
                  <a:cubicBezTo>
                    <a:pt x="2001199" y="355260"/>
                    <a:pt x="2022149" y="275906"/>
                    <a:pt x="2046130" y="213702"/>
                  </a:cubicBezTo>
                  <a:cubicBezTo>
                    <a:pt x="2049385" y="205247"/>
                    <a:pt x="2052641" y="196807"/>
                    <a:pt x="2055911" y="188352"/>
                  </a:cubicBezTo>
                  <a:cubicBezTo>
                    <a:pt x="2065557" y="204904"/>
                    <a:pt x="2075188" y="221456"/>
                    <a:pt x="2084835" y="238007"/>
                  </a:cubicBezTo>
                  <a:cubicBezTo>
                    <a:pt x="2123121" y="303722"/>
                    <a:pt x="2161258" y="402451"/>
                    <a:pt x="2252853" y="396669"/>
                  </a:cubicBezTo>
                  <a:cubicBezTo>
                    <a:pt x="2292438" y="394175"/>
                    <a:pt x="2328962" y="374247"/>
                    <a:pt x="2355079" y="344653"/>
                  </a:cubicBezTo>
                  <a:cubicBezTo>
                    <a:pt x="2379389" y="317107"/>
                    <a:pt x="2392395" y="283973"/>
                    <a:pt x="2404356" y="249958"/>
                  </a:cubicBezTo>
                  <a:cubicBezTo>
                    <a:pt x="2408627" y="258697"/>
                    <a:pt x="2412912" y="267436"/>
                    <a:pt x="2417183" y="276175"/>
                  </a:cubicBezTo>
                  <a:cubicBezTo>
                    <a:pt x="2420602" y="283181"/>
                    <a:pt x="2423977" y="290218"/>
                    <a:pt x="2427471" y="297194"/>
                  </a:cubicBezTo>
                  <a:cubicBezTo>
                    <a:pt x="2427366" y="298299"/>
                    <a:pt x="2427112" y="299375"/>
                    <a:pt x="2427068" y="300495"/>
                  </a:cubicBezTo>
                  <a:cubicBezTo>
                    <a:pt x="2425052" y="352750"/>
                    <a:pt x="2486498" y="388543"/>
                    <a:pt x="2529294" y="355678"/>
                  </a:cubicBezTo>
                  <a:cubicBezTo>
                    <a:pt x="2575510" y="320154"/>
                    <a:pt x="2549094" y="266943"/>
                    <a:pt x="2528756" y="2254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3"/>
            <p:cNvGrpSpPr/>
            <p:nvPr/>
          </p:nvGrpSpPr>
          <p:grpSpPr>
            <a:xfrm rot="-155436">
              <a:off x="1653772" y="2616171"/>
              <a:ext cx="1365211" cy="296952"/>
              <a:chOff x="3273395" y="5250595"/>
              <a:chExt cx="2730362" cy="593891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5648593" y="5602523"/>
                <a:ext cx="298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89" extrusionOk="0">
                    <a:moveTo>
                      <a:pt x="298" y="90"/>
                    </a:moveTo>
                    <a:cubicBezTo>
                      <a:pt x="164" y="45"/>
                      <a:pt x="134" y="4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4" y="30"/>
                      <a:pt x="194" y="60"/>
                      <a:pt x="298" y="90"/>
                    </a:cubicBezTo>
                    <a:cubicBezTo>
                      <a:pt x="298" y="90"/>
                      <a:pt x="298" y="90"/>
                      <a:pt x="298" y="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63693" y="5449523"/>
                <a:ext cx="1567" cy="478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78" extrusionOk="0">
                    <a:moveTo>
                      <a:pt x="0" y="478"/>
                    </a:moveTo>
                    <a:cubicBezTo>
                      <a:pt x="314" y="388"/>
                      <a:pt x="836" y="224"/>
                      <a:pt x="1568" y="0"/>
                    </a:cubicBezTo>
                    <a:cubicBezTo>
                      <a:pt x="1030" y="134"/>
                      <a:pt x="552" y="269"/>
                      <a:pt x="194" y="374"/>
                    </a:cubicBezTo>
                    <a:cubicBezTo>
                      <a:pt x="119" y="403"/>
                      <a:pt x="60" y="434"/>
                      <a:pt x="0" y="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273395" y="5250595"/>
                <a:ext cx="2730362" cy="593891"/>
              </a:xfrm>
              <a:custGeom>
                <a:avLst/>
                <a:gdLst/>
                <a:ahLst/>
                <a:cxnLst/>
                <a:rect l="l" t="t" r="r" b="b"/>
                <a:pathLst>
                  <a:path w="2730362" h="593891" extrusionOk="0">
                    <a:moveTo>
                      <a:pt x="2729855" y="235632"/>
                    </a:moveTo>
                    <a:cubicBezTo>
                      <a:pt x="2728526" y="223562"/>
                      <a:pt x="2727182" y="211491"/>
                      <a:pt x="2725853" y="199421"/>
                    </a:cubicBezTo>
                    <a:cubicBezTo>
                      <a:pt x="2723135" y="174832"/>
                      <a:pt x="2695675" y="158534"/>
                      <a:pt x="2672709" y="158624"/>
                    </a:cubicBezTo>
                    <a:cubicBezTo>
                      <a:pt x="2657881" y="142341"/>
                      <a:pt x="2642710" y="126342"/>
                      <a:pt x="2627823" y="110119"/>
                    </a:cubicBezTo>
                    <a:cubicBezTo>
                      <a:pt x="2592433" y="71548"/>
                      <a:pt x="2548427" y="25298"/>
                      <a:pt x="2491103" y="53756"/>
                    </a:cubicBezTo>
                    <a:cubicBezTo>
                      <a:pt x="2451278" y="73519"/>
                      <a:pt x="2436226" y="122443"/>
                      <a:pt x="2424863" y="162299"/>
                    </a:cubicBezTo>
                    <a:cubicBezTo>
                      <a:pt x="2413425" y="202394"/>
                      <a:pt x="2406914" y="243714"/>
                      <a:pt x="2395177" y="283719"/>
                    </a:cubicBezTo>
                    <a:cubicBezTo>
                      <a:pt x="2390101" y="301033"/>
                      <a:pt x="2384008" y="319019"/>
                      <a:pt x="2375989" y="333554"/>
                    </a:cubicBezTo>
                    <a:cubicBezTo>
                      <a:pt x="2374914" y="335511"/>
                      <a:pt x="2371659" y="340680"/>
                      <a:pt x="2368957" y="344862"/>
                    </a:cubicBezTo>
                    <a:cubicBezTo>
                      <a:pt x="2366926" y="342397"/>
                      <a:pt x="2365029" y="340127"/>
                      <a:pt x="2364970" y="340247"/>
                    </a:cubicBezTo>
                    <a:cubicBezTo>
                      <a:pt x="2353487" y="323710"/>
                      <a:pt x="2345319" y="304424"/>
                      <a:pt x="2336180" y="286587"/>
                    </a:cubicBezTo>
                    <a:cubicBezTo>
                      <a:pt x="2292563" y="201393"/>
                      <a:pt x="2248946" y="116198"/>
                      <a:pt x="2205329" y="31004"/>
                    </a:cubicBezTo>
                    <a:cubicBezTo>
                      <a:pt x="2182184" y="-14185"/>
                      <a:pt x="2105372" y="-9554"/>
                      <a:pt x="2092874" y="42134"/>
                    </a:cubicBezTo>
                    <a:cubicBezTo>
                      <a:pt x="2071879" y="128986"/>
                      <a:pt x="2050899" y="215854"/>
                      <a:pt x="2029904" y="302706"/>
                    </a:cubicBezTo>
                    <a:cubicBezTo>
                      <a:pt x="2028082" y="310250"/>
                      <a:pt x="2026306" y="317809"/>
                      <a:pt x="2024245" y="325278"/>
                    </a:cubicBezTo>
                    <a:cubicBezTo>
                      <a:pt x="2021228" y="321618"/>
                      <a:pt x="2016734" y="316136"/>
                      <a:pt x="2016390" y="315867"/>
                    </a:cubicBezTo>
                    <a:cubicBezTo>
                      <a:pt x="2005609" y="301242"/>
                      <a:pt x="1996605" y="285019"/>
                      <a:pt x="1988183" y="268960"/>
                    </a:cubicBezTo>
                    <a:cubicBezTo>
                      <a:pt x="1956049" y="207742"/>
                      <a:pt x="1934830" y="140996"/>
                      <a:pt x="1897276" y="82602"/>
                    </a:cubicBezTo>
                    <a:cubicBezTo>
                      <a:pt x="1870099" y="40341"/>
                      <a:pt x="1831917" y="-949"/>
                      <a:pt x="1776817" y="20129"/>
                    </a:cubicBezTo>
                    <a:cubicBezTo>
                      <a:pt x="1733468" y="36711"/>
                      <a:pt x="1716237" y="82826"/>
                      <a:pt x="1700797" y="122846"/>
                    </a:cubicBezTo>
                    <a:cubicBezTo>
                      <a:pt x="1674844" y="190114"/>
                      <a:pt x="1661361" y="264404"/>
                      <a:pt x="1623880" y="324651"/>
                    </a:cubicBezTo>
                    <a:cubicBezTo>
                      <a:pt x="1621686" y="321917"/>
                      <a:pt x="1620162" y="319826"/>
                      <a:pt x="1617908" y="316016"/>
                    </a:cubicBezTo>
                    <a:cubicBezTo>
                      <a:pt x="1595434" y="278312"/>
                      <a:pt x="1575455" y="238889"/>
                      <a:pt x="1554341" y="200407"/>
                    </a:cubicBezTo>
                    <a:cubicBezTo>
                      <a:pt x="1533958" y="163270"/>
                      <a:pt x="1515233" y="124385"/>
                      <a:pt x="1492417" y="88682"/>
                    </a:cubicBezTo>
                    <a:cubicBezTo>
                      <a:pt x="1467868" y="50275"/>
                      <a:pt x="1433882" y="16992"/>
                      <a:pt x="1385964" y="13736"/>
                    </a:cubicBezTo>
                    <a:cubicBezTo>
                      <a:pt x="1306779" y="8342"/>
                      <a:pt x="1263356" y="82916"/>
                      <a:pt x="1245377" y="149347"/>
                    </a:cubicBezTo>
                    <a:cubicBezTo>
                      <a:pt x="1233551" y="193042"/>
                      <a:pt x="1222307" y="236020"/>
                      <a:pt x="1204806" y="277938"/>
                    </a:cubicBezTo>
                    <a:cubicBezTo>
                      <a:pt x="1200730" y="287708"/>
                      <a:pt x="1196444" y="297493"/>
                      <a:pt x="1191546" y="306934"/>
                    </a:cubicBezTo>
                    <a:cubicBezTo>
                      <a:pt x="1183438" y="295312"/>
                      <a:pt x="1172717" y="280074"/>
                      <a:pt x="1164653" y="268303"/>
                    </a:cubicBezTo>
                    <a:cubicBezTo>
                      <a:pt x="1150064" y="247015"/>
                      <a:pt x="1135460" y="225713"/>
                      <a:pt x="1120872" y="204425"/>
                    </a:cubicBezTo>
                    <a:cubicBezTo>
                      <a:pt x="1091679" y="161836"/>
                      <a:pt x="1062487" y="119261"/>
                      <a:pt x="1033309" y="76671"/>
                    </a:cubicBezTo>
                    <a:cubicBezTo>
                      <a:pt x="1007192" y="38563"/>
                      <a:pt x="955945" y="33260"/>
                      <a:pt x="928051" y="73370"/>
                    </a:cubicBezTo>
                    <a:cubicBezTo>
                      <a:pt x="889660" y="128568"/>
                      <a:pt x="878207" y="194954"/>
                      <a:pt x="872832" y="260639"/>
                    </a:cubicBezTo>
                    <a:cubicBezTo>
                      <a:pt x="870368" y="290651"/>
                      <a:pt x="869054" y="320767"/>
                      <a:pt x="865709" y="350703"/>
                    </a:cubicBezTo>
                    <a:cubicBezTo>
                      <a:pt x="857869" y="338648"/>
                      <a:pt x="850030" y="326593"/>
                      <a:pt x="842176" y="314522"/>
                    </a:cubicBezTo>
                    <a:cubicBezTo>
                      <a:pt x="817776" y="277012"/>
                      <a:pt x="793690" y="239277"/>
                      <a:pt x="768978" y="201976"/>
                    </a:cubicBezTo>
                    <a:cubicBezTo>
                      <a:pt x="724390" y="134692"/>
                      <a:pt x="657269" y="60314"/>
                      <a:pt x="567317" y="79151"/>
                    </a:cubicBezTo>
                    <a:cubicBezTo>
                      <a:pt x="483428" y="96734"/>
                      <a:pt x="442543" y="188411"/>
                      <a:pt x="415381" y="260535"/>
                    </a:cubicBezTo>
                    <a:cubicBezTo>
                      <a:pt x="406168" y="285004"/>
                      <a:pt x="397955" y="309862"/>
                      <a:pt x="388817" y="334376"/>
                    </a:cubicBezTo>
                    <a:cubicBezTo>
                      <a:pt x="372466" y="286766"/>
                      <a:pt x="356145" y="239158"/>
                      <a:pt x="339719" y="191564"/>
                    </a:cubicBezTo>
                    <a:cubicBezTo>
                      <a:pt x="325414" y="150109"/>
                      <a:pt x="313080" y="106862"/>
                      <a:pt x="285067" y="72219"/>
                    </a:cubicBezTo>
                    <a:cubicBezTo>
                      <a:pt x="255516" y="35665"/>
                      <a:pt x="206180" y="16753"/>
                      <a:pt x="159935" y="28435"/>
                    </a:cubicBezTo>
                    <a:cubicBezTo>
                      <a:pt x="111017" y="40789"/>
                      <a:pt x="75060" y="76985"/>
                      <a:pt x="55259" y="122219"/>
                    </a:cubicBezTo>
                    <a:cubicBezTo>
                      <a:pt x="36699" y="164629"/>
                      <a:pt x="33503" y="212238"/>
                      <a:pt x="27246" y="257651"/>
                    </a:cubicBezTo>
                    <a:cubicBezTo>
                      <a:pt x="20602" y="305993"/>
                      <a:pt x="13539" y="354513"/>
                      <a:pt x="9104" y="403108"/>
                    </a:cubicBezTo>
                    <a:cubicBezTo>
                      <a:pt x="4684" y="451583"/>
                      <a:pt x="3624" y="500253"/>
                      <a:pt x="115" y="548848"/>
                    </a:cubicBezTo>
                    <a:cubicBezTo>
                      <a:pt x="-3424" y="597921"/>
                      <a:pt x="76165" y="612875"/>
                      <a:pt x="86901" y="563383"/>
                    </a:cubicBezTo>
                    <a:cubicBezTo>
                      <a:pt x="95890" y="521973"/>
                      <a:pt x="107761" y="481012"/>
                      <a:pt x="115765" y="439468"/>
                    </a:cubicBezTo>
                    <a:cubicBezTo>
                      <a:pt x="123679" y="398387"/>
                      <a:pt x="130324" y="357187"/>
                      <a:pt x="136894" y="315867"/>
                    </a:cubicBezTo>
                    <a:cubicBezTo>
                      <a:pt x="142509" y="280642"/>
                      <a:pt x="146839" y="244087"/>
                      <a:pt x="153499" y="209729"/>
                    </a:cubicBezTo>
                    <a:cubicBezTo>
                      <a:pt x="156530" y="194118"/>
                      <a:pt x="160637" y="178955"/>
                      <a:pt x="167057" y="165062"/>
                    </a:cubicBezTo>
                    <a:cubicBezTo>
                      <a:pt x="171179" y="156159"/>
                      <a:pt x="168222" y="160820"/>
                      <a:pt x="174509" y="154546"/>
                    </a:cubicBezTo>
                    <a:cubicBezTo>
                      <a:pt x="177839" y="151229"/>
                      <a:pt x="181691" y="148675"/>
                      <a:pt x="183125" y="147794"/>
                    </a:cubicBezTo>
                    <a:cubicBezTo>
                      <a:pt x="179974" y="148481"/>
                      <a:pt x="181631" y="148018"/>
                      <a:pt x="187858" y="146449"/>
                    </a:cubicBezTo>
                    <a:cubicBezTo>
                      <a:pt x="188246" y="146464"/>
                      <a:pt x="188859" y="146464"/>
                      <a:pt x="189336" y="146479"/>
                    </a:cubicBezTo>
                    <a:cubicBezTo>
                      <a:pt x="189874" y="147151"/>
                      <a:pt x="190695" y="148152"/>
                      <a:pt x="191367" y="148959"/>
                    </a:cubicBezTo>
                    <a:cubicBezTo>
                      <a:pt x="196265" y="155517"/>
                      <a:pt x="199565" y="163464"/>
                      <a:pt x="203149" y="170739"/>
                    </a:cubicBezTo>
                    <a:cubicBezTo>
                      <a:pt x="206479" y="177462"/>
                      <a:pt x="210227" y="189636"/>
                      <a:pt x="214900" y="203350"/>
                    </a:cubicBezTo>
                    <a:cubicBezTo>
                      <a:pt x="221680" y="223233"/>
                      <a:pt x="228534" y="243101"/>
                      <a:pt x="235373" y="262970"/>
                    </a:cubicBezTo>
                    <a:cubicBezTo>
                      <a:pt x="261743" y="339619"/>
                      <a:pt x="288113" y="416253"/>
                      <a:pt x="314484" y="492903"/>
                    </a:cubicBezTo>
                    <a:cubicBezTo>
                      <a:pt x="328625" y="533999"/>
                      <a:pt x="380768" y="558423"/>
                      <a:pt x="415799" y="523094"/>
                    </a:cubicBezTo>
                    <a:cubicBezTo>
                      <a:pt x="476350" y="462025"/>
                      <a:pt x="500689" y="381865"/>
                      <a:pt x="529718" y="303244"/>
                    </a:cubicBezTo>
                    <a:cubicBezTo>
                      <a:pt x="541873" y="270304"/>
                      <a:pt x="553774" y="238590"/>
                      <a:pt x="574141" y="213927"/>
                    </a:cubicBezTo>
                    <a:cubicBezTo>
                      <a:pt x="577068" y="210386"/>
                      <a:pt x="580682" y="206696"/>
                      <a:pt x="584101" y="203738"/>
                    </a:cubicBezTo>
                    <a:cubicBezTo>
                      <a:pt x="600601" y="189502"/>
                      <a:pt x="589133" y="200048"/>
                      <a:pt x="588432" y="200452"/>
                    </a:cubicBezTo>
                    <a:cubicBezTo>
                      <a:pt x="589193" y="200004"/>
                      <a:pt x="589626" y="199764"/>
                      <a:pt x="590268" y="199391"/>
                    </a:cubicBezTo>
                    <a:cubicBezTo>
                      <a:pt x="589566" y="199585"/>
                      <a:pt x="589731" y="199496"/>
                      <a:pt x="590462" y="199287"/>
                    </a:cubicBezTo>
                    <a:cubicBezTo>
                      <a:pt x="602542" y="192355"/>
                      <a:pt x="594225" y="198152"/>
                      <a:pt x="592866" y="198585"/>
                    </a:cubicBezTo>
                    <a:cubicBezTo>
                      <a:pt x="592418" y="198734"/>
                      <a:pt x="592179" y="198808"/>
                      <a:pt x="591836" y="198913"/>
                    </a:cubicBezTo>
                    <a:cubicBezTo>
                      <a:pt x="592986" y="198629"/>
                      <a:pt x="594359" y="198346"/>
                      <a:pt x="595435" y="198331"/>
                    </a:cubicBezTo>
                    <a:cubicBezTo>
                      <a:pt x="607575" y="198181"/>
                      <a:pt x="600601" y="198868"/>
                      <a:pt x="597585" y="198540"/>
                    </a:cubicBezTo>
                    <a:cubicBezTo>
                      <a:pt x="599108" y="198704"/>
                      <a:pt x="600273" y="198928"/>
                      <a:pt x="601213" y="199137"/>
                    </a:cubicBezTo>
                    <a:cubicBezTo>
                      <a:pt x="610770" y="203425"/>
                      <a:pt x="616489" y="208115"/>
                      <a:pt x="621596" y="212627"/>
                    </a:cubicBezTo>
                    <a:cubicBezTo>
                      <a:pt x="654104" y="241354"/>
                      <a:pt x="671634" y="275697"/>
                      <a:pt x="695780" y="312804"/>
                    </a:cubicBezTo>
                    <a:cubicBezTo>
                      <a:pt x="723449" y="355305"/>
                      <a:pt x="751134" y="397820"/>
                      <a:pt x="778803" y="440320"/>
                    </a:cubicBezTo>
                    <a:cubicBezTo>
                      <a:pt x="807563" y="484478"/>
                      <a:pt x="843953" y="535762"/>
                      <a:pt x="904876" y="519957"/>
                    </a:cubicBezTo>
                    <a:cubicBezTo>
                      <a:pt x="960902" y="505422"/>
                      <a:pt x="973968" y="441351"/>
                      <a:pt x="982166" y="392247"/>
                    </a:cubicBezTo>
                    <a:cubicBezTo>
                      <a:pt x="990035" y="345101"/>
                      <a:pt x="991319" y="297508"/>
                      <a:pt x="995918" y="250033"/>
                    </a:cubicBezTo>
                    <a:cubicBezTo>
                      <a:pt x="996277" y="246373"/>
                      <a:pt x="996710" y="242773"/>
                      <a:pt x="997143" y="239158"/>
                    </a:cubicBezTo>
                    <a:cubicBezTo>
                      <a:pt x="1028172" y="284720"/>
                      <a:pt x="1059276" y="330238"/>
                      <a:pt x="1090843" y="375427"/>
                    </a:cubicBezTo>
                    <a:cubicBezTo>
                      <a:pt x="1118020" y="414342"/>
                      <a:pt x="1152349" y="449059"/>
                      <a:pt x="1204074" y="443083"/>
                    </a:cubicBezTo>
                    <a:cubicBezTo>
                      <a:pt x="1249887" y="437795"/>
                      <a:pt x="1280498" y="402002"/>
                      <a:pt x="1299492" y="362669"/>
                    </a:cubicBezTo>
                    <a:cubicBezTo>
                      <a:pt x="1319919" y="320364"/>
                      <a:pt x="1337479" y="276773"/>
                      <a:pt x="1350246" y="231524"/>
                    </a:cubicBezTo>
                    <a:cubicBezTo>
                      <a:pt x="1355085" y="214404"/>
                      <a:pt x="1358668" y="196956"/>
                      <a:pt x="1363611" y="179867"/>
                    </a:cubicBezTo>
                    <a:cubicBezTo>
                      <a:pt x="1365821" y="172233"/>
                      <a:pt x="1368344" y="164749"/>
                      <a:pt x="1371047" y="157279"/>
                    </a:cubicBezTo>
                    <a:cubicBezTo>
                      <a:pt x="1371301" y="156592"/>
                      <a:pt x="1372660" y="153381"/>
                      <a:pt x="1373571" y="151155"/>
                    </a:cubicBezTo>
                    <a:cubicBezTo>
                      <a:pt x="1374959" y="148735"/>
                      <a:pt x="1378200" y="142565"/>
                      <a:pt x="1378110" y="142714"/>
                    </a:cubicBezTo>
                    <a:cubicBezTo>
                      <a:pt x="1378633" y="141863"/>
                      <a:pt x="1379245" y="141056"/>
                      <a:pt x="1379768" y="140205"/>
                    </a:cubicBezTo>
                    <a:cubicBezTo>
                      <a:pt x="1381097" y="141579"/>
                      <a:pt x="1382127" y="142625"/>
                      <a:pt x="1381754" y="142147"/>
                    </a:cubicBezTo>
                    <a:cubicBezTo>
                      <a:pt x="1404973" y="171860"/>
                      <a:pt x="1424983" y="218811"/>
                      <a:pt x="1444738" y="254828"/>
                    </a:cubicBezTo>
                    <a:cubicBezTo>
                      <a:pt x="1466554" y="294610"/>
                      <a:pt x="1487101" y="335466"/>
                      <a:pt x="1510425" y="374381"/>
                    </a:cubicBezTo>
                    <a:cubicBezTo>
                      <a:pt x="1534197" y="414043"/>
                      <a:pt x="1570274" y="453182"/>
                      <a:pt x="1619147" y="457305"/>
                    </a:cubicBezTo>
                    <a:cubicBezTo>
                      <a:pt x="1714893" y="465372"/>
                      <a:pt x="1756987" y="340844"/>
                      <a:pt x="1781102" y="268512"/>
                    </a:cubicBezTo>
                    <a:cubicBezTo>
                      <a:pt x="1791152" y="238381"/>
                      <a:pt x="1800141" y="207891"/>
                      <a:pt x="1810758" y="177954"/>
                    </a:cubicBezTo>
                    <a:cubicBezTo>
                      <a:pt x="1843609" y="241010"/>
                      <a:pt x="1865231" y="309936"/>
                      <a:pt x="1905175" y="369197"/>
                    </a:cubicBezTo>
                    <a:cubicBezTo>
                      <a:pt x="1932471" y="409711"/>
                      <a:pt x="1967413" y="456617"/>
                      <a:pt x="2019332" y="463459"/>
                    </a:cubicBezTo>
                    <a:cubicBezTo>
                      <a:pt x="2076373" y="470974"/>
                      <a:pt x="2116257" y="429071"/>
                      <a:pt x="2135460" y="379639"/>
                    </a:cubicBezTo>
                    <a:cubicBezTo>
                      <a:pt x="2153170" y="334047"/>
                      <a:pt x="2160621" y="282674"/>
                      <a:pt x="2172089" y="235169"/>
                    </a:cubicBezTo>
                    <a:cubicBezTo>
                      <a:pt x="2190859" y="271828"/>
                      <a:pt x="2209614" y="308487"/>
                      <a:pt x="2228384" y="345146"/>
                    </a:cubicBezTo>
                    <a:cubicBezTo>
                      <a:pt x="2248557" y="384554"/>
                      <a:pt x="2268253" y="425814"/>
                      <a:pt x="2305255" y="452375"/>
                    </a:cubicBezTo>
                    <a:cubicBezTo>
                      <a:pt x="2347200" y="482476"/>
                      <a:pt x="2401195" y="478980"/>
                      <a:pt x="2440915" y="446952"/>
                    </a:cubicBezTo>
                    <a:cubicBezTo>
                      <a:pt x="2508260" y="392636"/>
                      <a:pt x="2517846" y="291696"/>
                      <a:pt x="2537945" y="213687"/>
                    </a:cubicBezTo>
                    <a:cubicBezTo>
                      <a:pt x="2539214" y="208743"/>
                      <a:pt x="2540797" y="203798"/>
                      <a:pt x="2542514" y="198868"/>
                    </a:cubicBezTo>
                    <a:cubicBezTo>
                      <a:pt x="2570408" y="230075"/>
                      <a:pt x="2597749" y="263059"/>
                      <a:pt x="2629510" y="289904"/>
                    </a:cubicBezTo>
                    <a:cubicBezTo>
                      <a:pt x="2676293" y="329431"/>
                      <a:pt x="2736515" y="295700"/>
                      <a:pt x="2729855" y="2356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 rot="-155436">
              <a:off x="1707227" y="3156865"/>
              <a:ext cx="1267463" cy="281065"/>
              <a:chOff x="3332136" y="6331286"/>
              <a:chExt cx="2534871" cy="562117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32136" y="6331286"/>
                <a:ext cx="2534871" cy="562117"/>
              </a:xfrm>
              <a:custGeom>
                <a:avLst/>
                <a:gdLst/>
                <a:ahLst/>
                <a:cxnLst/>
                <a:rect l="l" t="t" r="r" b="b"/>
                <a:pathLst>
                  <a:path w="2534871" h="562117" extrusionOk="0">
                    <a:moveTo>
                      <a:pt x="2513324" y="179290"/>
                    </a:moveTo>
                    <a:cubicBezTo>
                      <a:pt x="2496466" y="168698"/>
                      <a:pt x="2469722" y="169535"/>
                      <a:pt x="2455686" y="184892"/>
                    </a:cubicBezTo>
                    <a:cubicBezTo>
                      <a:pt x="2436274" y="206119"/>
                      <a:pt x="2417220" y="225510"/>
                      <a:pt x="2400466" y="249038"/>
                    </a:cubicBezTo>
                    <a:cubicBezTo>
                      <a:pt x="2386564" y="268563"/>
                      <a:pt x="2372170" y="287938"/>
                      <a:pt x="2356162" y="305774"/>
                    </a:cubicBezTo>
                    <a:cubicBezTo>
                      <a:pt x="2354296" y="307851"/>
                      <a:pt x="2346815" y="315275"/>
                      <a:pt x="2341514" y="320579"/>
                    </a:cubicBezTo>
                    <a:cubicBezTo>
                      <a:pt x="2337691" y="317247"/>
                      <a:pt x="2333256" y="313617"/>
                      <a:pt x="2328075" y="307910"/>
                    </a:cubicBezTo>
                    <a:cubicBezTo>
                      <a:pt x="2320026" y="299067"/>
                      <a:pt x="2316965" y="295198"/>
                      <a:pt x="2312814" y="289073"/>
                    </a:cubicBezTo>
                    <a:cubicBezTo>
                      <a:pt x="2287324" y="251443"/>
                      <a:pt x="2270690" y="208480"/>
                      <a:pt x="2252039" y="167280"/>
                    </a:cubicBezTo>
                    <a:cubicBezTo>
                      <a:pt x="2232747" y="124660"/>
                      <a:pt x="2209931" y="69342"/>
                      <a:pt x="2168852" y="43588"/>
                    </a:cubicBezTo>
                    <a:cubicBezTo>
                      <a:pt x="2138375" y="24482"/>
                      <a:pt x="2097057" y="26095"/>
                      <a:pt x="2069925" y="50654"/>
                    </a:cubicBezTo>
                    <a:cubicBezTo>
                      <a:pt x="2049886" y="68790"/>
                      <a:pt x="2040673" y="93229"/>
                      <a:pt x="2035163" y="118998"/>
                    </a:cubicBezTo>
                    <a:cubicBezTo>
                      <a:pt x="2023202" y="174793"/>
                      <a:pt x="2009629" y="230200"/>
                      <a:pt x="1993950" y="285069"/>
                    </a:cubicBezTo>
                    <a:cubicBezTo>
                      <a:pt x="1986320" y="311794"/>
                      <a:pt x="1978226" y="338385"/>
                      <a:pt x="1969685" y="364841"/>
                    </a:cubicBezTo>
                    <a:cubicBezTo>
                      <a:pt x="1969103" y="366679"/>
                      <a:pt x="1968535" y="368576"/>
                      <a:pt x="1967968" y="370443"/>
                    </a:cubicBezTo>
                    <a:cubicBezTo>
                      <a:pt x="1966430" y="367993"/>
                      <a:pt x="1964832" y="365573"/>
                      <a:pt x="1963339" y="363093"/>
                    </a:cubicBezTo>
                    <a:cubicBezTo>
                      <a:pt x="1951184" y="342717"/>
                      <a:pt x="1941090" y="321176"/>
                      <a:pt x="1932190" y="299186"/>
                    </a:cubicBezTo>
                    <a:cubicBezTo>
                      <a:pt x="1926337" y="284726"/>
                      <a:pt x="1917153" y="257478"/>
                      <a:pt x="1910090" y="236370"/>
                    </a:cubicBezTo>
                    <a:cubicBezTo>
                      <a:pt x="1902445" y="213529"/>
                      <a:pt x="1894829" y="190673"/>
                      <a:pt x="1886333" y="168131"/>
                    </a:cubicBezTo>
                    <a:cubicBezTo>
                      <a:pt x="1865995" y="114143"/>
                      <a:pt x="1841865" y="64398"/>
                      <a:pt x="1804922" y="19612"/>
                    </a:cubicBezTo>
                    <a:cubicBezTo>
                      <a:pt x="1774251" y="-17555"/>
                      <a:pt x="1715896" y="2433"/>
                      <a:pt x="1701636" y="43454"/>
                    </a:cubicBezTo>
                    <a:cubicBezTo>
                      <a:pt x="1679820" y="106270"/>
                      <a:pt x="1658004" y="169087"/>
                      <a:pt x="1636187" y="231903"/>
                    </a:cubicBezTo>
                    <a:cubicBezTo>
                      <a:pt x="1625615" y="262318"/>
                      <a:pt x="1615551" y="292972"/>
                      <a:pt x="1604441" y="323193"/>
                    </a:cubicBezTo>
                    <a:cubicBezTo>
                      <a:pt x="1602679" y="327988"/>
                      <a:pt x="1600858" y="332753"/>
                      <a:pt x="1598901" y="337474"/>
                    </a:cubicBezTo>
                    <a:cubicBezTo>
                      <a:pt x="1598304" y="338908"/>
                      <a:pt x="1598050" y="339640"/>
                      <a:pt x="1597946" y="340028"/>
                    </a:cubicBezTo>
                    <a:cubicBezTo>
                      <a:pt x="1597453" y="340880"/>
                      <a:pt x="1597080" y="341522"/>
                      <a:pt x="1596378" y="342762"/>
                    </a:cubicBezTo>
                    <a:cubicBezTo>
                      <a:pt x="1593362" y="348125"/>
                      <a:pt x="1590136" y="353294"/>
                      <a:pt x="1587015" y="358567"/>
                    </a:cubicBezTo>
                    <a:cubicBezTo>
                      <a:pt x="1586134" y="360061"/>
                      <a:pt x="1585567" y="361092"/>
                      <a:pt x="1585179" y="361854"/>
                    </a:cubicBezTo>
                    <a:cubicBezTo>
                      <a:pt x="1584537" y="362302"/>
                      <a:pt x="1583626" y="363004"/>
                      <a:pt x="1582028" y="364468"/>
                    </a:cubicBezTo>
                    <a:cubicBezTo>
                      <a:pt x="1581505" y="364946"/>
                      <a:pt x="1580968" y="365409"/>
                      <a:pt x="1580445" y="365887"/>
                    </a:cubicBezTo>
                    <a:cubicBezTo>
                      <a:pt x="1580221" y="366006"/>
                      <a:pt x="1580072" y="366066"/>
                      <a:pt x="1579758" y="366245"/>
                    </a:cubicBezTo>
                    <a:cubicBezTo>
                      <a:pt x="1579818" y="366275"/>
                      <a:pt x="1579878" y="366320"/>
                      <a:pt x="1579938" y="366350"/>
                    </a:cubicBezTo>
                    <a:cubicBezTo>
                      <a:pt x="1579908" y="366380"/>
                      <a:pt x="1579863" y="366410"/>
                      <a:pt x="1579833" y="366439"/>
                    </a:cubicBezTo>
                    <a:cubicBezTo>
                      <a:pt x="1579594" y="366500"/>
                      <a:pt x="1579385" y="366544"/>
                      <a:pt x="1579146" y="366589"/>
                    </a:cubicBezTo>
                    <a:cubicBezTo>
                      <a:pt x="1579116" y="366604"/>
                      <a:pt x="1579072" y="366634"/>
                      <a:pt x="1579041" y="366649"/>
                    </a:cubicBezTo>
                    <a:cubicBezTo>
                      <a:pt x="1579027" y="366634"/>
                      <a:pt x="1579012" y="366634"/>
                      <a:pt x="1578997" y="366619"/>
                    </a:cubicBezTo>
                    <a:cubicBezTo>
                      <a:pt x="1574875" y="367545"/>
                      <a:pt x="1574189" y="367650"/>
                      <a:pt x="1577384" y="366798"/>
                    </a:cubicBezTo>
                    <a:cubicBezTo>
                      <a:pt x="1577205" y="366126"/>
                      <a:pt x="1577339" y="365812"/>
                      <a:pt x="1577608" y="365663"/>
                    </a:cubicBezTo>
                    <a:cubicBezTo>
                      <a:pt x="1576996" y="365229"/>
                      <a:pt x="1576682" y="365035"/>
                      <a:pt x="1575966" y="364512"/>
                    </a:cubicBezTo>
                    <a:cubicBezTo>
                      <a:pt x="1576876" y="365170"/>
                      <a:pt x="1577369" y="365498"/>
                      <a:pt x="1577608" y="365648"/>
                    </a:cubicBezTo>
                    <a:cubicBezTo>
                      <a:pt x="1577638" y="365633"/>
                      <a:pt x="1577653" y="365603"/>
                      <a:pt x="1577683" y="365588"/>
                    </a:cubicBezTo>
                    <a:cubicBezTo>
                      <a:pt x="1576847" y="364752"/>
                      <a:pt x="1572217" y="361077"/>
                      <a:pt x="1572427" y="361495"/>
                    </a:cubicBezTo>
                    <a:cubicBezTo>
                      <a:pt x="1554194" y="344600"/>
                      <a:pt x="1540680" y="326061"/>
                      <a:pt x="1527794" y="305102"/>
                    </a:cubicBezTo>
                    <a:cubicBezTo>
                      <a:pt x="1498138" y="256896"/>
                      <a:pt x="1476442" y="204432"/>
                      <a:pt x="1451699" y="153670"/>
                    </a:cubicBezTo>
                    <a:cubicBezTo>
                      <a:pt x="1424985" y="98846"/>
                      <a:pt x="1387983" y="14817"/>
                      <a:pt x="1311978" y="35746"/>
                    </a:cubicBezTo>
                    <a:cubicBezTo>
                      <a:pt x="1244529" y="54329"/>
                      <a:pt x="1229104" y="139001"/>
                      <a:pt x="1209393" y="195842"/>
                    </a:cubicBezTo>
                    <a:cubicBezTo>
                      <a:pt x="1198955" y="225913"/>
                      <a:pt x="1188533" y="255984"/>
                      <a:pt x="1178095" y="286071"/>
                    </a:cubicBezTo>
                    <a:cubicBezTo>
                      <a:pt x="1168703" y="313154"/>
                      <a:pt x="1161386" y="343644"/>
                      <a:pt x="1146902" y="367500"/>
                    </a:cubicBezTo>
                    <a:cubicBezTo>
                      <a:pt x="1141048" y="377135"/>
                      <a:pt x="1145319" y="371444"/>
                      <a:pt x="1140973" y="376493"/>
                    </a:cubicBezTo>
                    <a:cubicBezTo>
                      <a:pt x="1139883" y="377763"/>
                      <a:pt x="1130013" y="387279"/>
                      <a:pt x="1135628" y="381946"/>
                    </a:cubicBezTo>
                    <a:cubicBezTo>
                      <a:pt x="1131178" y="386173"/>
                      <a:pt x="1132253" y="385860"/>
                      <a:pt x="1128923" y="386009"/>
                    </a:cubicBezTo>
                    <a:cubicBezTo>
                      <a:pt x="1128893" y="385994"/>
                      <a:pt x="1128863" y="385964"/>
                      <a:pt x="1128833" y="385949"/>
                    </a:cubicBezTo>
                    <a:cubicBezTo>
                      <a:pt x="1128639" y="385964"/>
                      <a:pt x="1128430" y="385979"/>
                      <a:pt x="1128191" y="385994"/>
                    </a:cubicBezTo>
                    <a:cubicBezTo>
                      <a:pt x="1128370" y="385979"/>
                      <a:pt x="1128669" y="385949"/>
                      <a:pt x="1128803" y="385935"/>
                    </a:cubicBezTo>
                    <a:cubicBezTo>
                      <a:pt x="1127952" y="385352"/>
                      <a:pt x="1126683" y="384530"/>
                      <a:pt x="1124563" y="383290"/>
                    </a:cubicBezTo>
                    <a:cubicBezTo>
                      <a:pt x="1123338" y="381617"/>
                      <a:pt x="1121561" y="379212"/>
                      <a:pt x="1120158" y="377300"/>
                    </a:cubicBezTo>
                    <a:cubicBezTo>
                      <a:pt x="1119949" y="376971"/>
                      <a:pt x="1118859" y="375358"/>
                      <a:pt x="1115872" y="370921"/>
                    </a:cubicBezTo>
                    <a:cubicBezTo>
                      <a:pt x="1109839" y="361943"/>
                      <a:pt x="1104404" y="352487"/>
                      <a:pt x="1099044" y="343091"/>
                    </a:cubicBezTo>
                    <a:cubicBezTo>
                      <a:pt x="1069448" y="291135"/>
                      <a:pt x="1047064" y="235548"/>
                      <a:pt x="1020948" y="181844"/>
                    </a:cubicBezTo>
                    <a:cubicBezTo>
                      <a:pt x="996100" y="130740"/>
                      <a:pt x="965638" y="58228"/>
                      <a:pt x="905357" y="41901"/>
                    </a:cubicBezTo>
                    <a:cubicBezTo>
                      <a:pt x="828411" y="21061"/>
                      <a:pt x="787765" y="93588"/>
                      <a:pt x="762619" y="152132"/>
                    </a:cubicBezTo>
                    <a:cubicBezTo>
                      <a:pt x="741968" y="200174"/>
                      <a:pt x="727782" y="250696"/>
                      <a:pt x="707579" y="298917"/>
                    </a:cubicBezTo>
                    <a:cubicBezTo>
                      <a:pt x="700411" y="316037"/>
                      <a:pt x="688839" y="338116"/>
                      <a:pt x="675803" y="356924"/>
                    </a:cubicBezTo>
                    <a:cubicBezTo>
                      <a:pt x="669337" y="366275"/>
                      <a:pt x="666903" y="369890"/>
                      <a:pt x="658855" y="377748"/>
                    </a:cubicBezTo>
                    <a:cubicBezTo>
                      <a:pt x="658392" y="378196"/>
                      <a:pt x="657167" y="379705"/>
                      <a:pt x="655809" y="381229"/>
                    </a:cubicBezTo>
                    <a:cubicBezTo>
                      <a:pt x="654868" y="380900"/>
                      <a:pt x="653882" y="380721"/>
                      <a:pt x="652942" y="380333"/>
                    </a:cubicBezTo>
                    <a:cubicBezTo>
                      <a:pt x="651852" y="379929"/>
                      <a:pt x="651284" y="379750"/>
                      <a:pt x="650732" y="379585"/>
                    </a:cubicBezTo>
                    <a:cubicBezTo>
                      <a:pt x="649776" y="379003"/>
                      <a:pt x="648432" y="378211"/>
                      <a:pt x="646506" y="377135"/>
                    </a:cubicBezTo>
                    <a:cubicBezTo>
                      <a:pt x="641294" y="374208"/>
                      <a:pt x="636232" y="371041"/>
                      <a:pt x="631305" y="367664"/>
                    </a:cubicBezTo>
                    <a:cubicBezTo>
                      <a:pt x="629095" y="366141"/>
                      <a:pt x="626945" y="364512"/>
                      <a:pt x="624779" y="362899"/>
                    </a:cubicBezTo>
                    <a:cubicBezTo>
                      <a:pt x="624526" y="362451"/>
                      <a:pt x="616133" y="355460"/>
                      <a:pt x="615820" y="355176"/>
                    </a:cubicBezTo>
                    <a:cubicBezTo>
                      <a:pt x="599678" y="339939"/>
                      <a:pt x="585702" y="322715"/>
                      <a:pt x="572352" y="305042"/>
                    </a:cubicBezTo>
                    <a:cubicBezTo>
                      <a:pt x="571202" y="303533"/>
                      <a:pt x="570560" y="302682"/>
                      <a:pt x="569903" y="301846"/>
                    </a:cubicBezTo>
                    <a:cubicBezTo>
                      <a:pt x="569291" y="300919"/>
                      <a:pt x="568440" y="299665"/>
                      <a:pt x="567111" y="297737"/>
                    </a:cubicBezTo>
                    <a:cubicBezTo>
                      <a:pt x="563587" y="292629"/>
                      <a:pt x="560018" y="287549"/>
                      <a:pt x="556509" y="282425"/>
                    </a:cubicBezTo>
                    <a:cubicBezTo>
                      <a:pt x="550626" y="273881"/>
                      <a:pt x="544802" y="265291"/>
                      <a:pt x="538889" y="256761"/>
                    </a:cubicBezTo>
                    <a:cubicBezTo>
                      <a:pt x="524181" y="235548"/>
                      <a:pt x="509293" y="214336"/>
                      <a:pt x="492793" y="194467"/>
                    </a:cubicBezTo>
                    <a:cubicBezTo>
                      <a:pt x="457986" y="152550"/>
                      <a:pt x="402587" y="98652"/>
                      <a:pt x="343231" y="110573"/>
                    </a:cubicBezTo>
                    <a:cubicBezTo>
                      <a:pt x="304124" y="118430"/>
                      <a:pt x="281561" y="150249"/>
                      <a:pt x="264239" y="183248"/>
                    </a:cubicBezTo>
                    <a:cubicBezTo>
                      <a:pt x="248247" y="213723"/>
                      <a:pt x="234360" y="245333"/>
                      <a:pt x="220742" y="276928"/>
                    </a:cubicBezTo>
                    <a:cubicBezTo>
                      <a:pt x="199896" y="325239"/>
                      <a:pt x="180589" y="372116"/>
                      <a:pt x="151307" y="416050"/>
                    </a:cubicBezTo>
                    <a:cubicBezTo>
                      <a:pt x="142034" y="389923"/>
                      <a:pt x="135060" y="362496"/>
                      <a:pt x="128714" y="335846"/>
                    </a:cubicBezTo>
                    <a:cubicBezTo>
                      <a:pt x="112348" y="267143"/>
                      <a:pt x="100686" y="197411"/>
                      <a:pt x="87068" y="128170"/>
                    </a:cubicBezTo>
                    <a:cubicBezTo>
                      <a:pt x="79841" y="91436"/>
                      <a:pt x="19320" y="87418"/>
                      <a:pt x="11197" y="125795"/>
                    </a:cubicBezTo>
                    <a:cubicBezTo>
                      <a:pt x="-3392" y="194692"/>
                      <a:pt x="-2839" y="260391"/>
                      <a:pt x="7748" y="329960"/>
                    </a:cubicBezTo>
                    <a:cubicBezTo>
                      <a:pt x="12675" y="362377"/>
                      <a:pt x="20589" y="394404"/>
                      <a:pt x="29758" y="425865"/>
                    </a:cubicBezTo>
                    <a:cubicBezTo>
                      <a:pt x="38269" y="455055"/>
                      <a:pt x="46437" y="486919"/>
                      <a:pt x="63221" y="512568"/>
                    </a:cubicBezTo>
                    <a:cubicBezTo>
                      <a:pt x="83917" y="544178"/>
                      <a:pt x="116335" y="565958"/>
                      <a:pt x="155294" y="561551"/>
                    </a:cubicBezTo>
                    <a:cubicBezTo>
                      <a:pt x="193864" y="557189"/>
                      <a:pt x="217800" y="530375"/>
                      <a:pt x="240094" y="501215"/>
                    </a:cubicBezTo>
                    <a:cubicBezTo>
                      <a:pt x="276977" y="452993"/>
                      <a:pt x="301406" y="396436"/>
                      <a:pt x="325387" y="341089"/>
                    </a:cubicBezTo>
                    <a:cubicBezTo>
                      <a:pt x="336198" y="316127"/>
                      <a:pt x="346307" y="291747"/>
                      <a:pt x="357596" y="268622"/>
                    </a:cubicBezTo>
                    <a:cubicBezTo>
                      <a:pt x="361658" y="260302"/>
                      <a:pt x="365884" y="252025"/>
                      <a:pt x="370273" y="243839"/>
                    </a:cubicBezTo>
                    <a:cubicBezTo>
                      <a:pt x="373126" y="246409"/>
                      <a:pt x="376023" y="248918"/>
                      <a:pt x="378740" y="251563"/>
                    </a:cubicBezTo>
                    <a:cubicBezTo>
                      <a:pt x="386729" y="259346"/>
                      <a:pt x="394225" y="267592"/>
                      <a:pt x="401407" y="276106"/>
                    </a:cubicBezTo>
                    <a:cubicBezTo>
                      <a:pt x="408231" y="284188"/>
                      <a:pt x="414697" y="292583"/>
                      <a:pt x="420983" y="301083"/>
                    </a:cubicBezTo>
                    <a:cubicBezTo>
                      <a:pt x="422760" y="303608"/>
                      <a:pt x="427584" y="310301"/>
                      <a:pt x="427524" y="310211"/>
                    </a:cubicBezTo>
                    <a:cubicBezTo>
                      <a:pt x="431093" y="315320"/>
                      <a:pt x="434617" y="320444"/>
                      <a:pt x="438141" y="325583"/>
                    </a:cubicBezTo>
                    <a:cubicBezTo>
                      <a:pt x="466184" y="366454"/>
                      <a:pt x="493674" y="409761"/>
                      <a:pt x="530751" y="443193"/>
                    </a:cubicBezTo>
                    <a:cubicBezTo>
                      <a:pt x="577280" y="485171"/>
                      <a:pt x="645864" y="526237"/>
                      <a:pt x="708609" y="492655"/>
                    </a:cubicBezTo>
                    <a:cubicBezTo>
                      <a:pt x="763455" y="463316"/>
                      <a:pt x="796501" y="399857"/>
                      <a:pt x="820422" y="345167"/>
                    </a:cubicBezTo>
                    <a:cubicBezTo>
                      <a:pt x="842835" y="293943"/>
                      <a:pt x="857365" y="239686"/>
                      <a:pt x="879718" y="188447"/>
                    </a:cubicBezTo>
                    <a:cubicBezTo>
                      <a:pt x="880465" y="186714"/>
                      <a:pt x="881540" y="184623"/>
                      <a:pt x="882406" y="182741"/>
                    </a:cubicBezTo>
                    <a:cubicBezTo>
                      <a:pt x="889290" y="194527"/>
                      <a:pt x="895979" y="206433"/>
                      <a:pt x="902221" y="218563"/>
                    </a:cubicBezTo>
                    <a:cubicBezTo>
                      <a:pt x="930772" y="274119"/>
                      <a:pt x="953633" y="332454"/>
                      <a:pt x="983333" y="387443"/>
                    </a:cubicBezTo>
                    <a:cubicBezTo>
                      <a:pt x="1014258" y="444687"/>
                      <a:pt x="1053201" y="506876"/>
                      <a:pt x="1125832" y="508684"/>
                    </a:cubicBezTo>
                    <a:cubicBezTo>
                      <a:pt x="1201553" y="510566"/>
                      <a:pt x="1249382" y="446510"/>
                      <a:pt x="1273856" y="383126"/>
                    </a:cubicBezTo>
                    <a:cubicBezTo>
                      <a:pt x="1296941" y="323342"/>
                      <a:pt x="1316472" y="261915"/>
                      <a:pt x="1337288" y="201265"/>
                    </a:cubicBezTo>
                    <a:cubicBezTo>
                      <a:pt x="1341977" y="209540"/>
                      <a:pt x="1346561" y="217831"/>
                      <a:pt x="1350548" y="226197"/>
                    </a:cubicBezTo>
                    <a:cubicBezTo>
                      <a:pt x="1380517" y="289103"/>
                      <a:pt x="1408590" y="351964"/>
                      <a:pt x="1450415" y="408148"/>
                    </a:cubicBezTo>
                    <a:cubicBezTo>
                      <a:pt x="1494525" y="467409"/>
                      <a:pt x="1566887" y="513838"/>
                      <a:pt x="1639905" y="473280"/>
                    </a:cubicBezTo>
                    <a:cubicBezTo>
                      <a:pt x="1700904" y="439399"/>
                      <a:pt x="1720196" y="363422"/>
                      <a:pt x="1741370" y="302458"/>
                    </a:cubicBezTo>
                    <a:cubicBezTo>
                      <a:pt x="1751808" y="272417"/>
                      <a:pt x="1762246" y="242375"/>
                      <a:pt x="1772668" y="212319"/>
                    </a:cubicBezTo>
                    <a:cubicBezTo>
                      <a:pt x="1772758" y="212558"/>
                      <a:pt x="1772863" y="212827"/>
                      <a:pt x="1772952" y="213066"/>
                    </a:cubicBezTo>
                    <a:cubicBezTo>
                      <a:pt x="1790288" y="261258"/>
                      <a:pt x="1805072" y="310226"/>
                      <a:pt x="1824319" y="357731"/>
                    </a:cubicBezTo>
                    <a:cubicBezTo>
                      <a:pt x="1842790" y="403323"/>
                      <a:pt x="1867712" y="452949"/>
                      <a:pt x="1904849" y="486142"/>
                    </a:cubicBezTo>
                    <a:cubicBezTo>
                      <a:pt x="1931488" y="509954"/>
                      <a:pt x="1965817" y="522562"/>
                      <a:pt x="2001416" y="513166"/>
                    </a:cubicBezTo>
                    <a:cubicBezTo>
                      <a:pt x="2036343" y="503949"/>
                      <a:pt x="2058413" y="474475"/>
                      <a:pt x="2071986" y="442910"/>
                    </a:cubicBezTo>
                    <a:cubicBezTo>
                      <a:pt x="2094907" y="389639"/>
                      <a:pt x="2109003" y="330796"/>
                      <a:pt x="2123801" y="274822"/>
                    </a:cubicBezTo>
                    <a:cubicBezTo>
                      <a:pt x="2129117" y="254715"/>
                      <a:pt x="2133865" y="234458"/>
                      <a:pt x="2138659" y="214216"/>
                    </a:cubicBezTo>
                    <a:cubicBezTo>
                      <a:pt x="2147230" y="232695"/>
                      <a:pt x="2155383" y="251353"/>
                      <a:pt x="2163775" y="269907"/>
                    </a:cubicBezTo>
                    <a:cubicBezTo>
                      <a:pt x="2184307" y="315305"/>
                      <a:pt x="2208168" y="360643"/>
                      <a:pt x="2243140" y="396765"/>
                    </a:cubicBezTo>
                    <a:cubicBezTo>
                      <a:pt x="2267017" y="421428"/>
                      <a:pt x="2295746" y="443522"/>
                      <a:pt x="2330927" y="447137"/>
                    </a:cubicBezTo>
                    <a:cubicBezTo>
                      <a:pt x="2369258" y="451081"/>
                      <a:pt x="2403274" y="432931"/>
                      <a:pt x="2429778" y="406281"/>
                    </a:cubicBezTo>
                    <a:cubicBezTo>
                      <a:pt x="2453580" y="382349"/>
                      <a:pt x="2475606" y="354907"/>
                      <a:pt x="2494346" y="326852"/>
                    </a:cubicBezTo>
                    <a:cubicBezTo>
                      <a:pt x="2514235" y="297065"/>
                      <a:pt x="2525464" y="268294"/>
                      <a:pt x="2533304" y="233502"/>
                    </a:cubicBezTo>
                    <a:cubicBezTo>
                      <a:pt x="2538082" y="212752"/>
                      <a:pt x="2532080" y="191076"/>
                      <a:pt x="2513324" y="1792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460955" y="6717103"/>
                <a:ext cx="1198" cy="11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17" extrusionOk="0">
                    <a:moveTo>
                      <a:pt x="0" y="102"/>
                    </a:moveTo>
                    <a:cubicBezTo>
                      <a:pt x="15" y="102"/>
                      <a:pt x="15" y="117"/>
                      <a:pt x="30" y="117"/>
                    </a:cubicBezTo>
                    <a:cubicBezTo>
                      <a:pt x="1314" y="13"/>
                      <a:pt x="1851" y="-77"/>
                      <a:pt x="0" y="1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909744" y="6696834"/>
                <a:ext cx="2150" cy="1056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56" extrusionOk="0">
                    <a:moveTo>
                      <a:pt x="0" y="85"/>
                    </a:moveTo>
                    <a:cubicBezTo>
                      <a:pt x="0" y="100"/>
                      <a:pt x="0" y="100"/>
                      <a:pt x="0" y="85"/>
                    </a:cubicBezTo>
                    <a:cubicBezTo>
                      <a:pt x="508" y="459"/>
                      <a:pt x="941" y="758"/>
                      <a:pt x="1389" y="1056"/>
                    </a:cubicBezTo>
                    <a:cubicBezTo>
                      <a:pt x="1433" y="1041"/>
                      <a:pt x="1493" y="1026"/>
                      <a:pt x="1538" y="1026"/>
                    </a:cubicBezTo>
                    <a:cubicBezTo>
                      <a:pt x="1717" y="922"/>
                      <a:pt x="2001" y="758"/>
                      <a:pt x="2150" y="683"/>
                    </a:cubicBezTo>
                    <a:cubicBezTo>
                      <a:pt x="1299" y="220"/>
                      <a:pt x="523" y="-94"/>
                      <a:pt x="90" y="26"/>
                    </a:cubicBezTo>
                    <a:cubicBezTo>
                      <a:pt x="239" y="205"/>
                      <a:pt x="224" y="220"/>
                      <a:pt x="0" y="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 rot="-155436">
              <a:off x="929372" y="773103"/>
              <a:ext cx="2152333" cy="142517"/>
              <a:chOff x="1998890" y="1538560"/>
              <a:chExt cx="4304572" cy="285027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6141836" y="16618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796602" y="1651615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5451353" y="1641337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2" y="161694"/>
                      <a:pt x="0" y="125498"/>
                      <a:pt x="0" y="80847"/>
                    </a:cubicBezTo>
                    <a:cubicBezTo>
                      <a:pt x="0" y="36197"/>
                      <a:pt x="36182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5106104" y="16310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760854" y="1620782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415620" y="1610504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70371" y="160022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25122" y="1589949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379872" y="1579671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034623" y="1569393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5"/>
                      <a:pt x="80813" y="161695"/>
                    </a:cubicBezTo>
                    <a:cubicBezTo>
                      <a:pt x="36181" y="161695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89389" y="1559116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2344140" y="1548838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4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4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998890" y="1538560"/>
                <a:ext cx="161626" cy="161694"/>
              </a:xfrm>
              <a:custGeom>
                <a:avLst/>
                <a:gdLst/>
                <a:ahLst/>
                <a:cxnLst/>
                <a:rect l="l" t="t" r="r" b="b"/>
                <a:pathLst>
                  <a:path w="161626" h="161694" extrusionOk="0">
                    <a:moveTo>
                      <a:pt x="161627" y="80847"/>
                    </a:moveTo>
                    <a:cubicBezTo>
                      <a:pt x="161627" y="125498"/>
                      <a:pt x="125446" y="161694"/>
                      <a:pt x="80813" y="161694"/>
                    </a:cubicBezTo>
                    <a:cubicBezTo>
                      <a:pt x="36181" y="161694"/>
                      <a:pt x="0" y="125498"/>
                      <a:pt x="0" y="80847"/>
                    </a:cubicBezTo>
                    <a:cubicBezTo>
                      <a:pt x="0" y="36197"/>
                      <a:pt x="36181" y="0"/>
                      <a:pt x="80813" y="0"/>
                    </a:cubicBezTo>
                    <a:cubicBezTo>
                      <a:pt x="125446" y="0"/>
                      <a:pt x="161627" y="36197"/>
                      <a:pt x="161627" y="808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 rot="-155436">
              <a:off x="825267" y="534187"/>
              <a:ext cx="2308507" cy="352843"/>
              <a:chOff x="1802829" y="1058660"/>
              <a:chExt cx="4616912" cy="70567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5947216" y="1177128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01847" y="1167254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5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0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2" y="499390"/>
                      <a:pt x="60245" y="384318"/>
                      <a:pt x="77836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256478" y="1157379"/>
                <a:ext cx="472526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6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1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0" y="280944"/>
                      <a:pt x="461789" y="291565"/>
                      <a:pt x="468673" y="255638"/>
                    </a:cubicBezTo>
                    <a:cubicBezTo>
                      <a:pt x="485054" y="169965"/>
                      <a:pt x="448275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911109" y="1147505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5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65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4565756" y="1137630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6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4220387" y="1127756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1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875018" y="1117897"/>
                <a:ext cx="472525" cy="587202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2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51"/>
                      <a:pt x="448261" y="86384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529650" y="1108022"/>
                <a:ext cx="472531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31" h="587201" extrusionOk="0">
                    <a:moveTo>
                      <a:pt x="376168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1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69" y="169951"/>
                      <a:pt x="448275" y="86399"/>
                      <a:pt x="376168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184292" y="1098148"/>
                <a:ext cx="472521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472521" h="587216" extrusionOk="0">
                    <a:moveTo>
                      <a:pt x="376157" y="37730"/>
                    </a:moveTo>
                    <a:cubicBezTo>
                      <a:pt x="306991" y="-8953"/>
                      <a:pt x="214485" y="-12060"/>
                      <a:pt x="141466" y="26989"/>
                    </a:cubicBezTo>
                    <a:cubicBezTo>
                      <a:pt x="-8021" y="106955"/>
                      <a:pt x="-40304" y="318888"/>
                      <a:pt x="50663" y="454320"/>
                    </a:cubicBezTo>
                    <a:cubicBezTo>
                      <a:pt x="101343" y="529775"/>
                      <a:pt x="185681" y="580521"/>
                      <a:pt x="276648" y="587138"/>
                    </a:cubicBezTo>
                    <a:cubicBezTo>
                      <a:pt x="297210" y="588632"/>
                      <a:pt x="314770" y="568540"/>
                      <a:pt x="314770" y="549000"/>
                    </a:cubicBezTo>
                    <a:cubicBezTo>
                      <a:pt x="314770" y="526787"/>
                      <a:pt x="297240" y="512775"/>
                      <a:pt x="276648" y="510862"/>
                    </a:cubicBezTo>
                    <a:cubicBezTo>
                      <a:pt x="153412" y="499405"/>
                      <a:pt x="60235" y="384333"/>
                      <a:pt x="77825" y="260493"/>
                    </a:cubicBezTo>
                    <a:cubicBezTo>
                      <a:pt x="93250" y="151890"/>
                      <a:pt x="192580" y="47290"/>
                      <a:pt x="308409" y="93077"/>
                    </a:cubicBezTo>
                    <a:cubicBezTo>
                      <a:pt x="369930" y="117397"/>
                      <a:pt x="405394" y="183291"/>
                      <a:pt x="407455" y="247362"/>
                    </a:cubicBezTo>
                    <a:cubicBezTo>
                      <a:pt x="408530" y="280959"/>
                      <a:pt x="461779" y="291580"/>
                      <a:pt x="468662" y="255653"/>
                    </a:cubicBezTo>
                    <a:cubicBezTo>
                      <a:pt x="485058" y="169965"/>
                      <a:pt x="448265" y="86399"/>
                      <a:pt x="37615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2838927" y="1088276"/>
                <a:ext cx="472525" cy="587214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14" extrusionOk="0">
                    <a:moveTo>
                      <a:pt x="376167" y="37727"/>
                    </a:moveTo>
                    <a:cubicBezTo>
                      <a:pt x="307001" y="-8955"/>
                      <a:pt x="214496" y="-12063"/>
                      <a:pt x="141477" y="27002"/>
                    </a:cubicBezTo>
                    <a:cubicBezTo>
                      <a:pt x="-8025" y="106967"/>
                      <a:pt x="-40309" y="318900"/>
                      <a:pt x="50674" y="454318"/>
                    </a:cubicBezTo>
                    <a:cubicBezTo>
                      <a:pt x="101354" y="529772"/>
                      <a:pt x="185691" y="580518"/>
                      <a:pt x="276659" y="587136"/>
                    </a:cubicBezTo>
                    <a:cubicBezTo>
                      <a:pt x="297220" y="588630"/>
                      <a:pt x="314781" y="568538"/>
                      <a:pt x="314781" y="548998"/>
                    </a:cubicBezTo>
                    <a:cubicBezTo>
                      <a:pt x="314781" y="526784"/>
                      <a:pt x="297250" y="512772"/>
                      <a:pt x="276659" y="510860"/>
                    </a:cubicBezTo>
                    <a:cubicBezTo>
                      <a:pt x="153423" y="499402"/>
                      <a:pt x="60245" y="384331"/>
                      <a:pt x="77835" y="260491"/>
                    </a:cubicBezTo>
                    <a:cubicBezTo>
                      <a:pt x="93261" y="151888"/>
                      <a:pt x="192590" y="47288"/>
                      <a:pt x="308420" y="93075"/>
                    </a:cubicBezTo>
                    <a:cubicBezTo>
                      <a:pt x="369941" y="117394"/>
                      <a:pt x="405405" y="183288"/>
                      <a:pt x="407466" y="247360"/>
                    </a:cubicBezTo>
                    <a:cubicBezTo>
                      <a:pt x="408541" y="280956"/>
                      <a:pt x="461789" y="291578"/>
                      <a:pt x="468673" y="255650"/>
                    </a:cubicBezTo>
                    <a:cubicBezTo>
                      <a:pt x="485054" y="169963"/>
                      <a:pt x="448260" y="86397"/>
                      <a:pt x="376167" y="37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493559" y="1078399"/>
                <a:ext cx="472525" cy="587201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1" extrusionOk="0">
                    <a:moveTo>
                      <a:pt x="376167" y="37730"/>
                    </a:moveTo>
                    <a:cubicBezTo>
                      <a:pt x="307001" y="-8953"/>
                      <a:pt x="214496" y="-12060"/>
                      <a:pt x="141477" y="26989"/>
                    </a:cubicBezTo>
                    <a:cubicBezTo>
                      <a:pt x="-8025" y="106955"/>
                      <a:pt x="-40309" y="318888"/>
                      <a:pt x="50674" y="454305"/>
                    </a:cubicBezTo>
                    <a:cubicBezTo>
                      <a:pt x="101354" y="529760"/>
                      <a:pt x="185691" y="580506"/>
                      <a:pt x="276659" y="587124"/>
                    </a:cubicBezTo>
                    <a:cubicBezTo>
                      <a:pt x="297221" y="588617"/>
                      <a:pt x="314781" y="568525"/>
                      <a:pt x="314781" y="548986"/>
                    </a:cubicBezTo>
                    <a:cubicBezTo>
                      <a:pt x="314781" y="526772"/>
                      <a:pt x="297250" y="512760"/>
                      <a:pt x="276659" y="510847"/>
                    </a:cubicBezTo>
                    <a:cubicBezTo>
                      <a:pt x="153423" y="499390"/>
                      <a:pt x="60245" y="384318"/>
                      <a:pt x="77835" y="260478"/>
                    </a:cubicBezTo>
                    <a:cubicBezTo>
                      <a:pt x="93260" y="151875"/>
                      <a:pt x="192590" y="47275"/>
                      <a:pt x="308420" y="93062"/>
                    </a:cubicBezTo>
                    <a:cubicBezTo>
                      <a:pt x="369941" y="117382"/>
                      <a:pt x="405405" y="183276"/>
                      <a:pt x="407465" y="247347"/>
                    </a:cubicBezTo>
                    <a:cubicBezTo>
                      <a:pt x="408541" y="280944"/>
                      <a:pt x="461789" y="291565"/>
                      <a:pt x="468673" y="255638"/>
                    </a:cubicBezTo>
                    <a:cubicBezTo>
                      <a:pt x="485054" y="169965"/>
                      <a:pt x="448260" y="86399"/>
                      <a:pt x="376167" y="37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48205" y="1068533"/>
                <a:ext cx="472525" cy="587208"/>
              </a:xfrm>
              <a:custGeom>
                <a:avLst/>
                <a:gdLst/>
                <a:ahLst/>
                <a:cxnLst/>
                <a:rect l="l" t="t" r="r" b="b"/>
                <a:pathLst>
                  <a:path w="472525" h="587208" extrusionOk="0">
                    <a:moveTo>
                      <a:pt x="376152" y="37721"/>
                    </a:moveTo>
                    <a:cubicBezTo>
                      <a:pt x="306986" y="-8961"/>
                      <a:pt x="214496" y="-12054"/>
                      <a:pt x="141477" y="26996"/>
                    </a:cubicBezTo>
                    <a:cubicBezTo>
                      <a:pt x="-8025" y="106961"/>
                      <a:pt x="-40309" y="318894"/>
                      <a:pt x="50674" y="454312"/>
                    </a:cubicBezTo>
                    <a:cubicBezTo>
                      <a:pt x="101354" y="529766"/>
                      <a:pt x="185691" y="580512"/>
                      <a:pt x="276659" y="587130"/>
                    </a:cubicBezTo>
                    <a:cubicBezTo>
                      <a:pt x="297220" y="588624"/>
                      <a:pt x="314781" y="568532"/>
                      <a:pt x="314781" y="548992"/>
                    </a:cubicBezTo>
                    <a:cubicBezTo>
                      <a:pt x="314781" y="526779"/>
                      <a:pt x="297250" y="512766"/>
                      <a:pt x="276659" y="510854"/>
                    </a:cubicBezTo>
                    <a:cubicBezTo>
                      <a:pt x="153423" y="499396"/>
                      <a:pt x="60245" y="384325"/>
                      <a:pt x="77835" y="260485"/>
                    </a:cubicBezTo>
                    <a:cubicBezTo>
                      <a:pt x="93260" y="151882"/>
                      <a:pt x="192590" y="47282"/>
                      <a:pt x="308420" y="93069"/>
                    </a:cubicBezTo>
                    <a:cubicBezTo>
                      <a:pt x="369941" y="117388"/>
                      <a:pt x="405405" y="183282"/>
                      <a:pt x="407465" y="247354"/>
                    </a:cubicBezTo>
                    <a:cubicBezTo>
                      <a:pt x="408541" y="280950"/>
                      <a:pt x="461789" y="291572"/>
                      <a:pt x="468673" y="255644"/>
                    </a:cubicBezTo>
                    <a:cubicBezTo>
                      <a:pt x="485054" y="169957"/>
                      <a:pt x="448261" y="86391"/>
                      <a:pt x="376152" y="37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802829" y="1058660"/>
                <a:ext cx="472524" cy="587207"/>
              </a:xfrm>
              <a:custGeom>
                <a:avLst/>
                <a:gdLst/>
                <a:ahLst/>
                <a:cxnLst/>
                <a:rect l="l" t="t" r="r" b="b"/>
                <a:pathLst>
                  <a:path w="472524" h="587207" extrusionOk="0">
                    <a:moveTo>
                      <a:pt x="376160" y="37735"/>
                    </a:moveTo>
                    <a:cubicBezTo>
                      <a:pt x="306994" y="-8963"/>
                      <a:pt x="214503" y="-12055"/>
                      <a:pt x="141484" y="26994"/>
                    </a:cubicBezTo>
                    <a:cubicBezTo>
                      <a:pt x="-8033" y="106960"/>
                      <a:pt x="-40301" y="318893"/>
                      <a:pt x="50666" y="454310"/>
                    </a:cubicBezTo>
                    <a:cubicBezTo>
                      <a:pt x="101346" y="529765"/>
                      <a:pt x="185684" y="580511"/>
                      <a:pt x="276651" y="587129"/>
                    </a:cubicBezTo>
                    <a:cubicBezTo>
                      <a:pt x="297213" y="588623"/>
                      <a:pt x="314774" y="568530"/>
                      <a:pt x="314774" y="548991"/>
                    </a:cubicBezTo>
                    <a:cubicBezTo>
                      <a:pt x="314774" y="526777"/>
                      <a:pt x="297243" y="512765"/>
                      <a:pt x="276651" y="510853"/>
                    </a:cubicBezTo>
                    <a:cubicBezTo>
                      <a:pt x="153415" y="499395"/>
                      <a:pt x="60238" y="384323"/>
                      <a:pt x="77828" y="260483"/>
                    </a:cubicBezTo>
                    <a:cubicBezTo>
                      <a:pt x="93253" y="151880"/>
                      <a:pt x="192583" y="47281"/>
                      <a:pt x="308412" y="93067"/>
                    </a:cubicBezTo>
                    <a:cubicBezTo>
                      <a:pt x="369933" y="117387"/>
                      <a:pt x="405398" y="183281"/>
                      <a:pt x="407458" y="247352"/>
                    </a:cubicBezTo>
                    <a:cubicBezTo>
                      <a:pt x="408533" y="280949"/>
                      <a:pt x="461782" y="291570"/>
                      <a:pt x="468666" y="255643"/>
                    </a:cubicBezTo>
                    <a:cubicBezTo>
                      <a:pt x="485061" y="169956"/>
                      <a:pt x="448268" y="86390"/>
                      <a:pt x="376160" y="37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3" name="Google Shape;193;p3"/>
          <p:cNvSpPr>
            <a:spLocks noGrp="1"/>
          </p:cNvSpPr>
          <p:nvPr>
            <p:ph type="pic" idx="2"/>
          </p:nvPr>
        </p:nvSpPr>
        <p:spPr>
          <a:xfrm rot="136249">
            <a:off x="1161413" y="955713"/>
            <a:ext cx="2430409" cy="365447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4" name="Google Shape;194;p3"/>
          <p:cNvGrpSpPr/>
          <p:nvPr/>
        </p:nvGrpSpPr>
        <p:grpSpPr>
          <a:xfrm>
            <a:off x="388428" y="1197146"/>
            <a:ext cx="1193443" cy="605413"/>
            <a:chOff x="388428" y="1273346"/>
            <a:chExt cx="1193443" cy="605413"/>
          </a:xfrm>
        </p:grpSpPr>
        <p:sp>
          <p:nvSpPr>
            <p:cNvPr id="195" name="Google Shape;195;p3"/>
            <p:cNvSpPr/>
            <p:nvPr/>
          </p:nvSpPr>
          <p:spPr>
            <a:xfrm rot="-692077">
              <a:off x="416160" y="1385914"/>
              <a:ext cx="1137979" cy="383130"/>
            </a:xfrm>
            <a:custGeom>
              <a:avLst/>
              <a:gdLst/>
              <a:ahLst/>
              <a:cxnLst/>
              <a:rect l="l" t="t" r="r" b="b"/>
              <a:pathLst>
                <a:path w="2275502" h="765332" extrusionOk="0">
                  <a:moveTo>
                    <a:pt x="2183074" y="627793"/>
                  </a:moveTo>
                  <a:cubicBezTo>
                    <a:pt x="2281316" y="571323"/>
                    <a:pt x="2271868" y="579086"/>
                    <a:pt x="2243543" y="537508"/>
                  </a:cubicBezTo>
                  <a:cubicBezTo>
                    <a:pt x="2219823" y="504710"/>
                    <a:pt x="2191489" y="476040"/>
                    <a:pt x="2162931" y="447552"/>
                  </a:cubicBezTo>
                  <a:cubicBezTo>
                    <a:pt x="2277917" y="364041"/>
                    <a:pt x="2264660" y="394981"/>
                    <a:pt x="2169161" y="259761"/>
                  </a:cubicBezTo>
                  <a:cubicBezTo>
                    <a:pt x="2223605" y="227701"/>
                    <a:pt x="2264814" y="213217"/>
                    <a:pt x="2242187" y="188246"/>
                  </a:cubicBezTo>
                  <a:cubicBezTo>
                    <a:pt x="2180698" y="99729"/>
                    <a:pt x="2202347" y="126322"/>
                    <a:pt x="2212614" y="91396"/>
                  </a:cubicBezTo>
                  <a:cubicBezTo>
                    <a:pt x="2217639" y="80626"/>
                    <a:pt x="2223432" y="71063"/>
                    <a:pt x="2229408" y="60639"/>
                  </a:cubicBezTo>
                  <a:cubicBezTo>
                    <a:pt x="2241313" y="43085"/>
                    <a:pt x="2254065" y="656"/>
                    <a:pt x="2221361" y="0"/>
                  </a:cubicBezTo>
                  <a:cubicBezTo>
                    <a:pt x="1896019" y="17923"/>
                    <a:pt x="264042" y="57856"/>
                    <a:pt x="263737" y="57847"/>
                  </a:cubicBezTo>
                  <a:cubicBezTo>
                    <a:pt x="207263" y="61013"/>
                    <a:pt x="91249" y="35741"/>
                    <a:pt x="49057" y="72936"/>
                  </a:cubicBezTo>
                  <a:cubicBezTo>
                    <a:pt x="35531" y="84995"/>
                    <a:pt x="45248" y="99269"/>
                    <a:pt x="61335" y="137890"/>
                  </a:cubicBezTo>
                  <a:cubicBezTo>
                    <a:pt x="72272" y="171143"/>
                    <a:pt x="57563" y="163412"/>
                    <a:pt x="22643" y="177968"/>
                  </a:cubicBezTo>
                  <a:cubicBezTo>
                    <a:pt x="-28410" y="195240"/>
                    <a:pt x="46790" y="232544"/>
                    <a:pt x="79594" y="285142"/>
                  </a:cubicBezTo>
                  <a:cubicBezTo>
                    <a:pt x="-7171" y="396143"/>
                    <a:pt x="-33039" y="349230"/>
                    <a:pt x="97125" y="483662"/>
                  </a:cubicBezTo>
                  <a:cubicBezTo>
                    <a:pt x="-18157" y="619023"/>
                    <a:pt x="-43825" y="558366"/>
                    <a:pt x="91695" y="651616"/>
                  </a:cubicBezTo>
                  <a:cubicBezTo>
                    <a:pt x="46622" y="713208"/>
                    <a:pt x="16240" y="750316"/>
                    <a:pt x="29183" y="765332"/>
                  </a:cubicBezTo>
                  <a:cubicBezTo>
                    <a:pt x="267714" y="686820"/>
                    <a:pt x="1672301" y="739026"/>
                    <a:pt x="2228857" y="740147"/>
                  </a:cubicBezTo>
                  <a:cubicBezTo>
                    <a:pt x="2321001" y="717736"/>
                    <a:pt x="2261087" y="682000"/>
                    <a:pt x="2183074" y="627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3"/>
            <p:cNvGrpSpPr/>
            <p:nvPr/>
          </p:nvGrpSpPr>
          <p:grpSpPr>
            <a:xfrm rot="-701246">
              <a:off x="415571" y="1384634"/>
              <a:ext cx="1137910" cy="382727"/>
              <a:chOff x="830772" y="2616762"/>
              <a:chExt cx="2275511" cy="765350"/>
            </a:xfrm>
          </p:grpSpPr>
          <p:sp>
            <p:nvSpPr>
              <p:cNvPr id="197" name="Google Shape;197;p3"/>
              <p:cNvSpPr/>
              <p:nvPr/>
            </p:nvSpPr>
            <p:spPr>
              <a:xfrm>
                <a:off x="1103578" y="2669985"/>
                <a:ext cx="219828" cy="677726"/>
              </a:xfrm>
              <a:custGeom>
                <a:avLst/>
                <a:gdLst/>
                <a:ahLst/>
                <a:cxnLst/>
                <a:rect l="l" t="t" r="r" b="b"/>
                <a:pathLst>
                  <a:path w="219828" h="677726" extrusionOk="0">
                    <a:moveTo>
                      <a:pt x="218891" y="614148"/>
                    </a:moveTo>
                    <a:cubicBezTo>
                      <a:pt x="213162" y="608918"/>
                      <a:pt x="203354" y="595647"/>
                      <a:pt x="160452" y="558238"/>
                    </a:cubicBezTo>
                    <a:cubicBezTo>
                      <a:pt x="154053" y="552661"/>
                      <a:pt x="136969" y="543577"/>
                      <a:pt x="142840" y="529116"/>
                    </a:cubicBezTo>
                    <a:cubicBezTo>
                      <a:pt x="154363" y="500728"/>
                      <a:pt x="161990" y="502168"/>
                      <a:pt x="202836" y="442859"/>
                    </a:cubicBezTo>
                    <a:cubicBezTo>
                      <a:pt x="204588" y="440326"/>
                      <a:pt x="203900" y="443028"/>
                      <a:pt x="212861" y="434772"/>
                    </a:cubicBezTo>
                    <a:cubicBezTo>
                      <a:pt x="156538" y="387359"/>
                      <a:pt x="171743" y="385910"/>
                      <a:pt x="148128" y="374493"/>
                    </a:cubicBezTo>
                    <a:cubicBezTo>
                      <a:pt x="144310" y="372648"/>
                      <a:pt x="134939" y="359189"/>
                      <a:pt x="134156" y="349558"/>
                    </a:cubicBezTo>
                    <a:cubicBezTo>
                      <a:pt x="133160" y="337321"/>
                      <a:pt x="137724" y="337125"/>
                      <a:pt x="140996" y="332423"/>
                    </a:cubicBezTo>
                    <a:cubicBezTo>
                      <a:pt x="143886" y="319184"/>
                      <a:pt x="161044" y="303425"/>
                      <a:pt x="164826" y="292732"/>
                    </a:cubicBezTo>
                    <a:cubicBezTo>
                      <a:pt x="166951" y="286718"/>
                      <a:pt x="173277" y="287374"/>
                      <a:pt x="191221" y="265911"/>
                    </a:cubicBezTo>
                    <a:cubicBezTo>
                      <a:pt x="196359" y="259765"/>
                      <a:pt x="201179" y="253264"/>
                      <a:pt x="206645" y="247341"/>
                    </a:cubicBezTo>
                    <a:cubicBezTo>
                      <a:pt x="183630" y="225979"/>
                      <a:pt x="202289" y="250125"/>
                      <a:pt x="182834" y="223828"/>
                    </a:cubicBezTo>
                    <a:cubicBezTo>
                      <a:pt x="179430" y="219231"/>
                      <a:pt x="174023" y="216170"/>
                      <a:pt x="170209" y="211814"/>
                    </a:cubicBezTo>
                    <a:cubicBezTo>
                      <a:pt x="166591" y="207687"/>
                      <a:pt x="156015" y="184602"/>
                      <a:pt x="151755" y="181750"/>
                    </a:cubicBezTo>
                    <a:cubicBezTo>
                      <a:pt x="141078" y="174606"/>
                      <a:pt x="139322" y="166045"/>
                      <a:pt x="130820" y="157066"/>
                    </a:cubicBezTo>
                    <a:cubicBezTo>
                      <a:pt x="127193" y="153239"/>
                      <a:pt x="124572" y="147972"/>
                      <a:pt x="127139" y="141904"/>
                    </a:cubicBezTo>
                    <a:cubicBezTo>
                      <a:pt x="127562" y="140901"/>
                      <a:pt x="126260" y="128919"/>
                      <a:pt x="135408" y="124960"/>
                    </a:cubicBezTo>
                    <a:cubicBezTo>
                      <a:pt x="139367" y="123247"/>
                      <a:pt x="142516" y="118832"/>
                      <a:pt x="147145" y="112509"/>
                    </a:cubicBezTo>
                    <a:cubicBezTo>
                      <a:pt x="151687" y="106313"/>
                      <a:pt x="168307" y="99734"/>
                      <a:pt x="172876" y="93561"/>
                    </a:cubicBezTo>
                    <a:cubicBezTo>
                      <a:pt x="220216" y="29577"/>
                      <a:pt x="241865" y="64840"/>
                      <a:pt x="189082" y="15467"/>
                    </a:cubicBezTo>
                    <a:cubicBezTo>
                      <a:pt x="182274" y="9103"/>
                      <a:pt x="182242" y="6082"/>
                      <a:pt x="176649" y="0"/>
                    </a:cubicBezTo>
                    <a:cubicBezTo>
                      <a:pt x="110345" y="1672"/>
                      <a:pt x="58760" y="2957"/>
                      <a:pt x="26971" y="3740"/>
                    </a:cubicBezTo>
                    <a:cubicBezTo>
                      <a:pt x="46513" y="20688"/>
                      <a:pt x="74206" y="37545"/>
                      <a:pt x="75152" y="45473"/>
                    </a:cubicBezTo>
                    <a:cubicBezTo>
                      <a:pt x="67821" y="63387"/>
                      <a:pt x="39077" y="79483"/>
                      <a:pt x="17264" y="110331"/>
                    </a:cubicBezTo>
                    <a:cubicBezTo>
                      <a:pt x="34872" y="146769"/>
                      <a:pt x="49048" y="136655"/>
                      <a:pt x="58764" y="149758"/>
                    </a:cubicBezTo>
                    <a:cubicBezTo>
                      <a:pt x="84992" y="185135"/>
                      <a:pt x="100524" y="183394"/>
                      <a:pt x="63834" y="224954"/>
                    </a:cubicBezTo>
                    <a:cubicBezTo>
                      <a:pt x="-7626" y="305894"/>
                      <a:pt x="-1882" y="283648"/>
                      <a:pt x="20841" y="309871"/>
                    </a:cubicBezTo>
                    <a:cubicBezTo>
                      <a:pt x="21865" y="311051"/>
                      <a:pt x="22729" y="312518"/>
                      <a:pt x="24008" y="313293"/>
                    </a:cubicBezTo>
                    <a:cubicBezTo>
                      <a:pt x="39718" y="322838"/>
                      <a:pt x="57704" y="348273"/>
                      <a:pt x="62765" y="350337"/>
                    </a:cubicBezTo>
                    <a:cubicBezTo>
                      <a:pt x="64703" y="351130"/>
                      <a:pt x="67020" y="352843"/>
                      <a:pt x="67662" y="354670"/>
                    </a:cubicBezTo>
                    <a:cubicBezTo>
                      <a:pt x="70674" y="363212"/>
                      <a:pt x="86940" y="370146"/>
                      <a:pt x="89884" y="376215"/>
                    </a:cubicBezTo>
                    <a:cubicBezTo>
                      <a:pt x="102085" y="401377"/>
                      <a:pt x="93088" y="402976"/>
                      <a:pt x="86484" y="408216"/>
                    </a:cubicBezTo>
                    <a:cubicBezTo>
                      <a:pt x="86293" y="408849"/>
                      <a:pt x="71316" y="431970"/>
                      <a:pt x="61936" y="438836"/>
                    </a:cubicBezTo>
                    <a:cubicBezTo>
                      <a:pt x="41816" y="453565"/>
                      <a:pt x="2568" y="504688"/>
                      <a:pt x="2314" y="504988"/>
                    </a:cubicBezTo>
                    <a:cubicBezTo>
                      <a:pt x="-3070" y="511417"/>
                      <a:pt x="-1869" y="510032"/>
                      <a:pt x="37302" y="550452"/>
                    </a:cubicBezTo>
                    <a:cubicBezTo>
                      <a:pt x="39304" y="552511"/>
                      <a:pt x="38321" y="558438"/>
                      <a:pt x="74925" y="590799"/>
                    </a:cubicBezTo>
                    <a:cubicBezTo>
                      <a:pt x="76095" y="591833"/>
                      <a:pt x="77323" y="593045"/>
                      <a:pt x="78739" y="593515"/>
                    </a:cubicBezTo>
                    <a:cubicBezTo>
                      <a:pt x="114605" y="605419"/>
                      <a:pt x="99063" y="650865"/>
                      <a:pt x="60216" y="669125"/>
                    </a:cubicBezTo>
                    <a:cubicBezTo>
                      <a:pt x="56270" y="670979"/>
                      <a:pt x="57795" y="673813"/>
                      <a:pt x="53271" y="677726"/>
                    </a:cubicBezTo>
                    <a:cubicBezTo>
                      <a:pt x="87595" y="676104"/>
                      <a:pt x="123967" y="674742"/>
                      <a:pt x="162095" y="673608"/>
                    </a:cubicBezTo>
                    <a:cubicBezTo>
                      <a:pt x="171033" y="658828"/>
                      <a:pt x="219169" y="614403"/>
                      <a:pt x="218891" y="61414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124343" y="2644262"/>
                <a:ext cx="191309" cy="700597"/>
              </a:xfrm>
              <a:custGeom>
                <a:avLst/>
                <a:gdLst/>
                <a:ahLst/>
                <a:cxnLst/>
                <a:rect l="l" t="t" r="r" b="b"/>
                <a:pathLst>
                  <a:path w="191309" h="700597" extrusionOk="0">
                    <a:moveTo>
                      <a:pt x="141950" y="687895"/>
                    </a:moveTo>
                    <a:cubicBezTo>
                      <a:pt x="173456" y="654026"/>
                      <a:pt x="160846" y="664746"/>
                      <a:pt x="190245" y="640596"/>
                    </a:cubicBezTo>
                    <a:cubicBezTo>
                      <a:pt x="182231" y="633566"/>
                      <a:pt x="178426" y="626499"/>
                      <a:pt x="149705" y="600449"/>
                    </a:cubicBezTo>
                    <a:cubicBezTo>
                      <a:pt x="117902" y="571610"/>
                      <a:pt x="107858" y="568320"/>
                      <a:pt x="113324" y="554844"/>
                    </a:cubicBezTo>
                    <a:cubicBezTo>
                      <a:pt x="123664" y="529353"/>
                      <a:pt x="134823" y="522843"/>
                      <a:pt x="159075" y="489106"/>
                    </a:cubicBezTo>
                    <a:cubicBezTo>
                      <a:pt x="185248" y="452650"/>
                      <a:pt x="165319" y="477101"/>
                      <a:pt x="183346" y="460495"/>
                    </a:cubicBezTo>
                    <a:cubicBezTo>
                      <a:pt x="177179" y="455306"/>
                      <a:pt x="146155" y="427706"/>
                      <a:pt x="142064" y="421100"/>
                    </a:cubicBezTo>
                    <a:cubicBezTo>
                      <a:pt x="131574" y="404179"/>
                      <a:pt x="117274" y="400293"/>
                      <a:pt x="116300" y="398876"/>
                    </a:cubicBezTo>
                    <a:cubicBezTo>
                      <a:pt x="108222" y="387117"/>
                      <a:pt x="98069" y="369864"/>
                      <a:pt x="109105" y="360898"/>
                    </a:cubicBezTo>
                    <a:cubicBezTo>
                      <a:pt x="113520" y="357312"/>
                      <a:pt x="111044" y="351959"/>
                      <a:pt x="117374" y="347034"/>
                    </a:cubicBezTo>
                    <a:cubicBezTo>
                      <a:pt x="121083" y="336132"/>
                      <a:pt x="131419" y="329435"/>
                      <a:pt x="135305" y="318455"/>
                    </a:cubicBezTo>
                    <a:cubicBezTo>
                      <a:pt x="136507" y="315052"/>
                      <a:pt x="140498" y="312395"/>
                      <a:pt x="143647" y="309972"/>
                    </a:cubicBezTo>
                    <a:cubicBezTo>
                      <a:pt x="156809" y="299848"/>
                      <a:pt x="167126" y="283903"/>
                      <a:pt x="177120" y="273064"/>
                    </a:cubicBezTo>
                    <a:cubicBezTo>
                      <a:pt x="154115" y="251711"/>
                      <a:pt x="172769" y="275848"/>
                      <a:pt x="153309" y="249551"/>
                    </a:cubicBezTo>
                    <a:cubicBezTo>
                      <a:pt x="149905" y="244954"/>
                      <a:pt x="144498" y="241892"/>
                      <a:pt x="140685" y="237537"/>
                    </a:cubicBezTo>
                    <a:cubicBezTo>
                      <a:pt x="137067" y="233409"/>
                      <a:pt x="126495" y="210324"/>
                      <a:pt x="122230" y="207472"/>
                    </a:cubicBezTo>
                    <a:cubicBezTo>
                      <a:pt x="111554" y="200329"/>
                      <a:pt x="109797" y="191768"/>
                      <a:pt x="101296" y="182788"/>
                    </a:cubicBezTo>
                    <a:cubicBezTo>
                      <a:pt x="97669" y="178961"/>
                      <a:pt x="95047" y="173695"/>
                      <a:pt x="97614" y="167626"/>
                    </a:cubicBezTo>
                    <a:cubicBezTo>
                      <a:pt x="98278" y="166054"/>
                      <a:pt x="97564" y="163945"/>
                      <a:pt x="98001" y="162218"/>
                    </a:cubicBezTo>
                    <a:cubicBezTo>
                      <a:pt x="100895" y="150888"/>
                      <a:pt x="103790" y="152929"/>
                      <a:pt x="110184" y="147799"/>
                    </a:cubicBezTo>
                    <a:cubicBezTo>
                      <a:pt x="127400" y="125252"/>
                      <a:pt x="137135" y="127675"/>
                      <a:pt x="143342" y="119288"/>
                    </a:cubicBezTo>
                    <a:cubicBezTo>
                      <a:pt x="165838" y="88882"/>
                      <a:pt x="168286" y="96394"/>
                      <a:pt x="191310" y="70380"/>
                    </a:cubicBezTo>
                    <a:cubicBezTo>
                      <a:pt x="189235" y="68553"/>
                      <a:pt x="157109" y="40129"/>
                      <a:pt x="153018" y="33527"/>
                    </a:cubicBezTo>
                    <a:cubicBezTo>
                      <a:pt x="138828" y="10634"/>
                      <a:pt x="131273" y="21203"/>
                      <a:pt x="119732" y="0"/>
                    </a:cubicBezTo>
                    <a:cubicBezTo>
                      <a:pt x="80675" y="1116"/>
                      <a:pt x="41332" y="2228"/>
                      <a:pt x="1933" y="3330"/>
                    </a:cubicBezTo>
                    <a:cubicBezTo>
                      <a:pt x="9088" y="10679"/>
                      <a:pt x="22381" y="23458"/>
                      <a:pt x="46706" y="45878"/>
                    </a:cubicBezTo>
                    <a:cubicBezTo>
                      <a:pt x="78076" y="74827"/>
                      <a:pt x="96972" y="57213"/>
                      <a:pt x="24925" y="123926"/>
                    </a:cubicBezTo>
                    <a:cubicBezTo>
                      <a:pt x="23232" y="137056"/>
                      <a:pt x="7135" y="128550"/>
                      <a:pt x="31283" y="157485"/>
                    </a:cubicBezTo>
                    <a:cubicBezTo>
                      <a:pt x="36180" y="163348"/>
                      <a:pt x="54361" y="169348"/>
                      <a:pt x="58912" y="175490"/>
                    </a:cubicBezTo>
                    <a:cubicBezTo>
                      <a:pt x="90696" y="218357"/>
                      <a:pt x="104140" y="207682"/>
                      <a:pt x="43006" y="273766"/>
                    </a:cubicBezTo>
                    <a:cubicBezTo>
                      <a:pt x="9971" y="309484"/>
                      <a:pt x="10895" y="307999"/>
                      <a:pt x="4974" y="319876"/>
                    </a:cubicBezTo>
                    <a:cubicBezTo>
                      <a:pt x="23892" y="336997"/>
                      <a:pt x="22136" y="337795"/>
                      <a:pt x="24152" y="339025"/>
                    </a:cubicBezTo>
                    <a:cubicBezTo>
                      <a:pt x="39862" y="348570"/>
                      <a:pt x="57847" y="374005"/>
                      <a:pt x="62908" y="376069"/>
                    </a:cubicBezTo>
                    <a:cubicBezTo>
                      <a:pt x="64851" y="376862"/>
                      <a:pt x="67163" y="378575"/>
                      <a:pt x="67809" y="380402"/>
                    </a:cubicBezTo>
                    <a:cubicBezTo>
                      <a:pt x="72579" y="393892"/>
                      <a:pt x="99443" y="394539"/>
                      <a:pt x="95593" y="427209"/>
                    </a:cubicBezTo>
                    <a:cubicBezTo>
                      <a:pt x="77471" y="440782"/>
                      <a:pt x="76211" y="454222"/>
                      <a:pt x="62084" y="464563"/>
                    </a:cubicBezTo>
                    <a:cubicBezTo>
                      <a:pt x="49578" y="473716"/>
                      <a:pt x="11372" y="516164"/>
                      <a:pt x="6366" y="526620"/>
                    </a:cubicBezTo>
                    <a:cubicBezTo>
                      <a:pt x="500" y="538866"/>
                      <a:pt x="-13777" y="523308"/>
                      <a:pt x="37454" y="576179"/>
                    </a:cubicBezTo>
                    <a:cubicBezTo>
                      <a:pt x="39252" y="578043"/>
                      <a:pt x="39802" y="581100"/>
                      <a:pt x="41559" y="583022"/>
                    </a:cubicBezTo>
                    <a:cubicBezTo>
                      <a:pt x="45418" y="587241"/>
                      <a:pt x="73903" y="617593"/>
                      <a:pt x="78896" y="619251"/>
                    </a:cubicBezTo>
                    <a:cubicBezTo>
                      <a:pt x="84612" y="621151"/>
                      <a:pt x="99016" y="630768"/>
                      <a:pt x="97154" y="636040"/>
                    </a:cubicBezTo>
                    <a:cubicBezTo>
                      <a:pt x="106479" y="660081"/>
                      <a:pt x="89905" y="669831"/>
                      <a:pt x="84038" y="676642"/>
                    </a:cubicBezTo>
                    <a:cubicBezTo>
                      <a:pt x="70153" y="692775"/>
                      <a:pt x="58452" y="694374"/>
                      <a:pt x="57738" y="696952"/>
                    </a:cubicBezTo>
                    <a:cubicBezTo>
                      <a:pt x="57479" y="697882"/>
                      <a:pt x="57151" y="698684"/>
                      <a:pt x="56778" y="699412"/>
                    </a:cubicBezTo>
                    <a:cubicBezTo>
                      <a:pt x="81895" y="699795"/>
                      <a:pt x="106930" y="700192"/>
                      <a:pt x="131865" y="700597"/>
                    </a:cubicBezTo>
                    <a:cubicBezTo>
                      <a:pt x="131501" y="698565"/>
                      <a:pt x="135501" y="694829"/>
                      <a:pt x="141950" y="68789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440914" y="2634681"/>
                <a:ext cx="221439" cy="716037"/>
              </a:xfrm>
              <a:custGeom>
                <a:avLst/>
                <a:gdLst/>
                <a:ahLst/>
                <a:cxnLst/>
                <a:rect l="l" t="t" r="r" b="b"/>
                <a:pathLst>
                  <a:path w="221439" h="716037" extrusionOk="0">
                    <a:moveTo>
                      <a:pt x="197324" y="670009"/>
                    </a:moveTo>
                    <a:cubicBezTo>
                      <a:pt x="198380" y="668163"/>
                      <a:pt x="202826" y="668432"/>
                      <a:pt x="203481" y="667576"/>
                    </a:cubicBezTo>
                    <a:cubicBezTo>
                      <a:pt x="208670" y="660783"/>
                      <a:pt x="215883" y="655990"/>
                      <a:pt x="221367" y="649511"/>
                    </a:cubicBezTo>
                    <a:cubicBezTo>
                      <a:pt x="210718" y="635839"/>
                      <a:pt x="210499" y="642167"/>
                      <a:pt x="209771" y="639684"/>
                    </a:cubicBezTo>
                    <a:cubicBezTo>
                      <a:pt x="206299" y="627930"/>
                      <a:pt x="187553" y="619347"/>
                      <a:pt x="186461" y="615488"/>
                    </a:cubicBezTo>
                    <a:cubicBezTo>
                      <a:pt x="182656" y="602048"/>
                      <a:pt x="161781" y="586061"/>
                      <a:pt x="156775" y="579327"/>
                    </a:cubicBezTo>
                    <a:cubicBezTo>
                      <a:pt x="152683" y="573819"/>
                      <a:pt x="149789" y="567181"/>
                      <a:pt x="143131" y="563933"/>
                    </a:cubicBezTo>
                    <a:cubicBezTo>
                      <a:pt x="124667" y="524670"/>
                      <a:pt x="125386" y="545026"/>
                      <a:pt x="171156" y="480796"/>
                    </a:cubicBezTo>
                    <a:cubicBezTo>
                      <a:pt x="175215" y="475097"/>
                      <a:pt x="181031" y="470673"/>
                      <a:pt x="185828" y="465456"/>
                    </a:cubicBezTo>
                    <a:cubicBezTo>
                      <a:pt x="195854" y="454559"/>
                      <a:pt x="197775" y="445342"/>
                      <a:pt x="209621" y="437743"/>
                    </a:cubicBezTo>
                    <a:cubicBezTo>
                      <a:pt x="213867" y="435014"/>
                      <a:pt x="212083" y="431524"/>
                      <a:pt x="221440" y="424485"/>
                    </a:cubicBezTo>
                    <a:cubicBezTo>
                      <a:pt x="184872" y="387737"/>
                      <a:pt x="113417" y="333294"/>
                      <a:pt x="143003" y="310418"/>
                    </a:cubicBezTo>
                    <a:cubicBezTo>
                      <a:pt x="143294" y="310190"/>
                      <a:pt x="185346" y="256221"/>
                      <a:pt x="187244" y="255829"/>
                    </a:cubicBezTo>
                    <a:cubicBezTo>
                      <a:pt x="195804" y="254057"/>
                      <a:pt x="196773" y="243774"/>
                      <a:pt x="204169" y="240703"/>
                    </a:cubicBezTo>
                    <a:cubicBezTo>
                      <a:pt x="209876" y="238330"/>
                      <a:pt x="207668" y="232202"/>
                      <a:pt x="210162" y="232289"/>
                    </a:cubicBezTo>
                    <a:cubicBezTo>
                      <a:pt x="214053" y="232421"/>
                      <a:pt x="214108" y="229427"/>
                      <a:pt x="214572" y="227159"/>
                    </a:cubicBezTo>
                    <a:cubicBezTo>
                      <a:pt x="203600" y="217213"/>
                      <a:pt x="204214" y="217413"/>
                      <a:pt x="196432" y="208721"/>
                    </a:cubicBezTo>
                    <a:cubicBezTo>
                      <a:pt x="195613" y="207805"/>
                      <a:pt x="160675" y="188497"/>
                      <a:pt x="155473" y="181599"/>
                    </a:cubicBezTo>
                    <a:cubicBezTo>
                      <a:pt x="147245" y="170683"/>
                      <a:pt x="147522" y="157057"/>
                      <a:pt x="156738" y="144683"/>
                    </a:cubicBezTo>
                    <a:cubicBezTo>
                      <a:pt x="161799" y="137885"/>
                      <a:pt x="159510" y="131685"/>
                      <a:pt x="165826" y="130350"/>
                    </a:cubicBezTo>
                    <a:cubicBezTo>
                      <a:pt x="166354" y="130240"/>
                      <a:pt x="164147" y="132751"/>
                      <a:pt x="178219" y="109493"/>
                    </a:cubicBezTo>
                    <a:cubicBezTo>
                      <a:pt x="180599" y="105561"/>
                      <a:pt x="179652" y="112509"/>
                      <a:pt x="197424" y="89875"/>
                    </a:cubicBezTo>
                    <a:cubicBezTo>
                      <a:pt x="203996" y="81506"/>
                      <a:pt x="115492" y="36384"/>
                      <a:pt x="126333" y="0"/>
                    </a:cubicBezTo>
                    <a:cubicBezTo>
                      <a:pt x="93511" y="1021"/>
                      <a:pt x="59834" y="2046"/>
                      <a:pt x="25510" y="3080"/>
                    </a:cubicBezTo>
                    <a:cubicBezTo>
                      <a:pt x="43131" y="17955"/>
                      <a:pt x="37101" y="20597"/>
                      <a:pt x="72044" y="47076"/>
                    </a:cubicBezTo>
                    <a:cubicBezTo>
                      <a:pt x="145402" y="102668"/>
                      <a:pt x="69755" y="121680"/>
                      <a:pt x="61162" y="134960"/>
                    </a:cubicBezTo>
                    <a:cubicBezTo>
                      <a:pt x="53262" y="147166"/>
                      <a:pt x="40765" y="156018"/>
                      <a:pt x="35531" y="170191"/>
                    </a:cubicBezTo>
                    <a:cubicBezTo>
                      <a:pt x="35431" y="170460"/>
                      <a:pt x="35144" y="170692"/>
                      <a:pt x="34962" y="170948"/>
                    </a:cubicBezTo>
                    <a:cubicBezTo>
                      <a:pt x="38011" y="173604"/>
                      <a:pt x="34507" y="187381"/>
                      <a:pt x="40173" y="195208"/>
                    </a:cubicBezTo>
                    <a:cubicBezTo>
                      <a:pt x="40915" y="196238"/>
                      <a:pt x="42148" y="197053"/>
                      <a:pt x="42512" y="198174"/>
                    </a:cubicBezTo>
                    <a:cubicBezTo>
                      <a:pt x="48734" y="217195"/>
                      <a:pt x="69218" y="223919"/>
                      <a:pt x="75016" y="258276"/>
                    </a:cubicBezTo>
                    <a:cubicBezTo>
                      <a:pt x="75371" y="260371"/>
                      <a:pt x="75990" y="264148"/>
                      <a:pt x="75357" y="264408"/>
                    </a:cubicBezTo>
                    <a:cubicBezTo>
                      <a:pt x="68034" y="267406"/>
                      <a:pt x="80245" y="266043"/>
                      <a:pt x="54504" y="287648"/>
                    </a:cubicBezTo>
                    <a:cubicBezTo>
                      <a:pt x="56721" y="298591"/>
                      <a:pt x="43090" y="299129"/>
                      <a:pt x="14801" y="338136"/>
                    </a:cubicBezTo>
                    <a:cubicBezTo>
                      <a:pt x="20058" y="342460"/>
                      <a:pt x="21719" y="341526"/>
                      <a:pt x="22447" y="343162"/>
                    </a:cubicBezTo>
                    <a:cubicBezTo>
                      <a:pt x="25710" y="350510"/>
                      <a:pt x="86420" y="414025"/>
                      <a:pt x="94917" y="423610"/>
                    </a:cubicBezTo>
                    <a:cubicBezTo>
                      <a:pt x="106686" y="436886"/>
                      <a:pt x="101357" y="446900"/>
                      <a:pt x="91044" y="450103"/>
                    </a:cubicBezTo>
                    <a:cubicBezTo>
                      <a:pt x="88692" y="457515"/>
                      <a:pt x="86835" y="456140"/>
                      <a:pt x="79753" y="466413"/>
                    </a:cubicBezTo>
                    <a:cubicBezTo>
                      <a:pt x="67725" y="483872"/>
                      <a:pt x="56220" y="486787"/>
                      <a:pt x="55779" y="489434"/>
                    </a:cubicBezTo>
                    <a:cubicBezTo>
                      <a:pt x="54864" y="494952"/>
                      <a:pt x="14501" y="534392"/>
                      <a:pt x="8111" y="545978"/>
                    </a:cubicBezTo>
                    <a:cubicBezTo>
                      <a:pt x="-1077" y="562630"/>
                      <a:pt x="-7116" y="543117"/>
                      <a:pt x="16608" y="570507"/>
                    </a:cubicBezTo>
                    <a:cubicBezTo>
                      <a:pt x="17632" y="571687"/>
                      <a:pt x="18497" y="573154"/>
                      <a:pt x="19776" y="573933"/>
                    </a:cubicBezTo>
                    <a:cubicBezTo>
                      <a:pt x="35486" y="583478"/>
                      <a:pt x="53471" y="608914"/>
                      <a:pt x="58532" y="610977"/>
                    </a:cubicBezTo>
                    <a:cubicBezTo>
                      <a:pt x="60471" y="611770"/>
                      <a:pt x="62787" y="613483"/>
                      <a:pt x="63433" y="615310"/>
                    </a:cubicBezTo>
                    <a:cubicBezTo>
                      <a:pt x="67415" y="626572"/>
                      <a:pt x="81897" y="626012"/>
                      <a:pt x="88491" y="643429"/>
                    </a:cubicBezTo>
                    <a:cubicBezTo>
                      <a:pt x="103605" y="646965"/>
                      <a:pt x="109599" y="665525"/>
                      <a:pt x="95441" y="675403"/>
                    </a:cubicBezTo>
                    <a:cubicBezTo>
                      <a:pt x="93424" y="676806"/>
                      <a:pt x="74834" y="699549"/>
                      <a:pt x="65204" y="708593"/>
                    </a:cubicBezTo>
                    <a:cubicBezTo>
                      <a:pt x="62883" y="710770"/>
                      <a:pt x="61153" y="712693"/>
                      <a:pt x="59806" y="714411"/>
                    </a:cubicBezTo>
                    <a:cubicBezTo>
                      <a:pt x="90571" y="714962"/>
                      <a:pt x="120913" y="715504"/>
                      <a:pt x="150731" y="716037"/>
                    </a:cubicBezTo>
                    <a:cubicBezTo>
                      <a:pt x="159300" y="707057"/>
                      <a:pt x="197278" y="670086"/>
                      <a:pt x="197324" y="67000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941089" y="2616762"/>
                <a:ext cx="138215" cy="433523"/>
              </a:xfrm>
              <a:custGeom>
                <a:avLst/>
                <a:gdLst/>
                <a:ahLst/>
                <a:cxnLst/>
                <a:rect l="l" t="t" r="r" b="b"/>
                <a:pathLst>
                  <a:path w="138215" h="433523" extrusionOk="0">
                    <a:moveTo>
                      <a:pt x="16466" y="11276"/>
                    </a:moveTo>
                    <a:cubicBezTo>
                      <a:pt x="14718" y="13230"/>
                      <a:pt x="12306" y="14397"/>
                      <a:pt x="11273" y="17244"/>
                    </a:cubicBezTo>
                    <a:cubicBezTo>
                      <a:pt x="8306" y="25440"/>
                      <a:pt x="-1211" y="22037"/>
                      <a:pt x="5803" y="27522"/>
                    </a:cubicBezTo>
                    <a:cubicBezTo>
                      <a:pt x="28726" y="45445"/>
                      <a:pt x="18919" y="46188"/>
                      <a:pt x="55577" y="73970"/>
                    </a:cubicBezTo>
                    <a:cubicBezTo>
                      <a:pt x="127196" y="128245"/>
                      <a:pt x="52596" y="147580"/>
                      <a:pt x="45010" y="159298"/>
                    </a:cubicBezTo>
                    <a:cubicBezTo>
                      <a:pt x="37341" y="171148"/>
                      <a:pt x="25203" y="179741"/>
                      <a:pt x="20125" y="193504"/>
                    </a:cubicBezTo>
                    <a:cubicBezTo>
                      <a:pt x="20029" y="193764"/>
                      <a:pt x="19751" y="193991"/>
                      <a:pt x="19569" y="194237"/>
                    </a:cubicBezTo>
                    <a:cubicBezTo>
                      <a:pt x="22528" y="196816"/>
                      <a:pt x="19128" y="210192"/>
                      <a:pt x="24630" y="217792"/>
                    </a:cubicBezTo>
                    <a:cubicBezTo>
                      <a:pt x="25349" y="218789"/>
                      <a:pt x="26546" y="219582"/>
                      <a:pt x="26906" y="220671"/>
                    </a:cubicBezTo>
                    <a:cubicBezTo>
                      <a:pt x="29841" y="229651"/>
                      <a:pt x="36950" y="235933"/>
                      <a:pt x="41678" y="243742"/>
                    </a:cubicBezTo>
                    <a:cubicBezTo>
                      <a:pt x="48345" y="254763"/>
                      <a:pt x="54148" y="252672"/>
                      <a:pt x="54357" y="267866"/>
                    </a:cubicBezTo>
                    <a:cubicBezTo>
                      <a:pt x="56432" y="268932"/>
                      <a:pt x="56633" y="270645"/>
                      <a:pt x="56974" y="275880"/>
                    </a:cubicBezTo>
                    <a:cubicBezTo>
                      <a:pt x="57047" y="276955"/>
                      <a:pt x="58276" y="277921"/>
                      <a:pt x="58467" y="279023"/>
                    </a:cubicBezTo>
                    <a:cubicBezTo>
                      <a:pt x="58808" y="281055"/>
                      <a:pt x="59413" y="284723"/>
                      <a:pt x="58794" y="284973"/>
                    </a:cubicBezTo>
                    <a:cubicBezTo>
                      <a:pt x="51718" y="287871"/>
                      <a:pt x="63546" y="286563"/>
                      <a:pt x="38547" y="307539"/>
                    </a:cubicBezTo>
                    <a:cubicBezTo>
                      <a:pt x="40704" y="318218"/>
                      <a:pt x="27638" y="318446"/>
                      <a:pt x="0" y="356556"/>
                    </a:cubicBezTo>
                    <a:cubicBezTo>
                      <a:pt x="5106" y="360757"/>
                      <a:pt x="6717" y="359850"/>
                      <a:pt x="7423" y="361436"/>
                    </a:cubicBezTo>
                    <a:cubicBezTo>
                      <a:pt x="10062" y="367367"/>
                      <a:pt x="60447" y="421032"/>
                      <a:pt x="72193" y="433524"/>
                    </a:cubicBezTo>
                    <a:cubicBezTo>
                      <a:pt x="165675" y="367208"/>
                      <a:pt x="148540" y="386748"/>
                      <a:pt x="58858" y="259761"/>
                    </a:cubicBezTo>
                    <a:cubicBezTo>
                      <a:pt x="113302" y="227701"/>
                      <a:pt x="154511" y="213217"/>
                      <a:pt x="131884" y="188246"/>
                    </a:cubicBezTo>
                    <a:cubicBezTo>
                      <a:pt x="70395" y="99729"/>
                      <a:pt x="92044" y="126322"/>
                      <a:pt x="102311" y="91396"/>
                    </a:cubicBezTo>
                    <a:cubicBezTo>
                      <a:pt x="107335" y="80626"/>
                      <a:pt x="113129" y="71063"/>
                      <a:pt x="119104" y="60639"/>
                    </a:cubicBezTo>
                    <a:cubicBezTo>
                      <a:pt x="131010" y="43085"/>
                      <a:pt x="143762" y="656"/>
                      <a:pt x="111058" y="0"/>
                    </a:cubicBezTo>
                    <a:cubicBezTo>
                      <a:pt x="88076" y="1267"/>
                      <a:pt x="58567" y="2642"/>
                      <a:pt x="23583" y="4105"/>
                    </a:cubicBezTo>
                    <a:cubicBezTo>
                      <a:pt x="22109" y="5499"/>
                      <a:pt x="19629" y="7727"/>
                      <a:pt x="16466" y="1127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613649" y="2628576"/>
                <a:ext cx="217737" cy="725244"/>
              </a:xfrm>
              <a:custGeom>
                <a:avLst/>
                <a:gdLst/>
                <a:ahLst/>
                <a:cxnLst/>
                <a:rect l="l" t="t" r="r" b="b"/>
                <a:pathLst>
                  <a:path w="217737" h="725244" extrusionOk="0">
                    <a:moveTo>
                      <a:pt x="204577" y="676018"/>
                    </a:moveTo>
                    <a:cubicBezTo>
                      <a:pt x="219386" y="663275"/>
                      <a:pt x="218262" y="665667"/>
                      <a:pt x="216828" y="664359"/>
                    </a:cubicBezTo>
                    <a:cubicBezTo>
                      <a:pt x="210925" y="658974"/>
                      <a:pt x="200827" y="645302"/>
                      <a:pt x="156641" y="606772"/>
                    </a:cubicBezTo>
                    <a:cubicBezTo>
                      <a:pt x="150051" y="601032"/>
                      <a:pt x="132461" y="591669"/>
                      <a:pt x="138501" y="576781"/>
                    </a:cubicBezTo>
                    <a:cubicBezTo>
                      <a:pt x="150360" y="547545"/>
                      <a:pt x="158229" y="549017"/>
                      <a:pt x="200294" y="487940"/>
                    </a:cubicBezTo>
                    <a:cubicBezTo>
                      <a:pt x="202096" y="485334"/>
                      <a:pt x="201391" y="488113"/>
                      <a:pt x="210620" y="479612"/>
                    </a:cubicBezTo>
                    <a:cubicBezTo>
                      <a:pt x="152609" y="430777"/>
                      <a:pt x="168264" y="429282"/>
                      <a:pt x="143944" y="417524"/>
                    </a:cubicBezTo>
                    <a:cubicBezTo>
                      <a:pt x="140012" y="415624"/>
                      <a:pt x="130359" y="401765"/>
                      <a:pt x="129553" y="391842"/>
                    </a:cubicBezTo>
                    <a:cubicBezTo>
                      <a:pt x="128525" y="379236"/>
                      <a:pt x="133221" y="379040"/>
                      <a:pt x="136594" y="374197"/>
                    </a:cubicBezTo>
                    <a:cubicBezTo>
                      <a:pt x="139570" y="360556"/>
                      <a:pt x="157242" y="344333"/>
                      <a:pt x="161137" y="333316"/>
                    </a:cubicBezTo>
                    <a:cubicBezTo>
                      <a:pt x="163326" y="327125"/>
                      <a:pt x="169843" y="327799"/>
                      <a:pt x="188325" y="305689"/>
                    </a:cubicBezTo>
                    <a:cubicBezTo>
                      <a:pt x="193613" y="299361"/>
                      <a:pt x="198578" y="292664"/>
                      <a:pt x="204208" y="286563"/>
                    </a:cubicBezTo>
                    <a:cubicBezTo>
                      <a:pt x="180506" y="264567"/>
                      <a:pt x="199725" y="289429"/>
                      <a:pt x="179678" y="262349"/>
                    </a:cubicBezTo>
                    <a:cubicBezTo>
                      <a:pt x="176174" y="257615"/>
                      <a:pt x="170603" y="254458"/>
                      <a:pt x="166676" y="249975"/>
                    </a:cubicBezTo>
                    <a:cubicBezTo>
                      <a:pt x="162949" y="245719"/>
                      <a:pt x="152058" y="221947"/>
                      <a:pt x="147666" y="219008"/>
                    </a:cubicBezTo>
                    <a:cubicBezTo>
                      <a:pt x="136671" y="211650"/>
                      <a:pt x="134864" y="202835"/>
                      <a:pt x="126104" y="193586"/>
                    </a:cubicBezTo>
                    <a:cubicBezTo>
                      <a:pt x="122367" y="189645"/>
                      <a:pt x="119669" y="184219"/>
                      <a:pt x="122313" y="177973"/>
                    </a:cubicBezTo>
                    <a:cubicBezTo>
                      <a:pt x="122750" y="176939"/>
                      <a:pt x="121412" y="164597"/>
                      <a:pt x="130828" y="160524"/>
                    </a:cubicBezTo>
                    <a:cubicBezTo>
                      <a:pt x="134960" y="158742"/>
                      <a:pt x="138314" y="153981"/>
                      <a:pt x="142915" y="147703"/>
                    </a:cubicBezTo>
                    <a:cubicBezTo>
                      <a:pt x="147593" y="141320"/>
                      <a:pt x="164710" y="134546"/>
                      <a:pt x="169416" y="128190"/>
                    </a:cubicBezTo>
                    <a:cubicBezTo>
                      <a:pt x="217975" y="62557"/>
                      <a:pt x="240525" y="98659"/>
                      <a:pt x="186104" y="47755"/>
                    </a:cubicBezTo>
                    <a:cubicBezTo>
                      <a:pt x="176433" y="38712"/>
                      <a:pt x="175118" y="27964"/>
                      <a:pt x="155226" y="18342"/>
                    </a:cubicBezTo>
                    <a:cubicBezTo>
                      <a:pt x="152395" y="16971"/>
                      <a:pt x="146110" y="9126"/>
                      <a:pt x="142820" y="0"/>
                    </a:cubicBezTo>
                    <a:cubicBezTo>
                      <a:pt x="102520" y="1362"/>
                      <a:pt x="59773" y="2761"/>
                      <a:pt x="15068" y="4178"/>
                    </a:cubicBezTo>
                    <a:cubicBezTo>
                      <a:pt x="7154" y="12492"/>
                      <a:pt x="17307" y="4027"/>
                      <a:pt x="3490" y="16110"/>
                    </a:cubicBezTo>
                    <a:cubicBezTo>
                      <a:pt x="-1889" y="20816"/>
                      <a:pt x="-9202" y="14761"/>
                      <a:pt x="51044" y="70312"/>
                    </a:cubicBezTo>
                    <a:cubicBezTo>
                      <a:pt x="81727" y="98631"/>
                      <a:pt x="99703" y="81446"/>
                      <a:pt x="29895" y="146090"/>
                    </a:cubicBezTo>
                    <a:cubicBezTo>
                      <a:pt x="28252" y="158838"/>
                      <a:pt x="12624" y="150583"/>
                      <a:pt x="36071" y="178674"/>
                    </a:cubicBezTo>
                    <a:cubicBezTo>
                      <a:pt x="40822" y="184365"/>
                      <a:pt x="58476" y="190196"/>
                      <a:pt x="62895" y="196156"/>
                    </a:cubicBezTo>
                    <a:cubicBezTo>
                      <a:pt x="83797" y="224352"/>
                      <a:pt x="87930" y="221445"/>
                      <a:pt x="86833" y="229924"/>
                    </a:cubicBezTo>
                    <a:cubicBezTo>
                      <a:pt x="104113" y="244344"/>
                      <a:pt x="25303" y="306701"/>
                      <a:pt x="10526" y="336341"/>
                    </a:cubicBezTo>
                    <a:cubicBezTo>
                      <a:pt x="28899" y="352966"/>
                      <a:pt x="27187" y="353741"/>
                      <a:pt x="29145" y="354930"/>
                    </a:cubicBezTo>
                    <a:cubicBezTo>
                      <a:pt x="44399" y="364196"/>
                      <a:pt x="61862" y="388894"/>
                      <a:pt x="66772" y="390894"/>
                    </a:cubicBezTo>
                    <a:cubicBezTo>
                      <a:pt x="68656" y="391664"/>
                      <a:pt x="70905" y="393327"/>
                      <a:pt x="71528" y="395104"/>
                    </a:cubicBezTo>
                    <a:cubicBezTo>
                      <a:pt x="76156" y="408202"/>
                      <a:pt x="102243" y="408831"/>
                      <a:pt x="98502" y="440554"/>
                    </a:cubicBezTo>
                    <a:cubicBezTo>
                      <a:pt x="80939" y="453702"/>
                      <a:pt x="79661" y="466796"/>
                      <a:pt x="65971" y="476823"/>
                    </a:cubicBezTo>
                    <a:cubicBezTo>
                      <a:pt x="53829" y="485712"/>
                      <a:pt x="16734" y="526925"/>
                      <a:pt x="11873" y="537076"/>
                    </a:cubicBezTo>
                    <a:cubicBezTo>
                      <a:pt x="6180" y="548967"/>
                      <a:pt x="-7682" y="533859"/>
                      <a:pt x="42056" y="585191"/>
                    </a:cubicBezTo>
                    <a:cubicBezTo>
                      <a:pt x="43803" y="587000"/>
                      <a:pt x="44331" y="589965"/>
                      <a:pt x="46038" y="591833"/>
                    </a:cubicBezTo>
                    <a:cubicBezTo>
                      <a:pt x="49783" y="595929"/>
                      <a:pt x="77440" y="625401"/>
                      <a:pt x="82291" y="627005"/>
                    </a:cubicBezTo>
                    <a:cubicBezTo>
                      <a:pt x="87839" y="628850"/>
                      <a:pt x="101824" y="638185"/>
                      <a:pt x="100017" y="643306"/>
                    </a:cubicBezTo>
                    <a:cubicBezTo>
                      <a:pt x="109092" y="666692"/>
                      <a:pt x="93109" y="675959"/>
                      <a:pt x="87284" y="682747"/>
                    </a:cubicBezTo>
                    <a:cubicBezTo>
                      <a:pt x="73794" y="698410"/>
                      <a:pt x="62444" y="699964"/>
                      <a:pt x="61748" y="702465"/>
                    </a:cubicBezTo>
                    <a:cubicBezTo>
                      <a:pt x="60474" y="707044"/>
                      <a:pt x="56724" y="709786"/>
                      <a:pt x="53242" y="711695"/>
                    </a:cubicBezTo>
                    <a:cubicBezTo>
                      <a:pt x="39653" y="719149"/>
                      <a:pt x="45838" y="722151"/>
                      <a:pt x="40449" y="723249"/>
                    </a:cubicBezTo>
                    <a:cubicBezTo>
                      <a:pt x="81467" y="723964"/>
                      <a:pt x="121293" y="724639"/>
                      <a:pt x="159708" y="725245"/>
                    </a:cubicBezTo>
                    <a:cubicBezTo>
                      <a:pt x="165788" y="715818"/>
                      <a:pt x="178991" y="698023"/>
                      <a:pt x="204577" y="6760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30772" y="2671561"/>
                <a:ext cx="166486" cy="710551"/>
              </a:xfrm>
              <a:custGeom>
                <a:avLst/>
                <a:gdLst/>
                <a:ahLst/>
                <a:cxnLst/>
                <a:rect l="l" t="t" r="r" b="b"/>
                <a:pathLst>
                  <a:path w="166486" h="710551" extrusionOk="0">
                    <a:moveTo>
                      <a:pt x="94512" y="690337"/>
                    </a:moveTo>
                    <a:cubicBezTo>
                      <a:pt x="98972" y="688465"/>
                      <a:pt x="150867" y="626700"/>
                      <a:pt x="162432" y="617383"/>
                    </a:cubicBezTo>
                    <a:cubicBezTo>
                      <a:pt x="161585" y="615725"/>
                      <a:pt x="105426" y="560530"/>
                      <a:pt x="90366" y="547472"/>
                    </a:cubicBezTo>
                    <a:cubicBezTo>
                      <a:pt x="87326" y="544834"/>
                      <a:pt x="79057" y="529467"/>
                      <a:pt x="69031" y="522620"/>
                    </a:cubicBezTo>
                    <a:cubicBezTo>
                      <a:pt x="63816" y="519057"/>
                      <a:pt x="65013" y="516528"/>
                      <a:pt x="67120" y="512091"/>
                    </a:cubicBezTo>
                    <a:cubicBezTo>
                      <a:pt x="65136" y="503954"/>
                      <a:pt x="68572" y="493926"/>
                      <a:pt x="78010" y="489872"/>
                    </a:cubicBezTo>
                    <a:cubicBezTo>
                      <a:pt x="91436" y="466896"/>
                      <a:pt x="125195" y="432472"/>
                      <a:pt x="127830" y="426476"/>
                    </a:cubicBezTo>
                    <a:cubicBezTo>
                      <a:pt x="128677" y="424558"/>
                      <a:pt x="133141" y="424312"/>
                      <a:pt x="133692" y="423401"/>
                    </a:cubicBezTo>
                    <a:cubicBezTo>
                      <a:pt x="135125" y="421036"/>
                      <a:pt x="149247" y="402913"/>
                      <a:pt x="160497" y="392101"/>
                    </a:cubicBezTo>
                    <a:cubicBezTo>
                      <a:pt x="155186" y="387391"/>
                      <a:pt x="127976" y="363185"/>
                      <a:pt x="124130" y="356984"/>
                    </a:cubicBezTo>
                    <a:cubicBezTo>
                      <a:pt x="112129" y="337613"/>
                      <a:pt x="94763" y="334934"/>
                      <a:pt x="91586" y="330214"/>
                    </a:cubicBezTo>
                    <a:cubicBezTo>
                      <a:pt x="85793" y="321603"/>
                      <a:pt x="78233" y="305999"/>
                      <a:pt x="84318" y="297539"/>
                    </a:cubicBezTo>
                    <a:cubicBezTo>
                      <a:pt x="87395" y="293251"/>
                      <a:pt x="85442" y="285976"/>
                      <a:pt x="92323" y="284103"/>
                    </a:cubicBezTo>
                    <a:cubicBezTo>
                      <a:pt x="94085" y="278226"/>
                      <a:pt x="99386" y="274923"/>
                      <a:pt x="102522" y="270062"/>
                    </a:cubicBezTo>
                    <a:cubicBezTo>
                      <a:pt x="119220" y="244180"/>
                      <a:pt x="129045" y="242116"/>
                      <a:pt x="129528" y="238261"/>
                    </a:cubicBezTo>
                    <a:cubicBezTo>
                      <a:pt x="130706" y="228908"/>
                      <a:pt x="141092" y="221874"/>
                      <a:pt x="149525" y="217755"/>
                    </a:cubicBezTo>
                    <a:cubicBezTo>
                      <a:pt x="147918" y="215760"/>
                      <a:pt x="122783" y="172000"/>
                      <a:pt x="115715" y="165198"/>
                    </a:cubicBezTo>
                    <a:cubicBezTo>
                      <a:pt x="105822" y="155672"/>
                      <a:pt x="107806" y="147544"/>
                      <a:pt x="103068" y="135097"/>
                    </a:cubicBezTo>
                    <a:cubicBezTo>
                      <a:pt x="101762" y="131662"/>
                      <a:pt x="103318" y="128568"/>
                      <a:pt x="108279" y="113251"/>
                    </a:cubicBezTo>
                    <a:cubicBezTo>
                      <a:pt x="116967" y="113055"/>
                      <a:pt x="139695" y="88339"/>
                      <a:pt x="144132" y="83925"/>
                    </a:cubicBezTo>
                    <a:cubicBezTo>
                      <a:pt x="166914" y="61259"/>
                      <a:pt x="169895" y="62881"/>
                      <a:pt x="163619" y="60557"/>
                    </a:cubicBezTo>
                    <a:cubicBezTo>
                      <a:pt x="157780" y="58393"/>
                      <a:pt x="165572" y="58334"/>
                      <a:pt x="136309" y="38798"/>
                    </a:cubicBezTo>
                    <a:cubicBezTo>
                      <a:pt x="128267" y="33436"/>
                      <a:pt x="106258" y="6201"/>
                      <a:pt x="96260" y="0"/>
                    </a:cubicBezTo>
                    <a:cubicBezTo>
                      <a:pt x="76950" y="2747"/>
                      <a:pt x="60348" y="8201"/>
                      <a:pt x="49057" y="18155"/>
                    </a:cubicBezTo>
                    <a:cubicBezTo>
                      <a:pt x="35531" y="30215"/>
                      <a:pt x="45248" y="44489"/>
                      <a:pt x="61335" y="83109"/>
                    </a:cubicBezTo>
                    <a:cubicBezTo>
                      <a:pt x="72272" y="116363"/>
                      <a:pt x="57563" y="108632"/>
                      <a:pt x="22643" y="123188"/>
                    </a:cubicBezTo>
                    <a:cubicBezTo>
                      <a:pt x="-28410" y="140459"/>
                      <a:pt x="46790" y="177763"/>
                      <a:pt x="79594" y="230361"/>
                    </a:cubicBezTo>
                    <a:cubicBezTo>
                      <a:pt x="-7171" y="341362"/>
                      <a:pt x="-33039" y="294450"/>
                      <a:pt x="97125" y="428881"/>
                    </a:cubicBezTo>
                    <a:cubicBezTo>
                      <a:pt x="-18157" y="564243"/>
                      <a:pt x="-43825" y="503585"/>
                      <a:pt x="91695" y="596836"/>
                    </a:cubicBezTo>
                    <a:cubicBezTo>
                      <a:pt x="46622" y="658427"/>
                      <a:pt x="16240" y="695535"/>
                      <a:pt x="29183" y="710552"/>
                    </a:cubicBezTo>
                    <a:cubicBezTo>
                      <a:pt x="43050" y="705987"/>
                      <a:pt x="60908" y="701868"/>
                      <a:pt x="82261" y="698155"/>
                    </a:cubicBezTo>
                    <a:cubicBezTo>
                      <a:pt x="85465" y="692169"/>
                      <a:pt x="90157" y="692164"/>
                      <a:pt x="94512" y="6903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782109" y="2623423"/>
                <a:ext cx="197650" cy="732411"/>
              </a:xfrm>
              <a:custGeom>
                <a:avLst/>
                <a:gdLst/>
                <a:ahLst/>
                <a:cxnLst/>
                <a:rect l="l" t="t" r="r" b="b"/>
                <a:pathLst>
                  <a:path w="197650" h="732411" extrusionOk="0">
                    <a:moveTo>
                      <a:pt x="186323" y="671125"/>
                    </a:moveTo>
                    <a:cubicBezTo>
                      <a:pt x="189772" y="666815"/>
                      <a:pt x="188462" y="669626"/>
                      <a:pt x="193572" y="665516"/>
                    </a:cubicBezTo>
                    <a:cubicBezTo>
                      <a:pt x="193427" y="665220"/>
                      <a:pt x="144617" y="615647"/>
                      <a:pt x="121507" y="595606"/>
                    </a:cubicBezTo>
                    <a:cubicBezTo>
                      <a:pt x="118467" y="592968"/>
                      <a:pt x="110193" y="577605"/>
                      <a:pt x="100172" y="570753"/>
                    </a:cubicBezTo>
                    <a:cubicBezTo>
                      <a:pt x="94934" y="567177"/>
                      <a:pt x="96154" y="564653"/>
                      <a:pt x="98261" y="560224"/>
                    </a:cubicBezTo>
                    <a:cubicBezTo>
                      <a:pt x="96277" y="552087"/>
                      <a:pt x="99712" y="542055"/>
                      <a:pt x="109151" y="538005"/>
                    </a:cubicBezTo>
                    <a:cubicBezTo>
                      <a:pt x="121243" y="517307"/>
                      <a:pt x="175218" y="456017"/>
                      <a:pt x="191643" y="440230"/>
                    </a:cubicBezTo>
                    <a:cubicBezTo>
                      <a:pt x="186159" y="435369"/>
                      <a:pt x="159112" y="411296"/>
                      <a:pt x="155276" y="405113"/>
                    </a:cubicBezTo>
                    <a:cubicBezTo>
                      <a:pt x="143275" y="385741"/>
                      <a:pt x="125908" y="383062"/>
                      <a:pt x="122731" y="378343"/>
                    </a:cubicBezTo>
                    <a:cubicBezTo>
                      <a:pt x="116938" y="369732"/>
                      <a:pt x="109379" y="354128"/>
                      <a:pt x="115464" y="345667"/>
                    </a:cubicBezTo>
                    <a:cubicBezTo>
                      <a:pt x="118540" y="341380"/>
                      <a:pt x="116588" y="334104"/>
                      <a:pt x="123469" y="332232"/>
                    </a:cubicBezTo>
                    <a:cubicBezTo>
                      <a:pt x="125230" y="326355"/>
                      <a:pt x="130532" y="323052"/>
                      <a:pt x="133668" y="318191"/>
                    </a:cubicBezTo>
                    <a:cubicBezTo>
                      <a:pt x="150365" y="292304"/>
                      <a:pt x="160191" y="290249"/>
                      <a:pt x="160678" y="286390"/>
                    </a:cubicBezTo>
                    <a:cubicBezTo>
                      <a:pt x="161852" y="277037"/>
                      <a:pt x="172246" y="270003"/>
                      <a:pt x="180675" y="265884"/>
                    </a:cubicBezTo>
                    <a:cubicBezTo>
                      <a:pt x="179050" y="263879"/>
                      <a:pt x="153942" y="220142"/>
                      <a:pt x="146861" y="213327"/>
                    </a:cubicBezTo>
                    <a:cubicBezTo>
                      <a:pt x="136967" y="203800"/>
                      <a:pt x="138951" y="195673"/>
                      <a:pt x="134214" y="183226"/>
                    </a:cubicBezTo>
                    <a:cubicBezTo>
                      <a:pt x="132907" y="179791"/>
                      <a:pt x="134464" y="176697"/>
                      <a:pt x="139425" y="161380"/>
                    </a:cubicBezTo>
                    <a:cubicBezTo>
                      <a:pt x="150547" y="161130"/>
                      <a:pt x="185399" y="119839"/>
                      <a:pt x="193222" y="115074"/>
                    </a:cubicBezTo>
                    <a:cubicBezTo>
                      <a:pt x="200567" y="110595"/>
                      <a:pt x="197077" y="109543"/>
                      <a:pt x="194765" y="108686"/>
                    </a:cubicBezTo>
                    <a:cubicBezTo>
                      <a:pt x="188930" y="106522"/>
                      <a:pt x="196717" y="106463"/>
                      <a:pt x="167454" y="86927"/>
                    </a:cubicBezTo>
                    <a:cubicBezTo>
                      <a:pt x="158903" y="81219"/>
                      <a:pt x="133668" y="49755"/>
                      <a:pt x="125234" y="47026"/>
                    </a:cubicBezTo>
                    <a:cubicBezTo>
                      <a:pt x="122727" y="46215"/>
                      <a:pt x="110599" y="31946"/>
                      <a:pt x="110872" y="25345"/>
                    </a:cubicBezTo>
                    <a:cubicBezTo>
                      <a:pt x="108814" y="20073"/>
                      <a:pt x="109579" y="5321"/>
                      <a:pt x="118718" y="0"/>
                    </a:cubicBezTo>
                    <a:cubicBezTo>
                      <a:pt x="91143" y="1052"/>
                      <a:pt x="61320" y="2137"/>
                      <a:pt x="29586" y="3253"/>
                    </a:cubicBezTo>
                    <a:cubicBezTo>
                      <a:pt x="49023" y="26306"/>
                      <a:pt x="98625" y="72034"/>
                      <a:pt x="101369" y="84977"/>
                    </a:cubicBezTo>
                    <a:cubicBezTo>
                      <a:pt x="103107" y="93032"/>
                      <a:pt x="96923" y="93164"/>
                      <a:pt x="100190" y="97697"/>
                    </a:cubicBezTo>
                    <a:cubicBezTo>
                      <a:pt x="85609" y="106508"/>
                      <a:pt x="79579" y="113547"/>
                      <a:pt x="56929" y="136532"/>
                    </a:cubicBezTo>
                    <a:cubicBezTo>
                      <a:pt x="40677" y="153020"/>
                      <a:pt x="19642" y="159626"/>
                      <a:pt x="4323" y="180752"/>
                    </a:cubicBezTo>
                    <a:cubicBezTo>
                      <a:pt x="2954" y="182643"/>
                      <a:pt x="1556" y="184342"/>
                      <a:pt x="0" y="185691"/>
                    </a:cubicBezTo>
                    <a:cubicBezTo>
                      <a:pt x="2680" y="191568"/>
                      <a:pt x="6167" y="197048"/>
                      <a:pt x="12424" y="200365"/>
                    </a:cubicBezTo>
                    <a:cubicBezTo>
                      <a:pt x="17849" y="203245"/>
                      <a:pt x="51809" y="268996"/>
                      <a:pt x="81049" y="277174"/>
                    </a:cubicBezTo>
                    <a:cubicBezTo>
                      <a:pt x="84230" y="284837"/>
                      <a:pt x="86442" y="286076"/>
                      <a:pt x="84312" y="288869"/>
                    </a:cubicBezTo>
                    <a:cubicBezTo>
                      <a:pt x="79633" y="312373"/>
                      <a:pt x="80676" y="310250"/>
                      <a:pt x="80375" y="310304"/>
                    </a:cubicBezTo>
                    <a:cubicBezTo>
                      <a:pt x="73913" y="311416"/>
                      <a:pt x="74764" y="319594"/>
                      <a:pt x="69330" y="321603"/>
                    </a:cubicBezTo>
                    <a:cubicBezTo>
                      <a:pt x="54867" y="326952"/>
                      <a:pt x="9457" y="379946"/>
                      <a:pt x="3714" y="387536"/>
                    </a:cubicBezTo>
                    <a:cubicBezTo>
                      <a:pt x="8806" y="391641"/>
                      <a:pt x="10390" y="390762"/>
                      <a:pt x="11100" y="392361"/>
                    </a:cubicBezTo>
                    <a:cubicBezTo>
                      <a:pt x="17899" y="407651"/>
                      <a:pt x="33436" y="415168"/>
                      <a:pt x="42902" y="428289"/>
                    </a:cubicBezTo>
                    <a:cubicBezTo>
                      <a:pt x="49611" y="437588"/>
                      <a:pt x="58257" y="445711"/>
                      <a:pt x="66267" y="454053"/>
                    </a:cubicBezTo>
                    <a:cubicBezTo>
                      <a:pt x="99449" y="488614"/>
                      <a:pt x="91166" y="485266"/>
                      <a:pt x="84207" y="499061"/>
                    </a:cubicBezTo>
                    <a:cubicBezTo>
                      <a:pt x="73389" y="520469"/>
                      <a:pt x="69139" y="512998"/>
                      <a:pt x="40313" y="552867"/>
                    </a:cubicBezTo>
                    <a:cubicBezTo>
                      <a:pt x="25932" y="572767"/>
                      <a:pt x="22218" y="568152"/>
                      <a:pt x="17175" y="576544"/>
                    </a:cubicBezTo>
                    <a:cubicBezTo>
                      <a:pt x="41027" y="607820"/>
                      <a:pt x="56837" y="613192"/>
                      <a:pt x="64774" y="630796"/>
                    </a:cubicBezTo>
                    <a:cubicBezTo>
                      <a:pt x="68183" y="638359"/>
                      <a:pt x="81813" y="640263"/>
                      <a:pt x="85932" y="651475"/>
                    </a:cubicBezTo>
                    <a:cubicBezTo>
                      <a:pt x="87575" y="655949"/>
                      <a:pt x="108582" y="656942"/>
                      <a:pt x="97792" y="671384"/>
                    </a:cubicBezTo>
                    <a:cubicBezTo>
                      <a:pt x="96318" y="679631"/>
                      <a:pt x="93632" y="685335"/>
                      <a:pt x="87256" y="692169"/>
                    </a:cubicBezTo>
                    <a:cubicBezTo>
                      <a:pt x="63009" y="711600"/>
                      <a:pt x="50307" y="723705"/>
                      <a:pt x="42001" y="731176"/>
                    </a:cubicBezTo>
                    <a:cubicBezTo>
                      <a:pt x="73854" y="731646"/>
                      <a:pt x="104582" y="732065"/>
                      <a:pt x="133982" y="732411"/>
                    </a:cubicBezTo>
                    <a:cubicBezTo>
                      <a:pt x="132343" y="727545"/>
                      <a:pt x="152846" y="712971"/>
                      <a:pt x="186323" y="67112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275503" y="2666764"/>
                <a:ext cx="199479" cy="675507"/>
              </a:xfrm>
              <a:custGeom>
                <a:avLst/>
                <a:gdLst/>
                <a:ahLst/>
                <a:cxnLst/>
                <a:rect l="l" t="t" r="r" b="b"/>
                <a:pathLst>
                  <a:path w="199479" h="675507" extrusionOk="0">
                    <a:moveTo>
                      <a:pt x="104773" y="537832"/>
                    </a:moveTo>
                    <a:cubicBezTo>
                      <a:pt x="97305" y="532388"/>
                      <a:pt x="92809" y="530725"/>
                      <a:pt x="95735" y="524788"/>
                    </a:cubicBezTo>
                    <a:cubicBezTo>
                      <a:pt x="97546" y="521112"/>
                      <a:pt x="93209" y="510305"/>
                      <a:pt x="103576" y="502291"/>
                    </a:cubicBezTo>
                    <a:cubicBezTo>
                      <a:pt x="105501" y="500797"/>
                      <a:pt x="159130" y="434795"/>
                      <a:pt x="159262" y="434485"/>
                    </a:cubicBezTo>
                    <a:cubicBezTo>
                      <a:pt x="160132" y="432508"/>
                      <a:pt x="164737" y="432253"/>
                      <a:pt x="165302" y="431314"/>
                    </a:cubicBezTo>
                    <a:cubicBezTo>
                      <a:pt x="170321" y="423027"/>
                      <a:pt x="178240" y="417050"/>
                      <a:pt x="183133" y="408690"/>
                    </a:cubicBezTo>
                    <a:cubicBezTo>
                      <a:pt x="191939" y="393637"/>
                      <a:pt x="205614" y="411441"/>
                      <a:pt x="162180" y="370807"/>
                    </a:cubicBezTo>
                    <a:cubicBezTo>
                      <a:pt x="152518" y="361773"/>
                      <a:pt x="151175" y="351007"/>
                      <a:pt x="131301" y="341394"/>
                    </a:cubicBezTo>
                    <a:cubicBezTo>
                      <a:pt x="113484" y="332779"/>
                      <a:pt x="109215" y="308969"/>
                      <a:pt x="114453" y="301685"/>
                    </a:cubicBezTo>
                    <a:cubicBezTo>
                      <a:pt x="117625" y="297270"/>
                      <a:pt x="115614" y="289775"/>
                      <a:pt x="122695" y="287848"/>
                    </a:cubicBezTo>
                    <a:cubicBezTo>
                      <a:pt x="123273" y="285930"/>
                      <a:pt x="144326" y="255519"/>
                      <a:pt x="158175" y="244303"/>
                    </a:cubicBezTo>
                    <a:cubicBezTo>
                      <a:pt x="165789" y="238134"/>
                      <a:pt x="153292" y="239656"/>
                      <a:pt x="178067" y="221500"/>
                    </a:cubicBezTo>
                    <a:cubicBezTo>
                      <a:pt x="182186" y="218484"/>
                      <a:pt x="182040" y="220425"/>
                      <a:pt x="180998" y="218680"/>
                    </a:cubicBezTo>
                    <a:cubicBezTo>
                      <a:pt x="120770" y="118317"/>
                      <a:pt x="156987" y="195331"/>
                      <a:pt x="133768" y="134377"/>
                    </a:cubicBezTo>
                    <a:cubicBezTo>
                      <a:pt x="132421" y="130842"/>
                      <a:pt x="134027" y="127653"/>
                      <a:pt x="139133" y="111880"/>
                    </a:cubicBezTo>
                    <a:cubicBezTo>
                      <a:pt x="148604" y="111661"/>
                      <a:pt x="199298" y="59564"/>
                      <a:pt x="199480" y="59259"/>
                    </a:cubicBezTo>
                    <a:cubicBezTo>
                      <a:pt x="195825" y="57104"/>
                      <a:pt x="194970" y="57751"/>
                      <a:pt x="192439" y="54721"/>
                    </a:cubicBezTo>
                    <a:cubicBezTo>
                      <a:pt x="179774" y="39600"/>
                      <a:pt x="163700" y="36060"/>
                      <a:pt x="155085" y="22843"/>
                    </a:cubicBezTo>
                    <a:cubicBezTo>
                      <a:pt x="150279" y="15472"/>
                      <a:pt x="140631" y="7513"/>
                      <a:pt x="131761" y="0"/>
                    </a:cubicBezTo>
                    <a:cubicBezTo>
                      <a:pt x="105829" y="665"/>
                      <a:pt x="81099" y="1294"/>
                      <a:pt x="57725" y="1886"/>
                    </a:cubicBezTo>
                    <a:cubicBezTo>
                      <a:pt x="70914" y="17226"/>
                      <a:pt x="96167" y="39213"/>
                      <a:pt x="98425" y="49833"/>
                    </a:cubicBezTo>
                    <a:cubicBezTo>
                      <a:pt x="100113" y="57655"/>
                      <a:pt x="94106" y="57783"/>
                      <a:pt x="97282" y="62184"/>
                    </a:cubicBezTo>
                    <a:cubicBezTo>
                      <a:pt x="83129" y="70735"/>
                      <a:pt x="77272" y="77574"/>
                      <a:pt x="55277" y="99889"/>
                    </a:cubicBezTo>
                    <a:cubicBezTo>
                      <a:pt x="39498" y="115894"/>
                      <a:pt x="19073" y="122308"/>
                      <a:pt x="4201" y="142824"/>
                    </a:cubicBezTo>
                    <a:cubicBezTo>
                      <a:pt x="2872" y="144660"/>
                      <a:pt x="1515" y="146309"/>
                      <a:pt x="0" y="147617"/>
                    </a:cubicBezTo>
                    <a:cubicBezTo>
                      <a:pt x="2603" y="153321"/>
                      <a:pt x="5989" y="158642"/>
                      <a:pt x="12060" y="161868"/>
                    </a:cubicBezTo>
                    <a:cubicBezTo>
                      <a:pt x="17285" y="164647"/>
                      <a:pt x="50361" y="228521"/>
                      <a:pt x="78691" y="236439"/>
                    </a:cubicBezTo>
                    <a:cubicBezTo>
                      <a:pt x="81777" y="243879"/>
                      <a:pt x="83930" y="245082"/>
                      <a:pt x="81859" y="247792"/>
                    </a:cubicBezTo>
                    <a:cubicBezTo>
                      <a:pt x="77317" y="270613"/>
                      <a:pt x="78327" y="268554"/>
                      <a:pt x="78036" y="268604"/>
                    </a:cubicBezTo>
                    <a:cubicBezTo>
                      <a:pt x="71760" y="269684"/>
                      <a:pt x="72589" y="277625"/>
                      <a:pt x="67309" y="279575"/>
                    </a:cubicBezTo>
                    <a:cubicBezTo>
                      <a:pt x="53265" y="284773"/>
                      <a:pt x="9202" y="336196"/>
                      <a:pt x="3600" y="343590"/>
                    </a:cubicBezTo>
                    <a:cubicBezTo>
                      <a:pt x="8542" y="347572"/>
                      <a:pt x="10080" y="346720"/>
                      <a:pt x="10772" y="348273"/>
                    </a:cubicBezTo>
                    <a:cubicBezTo>
                      <a:pt x="17371" y="363117"/>
                      <a:pt x="32462" y="370415"/>
                      <a:pt x="41651" y="383158"/>
                    </a:cubicBezTo>
                    <a:cubicBezTo>
                      <a:pt x="48159" y="392188"/>
                      <a:pt x="56555" y="400070"/>
                      <a:pt x="64333" y="408170"/>
                    </a:cubicBezTo>
                    <a:cubicBezTo>
                      <a:pt x="96550" y="441729"/>
                      <a:pt x="88503" y="438476"/>
                      <a:pt x="81750" y="451871"/>
                    </a:cubicBezTo>
                    <a:cubicBezTo>
                      <a:pt x="71251" y="472659"/>
                      <a:pt x="67118" y="465402"/>
                      <a:pt x="39130" y="504114"/>
                    </a:cubicBezTo>
                    <a:cubicBezTo>
                      <a:pt x="25167" y="523435"/>
                      <a:pt x="21563" y="518952"/>
                      <a:pt x="16661" y="527103"/>
                    </a:cubicBezTo>
                    <a:cubicBezTo>
                      <a:pt x="39817" y="557468"/>
                      <a:pt x="55167" y="562685"/>
                      <a:pt x="62872" y="579774"/>
                    </a:cubicBezTo>
                    <a:cubicBezTo>
                      <a:pt x="66185" y="587118"/>
                      <a:pt x="79415" y="588968"/>
                      <a:pt x="83411" y="599852"/>
                    </a:cubicBezTo>
                    <a:cubicBezTo>
                      <a:pt x="85013" y="604198"/>
                      <a:pt x="105406" y="605159"/>
                      <a:pt x="94934" y="619183"/>
                    </a:cubicBezTo>
                    <a:cubicBezTo>
                      <a:pt x="93487" y="627256"/>
                      <a:pt x="90856" y="632773"/>
                      <a:pt x="84703" y="639361"/>
                    </a:cubicBezTo>
                    <a:cubicBezTo>
                      <a:pt x="54680" y="663425"/>
                      <a:pt x="48887" y="672109"/>
                      <a:pt x="40194" y="675508"/>
                    </a:cubicBezTo>
                    <a:cubicBezTo>
                      <a:pt x="77258" y="674628"/>
                      <a:pt x="115741" y="673936"/>
                      <a:pt x="155408" y="673416"/>
                    </a:cubicBezTo>
                    <a:cubicBezTo>
                      <a:pt x="165943" y="661371"/>
                      <a:pt x="189609" y="634395"/>
                      <a:pt x="189845" y="634290"/>
                    </a:cubicBezTo>
                    <a:cubicBezTo>
                      <a:pt x="203658" y="628222"/>
                      <a:pt x="128056" y="574188"/>
                      <a:pt x="104773" y="53783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628106" y="2657492"/>
                <a:ext cx="182505" cy="681699"/>
              </a:xfrm>
              <a:custGeom>
                <a:avLst/>
                <a:gdLst/>
                <a:ahLst/>
                <a:cxnLst/>
                <a:rect l="l" t="t" r="r" b="b"/>
                <a:pathLst>
                  <a:path w="182505" h="681699" extrusionOk="0">
                    <a:moveTo>
                      <a:pt x="181435" y="635447"/>
                    </a:moveTo>
                    <a:cubicBezTo>
                      <a:pt x="175541" y="630071"/>
                      <a:pt x="165434" y="616394"/>
                      <a:pt x="121248" y="577860"/>
                    </a:cubicBezTo>
                    <a:cubicBezTo>
                      <a:pt x="82810" y="544461"/>
                      <a:pt x="103039" y="548835"/>
                      <a:pt x="164901" y="459028"/>
                    </a:cubicBezTo>
                    <a:cubicBezTo>
                      <a:pt x="174440" y="445192"/>
                      <a:pt x="190136" y="465447"/>
                      <a:pt x="139429" y="418020"/>
                    </a:cubicBezTo>
                    <a:cubicBezTo>
                      <a:pt x="129790" y="408999"/>
                      <a:pt x="128379" y="398193"/>
                      <a:pt x="108551" y="388607"/>
                    </a:cubicBezTo>
                    <a:cubicBezTo>
                      <a:pt x="104618" y="386707"/>
                      <a:pt x="94966" y="372848"/>
                      <a:pt x="94160" y="362925"/>
                    </a:cubicBezTo>
                    <a:cubicBezTo>
                      <a:pt x="93132" y="350319"/>
                      <a:pt x="97837" y="350114"/>
                      <a:pt x="101201" y="345280"/>
                    </a:cubicBezTo>
                    <a:cubicBezTo>
                      <a:pt x="104177" y="331631"/>
                      <a:pt x="121844" y="315430"/>
                      <a:pt x="125744" y="304400"/>
                    </a:cubicBezTo>
                    <a:cubicBezTo>
                      <a:pt x="127933" y="298213"/>
                      <a:pt x="134459" y="298873"/>
                      <a:pt x="152932" y="276773"/>
                    </a:cubicBezTo>
                    <a:cubicBezTo>
                      <a:pt x="158220" y="270445"/>
                      <a:pt x="163185" y="263747"/>
                      <a:pt x="168815" y="257647"/>
                    </a:cubicBezTo>
                    <a:cubicBezTo>
                      <a:pt x="147912" y="238243"/>
                      <a:pt x="163449" y="259319"/>
                      <a:pt x="144290" y="233432"/>
                    </a:cubicBezTo>
                    <a:cubicBezTo>
                      <a:pt x="140785" y="228699"/>
                      <a:pt x="135215" y="225541"/>
                      <a:pt x="131287" y="221058"/>
                    </a:cubicBezTo>
                    <a:cubicBezTo>
                      <a:pt x="127560" y="216803"/>
                      <a:pt x="116670" y="193030"/>
                      <a:pt x="112278" y="190092"/>
                    </a:cubicBezTo>
                    <a:cubicBezTo>
                      <a:pt x="101283" y="182734"/>
                      <a:pt x="99476" y="173918"/>
                      <a:pt x="90715" y="164669"/>
                    </a:cubicBezTo>
                    <a:cubicBezTo>
                      <a:pt x="86979" y="160729"/>
                      <a:pt x="84280" y="155303"/>
                      <a:pt x="86924" y="149056"/>
                    </a:cubicBezTo>
                    <a:cubicBezTo>
                      <a:pt x="87361" y="148022"/>
                      <a:pt x="86018" y="135680"/>
                      <a:pt x="95439" y="131607"/>
                    </a:cubicBezTo>
                    <a:cubicBezTo>
                      <a:pt x="99571" y="129821"/>
                      <a:pt x="102925" y="125065"/>
                      <a:pt x="107527" y="118787"/>
                    </a:cubicBezTo>
                    <a:cubicBezTo>
                      <a:pt x="112205" y="112404"/>
                      <a:pt x="129321" y="105629"/>
                      <a:pt x="134027" y="99274"/>
                    </a:cubicBezTo>
                    <a:cubicBezTo>
                      <a:pt x="182659" y="33536"/>
                      <a:pt x="205451" y="70038"/>
                      <a:pt x="150716" y="18839"/>
                    </a:cubicBezTo>
                    <a:cubicBezTo>
                      <a:pt x="144203" y="12752"/>
                      <a:pt x="141882" y="6529"/>
                      <a:pt x="135137" y="0"/>
                    </a:cubicBezTo>
                    <a:cubicBezTo>
                      <a:pt x="90838" y="1180"/>
                      <a:pt x="47540" y="2319"/>
                      <a:pt x="5620" y="3417"/>
                    </a:cubicBezTo>
                    <a:cubicBezTo>
                      <a:pt x="23019" y="21212"/>
                      <a:pt x="-4424" y="-4492"/>
                      <a:pt x="45355" y="41400"/>
                    </a:cubicBezTo>
                    <a:cubicBezTo>
                      <a:pt x="75811" y="69510"/>
                      <a:pt x="94156" y="52407"/>
                      <a:pt x="24207" y="117178"/>
                    </a:cubicBezTo>
                    <a:cubicBezTo>
                      <a:pt x="22564" y="129921"/>
                      <a:pt x="6936" y="121666"/>
                      <a:pt x="30382" y="149762"/>
                    </a:cubicBezTo>
                    <a:cubicBezTo>
                      <a:pt x="35134" y="155453"/>
                      <a:pt x="52787" y="161284"/>
                      <a:pt x="57206" y="167244"/>
                    </a:cubicBezTo>
                    <a:cubicBezTo>
                      <a:pt x="78109" y="195440"/>
                      <a:pt x="82246" y="192534"/>
                      <a:pt x="81144" y="201012"/>
                    </a:cubicBezTo>
                    <a:cubicBezTo>
                      <a:pt x="98434" y="215423"/>
                      <a:pt x="19619" y="277784"/>
                      <a:pt x="4838" y="307430"/>
                    </a:cubicBezTo>
                    <a:cubicBezTo>
                      <a:pt x="23205" y="324054"/>
                      <a:pt x="21499" y="324829"/>
                      <a:pt x="23456" y="326018"/>
                    </a:cubicBezTo>
                    <a:cubicBezTo>
                      <a:pt x="38711" y="335284"/>
                      <a:pt x="56173" y="359982"/>
                      <a:pt x="61084" y="361982"/>
                    </a:cubicBezTo>
                    <a:cubicBezTo>
                      <a:pt x="62968" y="362752"/>
                      <a:pt x="65211" y="364415"/>
                      <a:pt x="65839" y="366192"/>
                    </a:cubicBezTo>
                    <a:cubicBezTo>
                      <a:pt x="70468" y="379290"/>
                      <a:pt x="96549" y="379919"/>
                      <a:pt x="92813" y="411642"/>
                    </a:cubicBezTo>
                    <a:cubicBezTo>
                      <a:pt x="75251" y="424790"/>
                      <a:pt x="73972" y="437884"/>
                      <a:pt x="60283" y="447912"/>
                    </a:cubicBezTo>
                    <a:cubicBezTo>
                      <a:pt x="48140" y="456800"/>
                      <a:pt x="11045" y="498013"/>
                      <a:pt x="6185" y="508164"/>
                    </a:cubicBezTo>
                    <a:cubicBezTo>
                      <a:pt x="496" y="520050"/>
                      <a:pt x="-13394" y="504929"/>
                      <a:pt x="36367" y="556279"/>
                    </a:cubicBezTo>
                    <a:cubicBezTo>
                      <a:pt x="38115" y="558088"/>
                      <a:pt x="38642" y="561054"/>
                      <a:pt x="40349" y="562921"/>
                    </a:cubicBezTo>
                    <a:cubicBezTo>
                      <a:pt x="44095" y="567017"/>
                      <a:pt x="71751" y="596490"/>
                      <a:pt x="76602" y="598093"/>
                    </a:cubicBezTo>
                    <a:cubicBezTo>
                      <a:pt x="82150" y="599938"/>
                      <a:pt x="96140" y="609273"/>
                      <a:pt x="94329" y="614394"/>
                    </a:cubicBezTo>
                    <a:cubicBezTo>
                      <a:pt x="103403" y="637775"/>
                      <a:pt x="87429" y="647038"/>
                      <a:pt x="81595" y="653830"/>
                    </a:cubicBezTo>
                    <a:cubicBezTo>
                      <a:pt x="68169" y="669425"/>
                      <a:pt x="56756" y="671038"/>
                      <a:pt x="56059" y="673553"/>
                    </a:cubicBezTo>
                    <a:cubicBezTo>
                      <a:pt x="54899" y="677713"/>
                      <a:pt x="53629" y="680086"/>
                      <a:pt x="49119" y="681426"/>
                    </a:cubicBezTo>
                    <a:cubicBezTo>
                      <a:pt x="77535" y="681462"/>
                      <a:pt x="106248" y="681558"/>
                      <a:pt x="135192" y="681699"/>
                    </a:cubicBezTo>
                    <a:cubicBezTo>
                      <a:pt x="181016" y="631657"/>
                      <a:pt x="184416" y="638163"/>
                      <a:pt x="181435" y="6354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1761159" y="2649014"/>
                <a:ext cx="407396" cy="693694"/>
              </a:xfrm>
              <a:custGeom>
                <a:avLst/>
                <a:gdLst/>
                <a:ahLst/>
                <a:cxnLst/>
                <a:rect l="l" t="t" r="r" b="b"/>
                <a:pathLst>
                  <a:path w="407396" h="693694" extrusionOk="0">
                    <a:moveTo>
                      <a:pt x="382635" y="665079"/>
                    </a:moveTo>
                    <a:cubicBezTo>
                      <a:pt x="383723" y="663179"/>
                      <a:pt x="388301" y="663457"/>
                      <a:pt x="388974" y="662573"/>
                    </a:cubicBezTo>
                    <a:cubicBezTo>
                      <a:pt x="394317" y="655575"/>
                      <a:pt x="401745" y="650641"/>
                      <a:pt x="407397" y="643981"/>
                    </a:cubicBezTo>
                    <a:cubicBezTo>
                      <a:pt x="396429" y="629898"/>
                      <a:pt x="396211" y="636418"/>
                      <a:pt x="395455" y="633862"/>
                    </a:cubicBezTo>
                    <a:cubicBezTo>
                      <a:pt x="391914" y="621875"/>
                      <a:pt x="372564" y="612891"/>
                      <a:pt x="371444" y="608941"/>
                    </a:cubicBezTo>
                    <a:cubicBezTo>
                      <a:pt x="367526" y="595100"/>
                      <a:pt x="346027" y="578630"/>
                      <a:pt x="340866" y="571696"/>
                    </a:cubicBezTo>
                    <a:cubicBezTo>
                      <a:pt x="336652" y="566024"/>
                      <a:pt x="333671" y="559186"/>
                      <a:pt x="326812" y="555842"/>
                    </a:cubicBezTo>
                    <a:cubicBezTo>
                      <a:pt x="311193" y="522620"/>
                      <a:pt x="312540" y="529850"/>
                      <a:pt x="322876" y="511749"/>
                    </a:cubicBezTo>
                    <a:cubicBezTo>
                      <a:pt x="328068" y="511494"/>
                      <a:pt x="342149" y="486919"/>
                      <a:pt x="342450" y="486687"/>
                    </a:cubicBezTo>
                    <a:cubicBezTo>
                      <a:pt x="348229" y="482250"/>
                      <a:pt x="351561" y="475994"/>
                      <a:pt x="355679" y="470213"/>
                    </a:cubicBezTo>
                    <a:cubicBezTo>
                      <a:pt x="361705" y="461757"/>
                      <a:pt x="371103" y="456468"/>
                      <a:pt x="378889" y="443966"/>
                    </a:cubicBezTo>
                    <a:cubicBezTo>
                      <a:pt x="389907" y="426280"/>
                      <a:pt x="396097" y="426982"/>
                      <a:pt x="397931" y="423223"/>
                    </a:cubicBezTo>
                    <a:cubicBezTo>
                      <a:pt x="408362" y="401847"/>
                      <a:pt x="418975" y="427838"/>
                      <a:pt x="375189" y="380839"/>
                    </a:cubicBezTo>
                    <a:cubicBezTo>
                      <a:pt x="374907" y="380538"/>
                      <a:pt x="352667" y="359262"/>
                      <a:pt x="343788" y="351563"/>
                    </a:cubicBezTo>
                    <a:cubicBezTo>
                      <a:pt x="338722" y="347171"/>
                      <a:pt x="339446" y="340592"/>
                      <a:pt x="326394" y="333271"/>
                    </a:cubicBezTo>
                    <a:cubicBezTo>
                      <a:pt x="322830" y="323407"/>
                      <a:pt x="326926" y="328965"/>
                      <a:pt x="321615" y="319790"/>
                    </a:cubicBezTo>
                    <a:cubicBezTo>
                      <a:pt x="316955" y="311739"/>
                      <a:pt x="319016" y="299630"/>
                      <a:pt x="328278" y="293725"/>
                    </a:cubicBezTo>
                    <a:cubicBezTo>
                      <a:pt x="330339" y="290140"/>
                      <a:pt x="344102" y="269474"/>
                      <a:pt x="351697" y="262804"/>
                    </a:cubicBezTo>
                    <a:cubicBezTo>
                      <a:pt x="359935" y="255569"/>
                      <a:pt x="371945" y="238576"/>
                      <a:pt x="372245" y="238512"/>
                    </a:cubicBezTo>
                    <a:cubicBezTo>
                      <a:pt x="381065" y="236685"/>
                      <a:pt x="382062" y="226097"/>
                      <a:pt x="389680" y="222931"/>
                    </a:cubicBezTo>
                    <a:cubicBezTo>
                      <a:pt x="392192" y="221883"/>
                      <a:pt x="393762" y="220188"/>
                      <a:pt x="393958" y="217218"/>
                    </a:cubicBezTo>
                    <a:cubicBezTo>
                      <a:pt x="394336" y="211518"/>
                      <a:pt x="398573" y="217855"/>
                      <a:pt x="400388" y="208980"/>
                    </a:cubicBezTo>
                    <a:cubicBezTo>
                      <a:pt x="389116" y="198761"/>
                      <a:pt x="389735" y="198957"/>
                      <a:pt x="381707" y="189991"/>
                    </a:cubicBezTo>
                    <a:cubicBezTo>
                      <a:pt x="374234" y="181649"/>
                      <a:pt x="311084" y="163982"/>
                      <a:pt x="340829" y="124035"/>
                    </a:cubicBezTo>
                    <a:cubicBezTo>
                      <a:pt x="346045" y="117033"/>
                      <a:pt x="343683" y="110645"/>
                      <a:pt x="350191" y="109274"/>
                    </a:cubicBezTo>
                    <a:cubicBezTo>
                      <a:pt x="350496" y="109215"/>
                      <a:pt x="362551" y="87214"/>
                      <a:pt x="364208" y="86380"/>
                    </a:cubicBezTo>
                    <a:cubicBezTo>
                      <a:pt x="374925" y="81004"/>
                      <a:pt x="380041" y="69432"/>
                      <a:pt x="384756" y="65592"/>
                    </a:cubicBezTo>
                    <a:cubicBezTo>
                      <a:pt x="343860" y="32320"/>
                      <a:pt x="325174" y="17481"/>
                      <a:pt x="314575" y="0"/>
                    </a:cubicBezTo>
                    <a:cubicBezTo>
                      <a:pt x="227564" y="2415"/>
                      <a:pt x="140822" y="4770"/>
                      <a:pt x="56924" y="7016"/>
                    </a:cubicBezTo>
                    <a:cubicBezTo>
                      <a:pt x="59645" y="10265"/>
                      <a:pt x="65016" y="16201"/>
                      <a:pt x="77563" y="29272"/>
                    </a:cubicBezTo>
                    <a:cubicBezTo>
                      <a:pt x="83725" y="35691"/>
                      <a:pt x="103071" y="52553"/>
                      <a:pt x="101278" y="59100"/>
                    </a:cubicBezTo>
                    <a:cubicBezTo>
                      <a:pt x="103244" y="67533"/>
                      <a:pt x="96923" y="67578"/>
                      <a:pt x="100195" y="72116"/>
                    </a:cubicBezTo>
                    <a:cubicBezTo>
                      <a:pt x="89841" y="78376"/>
                      <a:pt x="81017" y="85925"/>
                      <a:pt x="73144" y="94745"/>
                    </a:cubicBezTo>
                    <a:cubicBezTo>
                      <a:pt x="45728" y="125479"/>
                      <a:pt x="25517" y="131571"/>
                      <a:pt x="10035" y="147603"/>
                    </a:cubicBezTo>
                    <a:cubicBezTo>
                      <a:pt x="6380" y="151389"/>
                      <a:pt x="4182" y="156492"/>
                      <a:pt x="0" y="160109"/>
                    </a:cubicBezTo>
                    <a:cubicBezTo>
                      <a:pt x="5780" y="172770"/>
                      <a:pt x="11264" y="173362"/>
                      <a:pt x="13048" y="175503"/>
                    </a:cubicBezTo>
                    <a:cubicBezTo>
                      <a:pt x="28972" y="194575"/>
                      <a:pt x="53816" y="243979"/>
                      <a:pt x="81053" y="251592"/>
                    </a:cubicBezTo>
                    <a:cubicBezTo>
                      <a:pt x="86501" y="264704"/>
                      <a:pt x="86069" y="253884"/>
                      <a:pt x="80803" y="281087"/>
                    </a:cubicBezTo>
                    <a:cubicBezTo>
                      <a:pt x="80562" y="282331"/>
                      <a:pt x="80717" y="284668"/>
                      <a:pt x="80384" y="284723"/>
                    </a:cubicBezTo>
                    <a:cubicBezTo>
                      <a:pt x="73922" y="285834"/>
                      <a:pt x="74773" y="294012"/>
                      <a:pt x="69339" y="296021"/>
                    </a:cubicBezTo>
                    <a:cubicBezTo>
                      <a:pt x="59122" y="299798"/>
                      <a:pt x="26610" y="334145"/>
                      <a:pt x="26514" y="334460"/>
                    </a:cubicBezTo>
                    <a:cubicBezTo>
                      <a:pt x="22605" y="347950"/>
                      <a:pt x="-6290" y="359590"/>
                      <a:pt x="9703" y="365550"/>
                    </a:cubicBezTo>
                    <a:cubicBezTo>
                      <a:pt x="10253" y="365759"/>
                      <a:pt x="10881" y="366251"/>
                      <a:pt x="11109" y="366770"/>
                    </a:cubicBezTo>
                    <a:cubicBezTo>
                      <a:pt x="17908" y="382060"/>
                      <a:pt x="33445" y="389577"/>
                      <a:pt x="42911" y="402699"/>
                    </a:cubicBezTo>
                    <a:cubicBezTo>
                      <a:pt x="64010" y="431957"/>
                      <a:pt x="104732" y="455370"/>
                      <a:pt x="85181" y="470860"/>
                    </a:cubicBezTo>
                    <a:cubicBezTo>
                      <a:pt x="83789" y="475903"/>
                      <a:pt x="77458" y="484058"/>
                      <a:pt x="75096" y="487680"/>
                    </a:cubicBezTo>
                    <a:cubicBezTo>
                      <a:pt x="42688" y="516884"/>
                      <a:pt x="39753" y="535085"/>
                      <a:pt x="21749" y="545814"/>
                    </a:cubicBezTo>
                    <a:cubicBezTo>
                      <a:pt x="19879" y="546926"/>
                      <a:pt x="18395" y="548939"/>
                      <a:pt x="17180" y="550958"/>
                    </a:cubicBezTo>
                    <a:cubicBezTo>
                      <a:pt x="27238" y="564147"/>
                      <a:pt x="37582" y="574708"/>
                      <a:pt x="48473" y="584649"/>
                    </a:cubicBezTo>
                    <a:cubicBezTo>
                      <a:pt x="67751" y="602244"/>
                      <a:pt x="60729" y="604194"/>
                      <a:pt x="70440" y="611141"/>
                    </a:cubicBezTo>
                    <a:cubicBezTo>
                      <a:pt x="95512" y="629087"/>
                      <a:pt x="78423" y="624016"/>
                      <a:pt x="92936" y="630135"/>
                    </a:cubicBezTo>
                    <a:cubicBezTo>
                      <a:pt x="105524" y="635447"/>
                      <a:pt x="99603" y="640759"/>
                      <a:pt x="96500" y="651306"/>
                    </a:cubicBezTo>
                    <a:cubicBezTo>
                      <a:pt x="92577" y="664646"/>
                      <a:pt x="83770" y="668815"/>
                      <a:pt x="73217" y="677877"/>
                    </a:cubicBezTo>
                    <a:cubicBezTo>
                      <a:pt x="66986" y="683221"/>
                      <a:pt x="62572" y="687335"/>
                      <a:pt x="59086" y="690492"/>
                    </a:cubicBezTo>
                    <a:cubicBezTo>
                      <a:pt x="97660" y="690756"/>
                      <a:pt x="136553" y="691098"/>
                      <a:pt x="175610" y="691499"/>
                    </a:cubicBezTo>
                    <a:cubicBezTo>
                      <a:pt x="176288" y="690474"/>
                      <a:pt x="178377" y="688925"/>
                      <a:pt x="180138" y="686519"/>
                    </a:cubicBezTo>
                    <a:cubicBezTo>
                      <a:pt x="180352" y="686223"/>
                      <a:pt x="218098" y="643133"/>
                      <a:pt x="218394" y="643006"/>
                    </a:cubicBezTo>
                    <a:cubicBezTo>
                      <a:pt x="231378" y="637297"/>
                      <a:pt x="157415" y="583127"/>
                      <a:pt x="135788" y="549354"/>
                    </a:cubicBezTo>
                    <a:cubicBezTo>
                      <a:pt x="128539" y="544069"/>
                      <a:pt x="124170" y="542452"/>
                      <a:pt x="127009" y="536688"/>
                    </a:cubicBezTo>
                    <a:cubicBezTo>
                      <a:pt x="128766" y="533117"/>
                      <a:pt x="124561" y="522629"/>
                      <a:pt x="134623" y="514843"/>
                    </a:cubicBezTo>
                    <a:cubicBezTo>
                      <a:pt x="136539" y="513357"/>
                      <a:pt x="188562" y="449310"/>
                      <a:pt x="188689" y="449010"/>
                    </a:cubicBezTo>
                    <a:cubicBezTo>
                      <a:pt x="189536" y="447092"/>
                      <a:pt x="194005" y="446845"/>
                      <a:pt x="194551" y="445934"/>
                    </a:cubicBezTo>
                    <a:cubicBezTo>
                      <a:pt x="195989" y="443561"/>
                      <a:pt x="210106" y="425451"/>
                      <a:pt x="221356" y="414635"/>
                    </a:cubicBezTo>
                    <a:cubicBezTo>
                      <a:pt x="167518" y="366907"/>
                      <a:pt x="182782" y="368903"/>
                      <a:pt x="161538" y="358629"/>
                    </a:cubicBezTo>
                    <a:cubicBezTo>
                      <a:pt x="143539" y="349923"/>
                      <a:pt x="140235" y="326956"/>
                      <a:pt x="145182" y="320077"/>
                    </a:cubicBezTo>
                    <a:cubicBezTo>
                      <a:pt x="148258" y="315790"/>
                      <a:pt x="146306" y="308514"/>
                      <a:pt x="153187" y="306641"/>
                    </a:cubicBezTo>
                    <a:cubicBezTo>
                      <a:pt x="153747" y="304778"/>
                      <a:pt x="174190" y="275256"/>
                      <a:pt x="187638" y="264362"/>
                    </a:cubicBezTo>
                    <a:cubicBezTo>
                      <a:pt x="195029" y="258371"/>
                      <a:pt x="182900" y="259852"/>
                      <a:pt x="206952" y="242225"/>
                    </a:cubicBezTo>
                    <a:cubicBezTo>
                      <a:pt x="210944" y="239300"/>
                      <a:pt x="210807" y="241177"/>
                      <a:pt x="209797" y="239487"/>
                    </a:cubicBezTo>
                    <a:cubicBezTo>
                      <a:pt x="157747" y="152742"/>
                      <a:pt x="159490" y="165654"/>
                      <a:pt x="169156" y="135789"/>
                    </a:cubicBezTo>
                    <a:cubicBezTo>
                      <a:pt x="178445" y="135580"/>
                      <a:pt x="227573" y="84995"/>
                      <a:pt x="227746" y="84699"/>
                    </a:cubicBezTo>
                    <a:cubicBezTo>
                      <a:pt x="224196" y="82608"/>
                      <a:pt x="223368" y="83232"/>
                      <a:pt x="220910" y="80294"/>
                    </a:cubicBezTo>
                    <a:cubicBezTo>
                      <a:pt x="208614" y="65614"/>
                      <a:pt x="192995" y="62161"/>
                      <a:pt x="184639" y="49341"/>
                    </a:cubicBezTo>
                    <a:cubicBezTo>
                      <a:pt x="181749" y="44908"/>
                      <a:pt x="159604" y="22944"/>
                      <a:pt x="154962" y="21440"/>
                    </a:cubicBezTo>
                    <a:cubicBezTo>
                      <a:pt x="152541" y="20657"/>
                      <a:pt x="150543" y="16898"/>
                      <a:pt x="144590" y="9991"/>
                    </a:cubicBezTo>
                    <a:cubicBezTo>
                      <a:pt x="139507" y="4100"/>
                      <a:pt x="134710" y="6119"/>
                      <a:pt x="203976" y="3795"/>
                    </a:cubicBezTo>
                    <a:cubicBezTo>
                      <a:pt x="222854" y="22511"/>
                      <a:pt x="217033" y="21080"/>
                      <a:pt x="244280" y="41728"/>
                    </a:cubicBezTo>
                    <a:cubicBezTo>
                      <a:pt x="315503" y="95702"/>
                      <a:pt x="242059" y="114162"/>
                      <a:pt x="233712" y="127056"/>
                    </a:cubicBezTo>
                    <a:cubicBezTo>
                      <a:pt x="226044" y="138906"/>
                      <a:pt x="213906" y="147503"/>
                      <a:pt x="208818" y="161253"/>
                    </a:cubicBezTo>
                    <a:cubicBezTo>
                      <a:pt x="208723" y="161512"/>
                      <a:pt x="208445" y="161740"/>
                      <a:pt x="208263" y="161986"/>
                    </a:cubicBezTo>
                    <a:cubicBezTo>
                      <a:pt x="211226" y="164574"/>
                      <a:pt x="207822" y="177941"/>
                      <a:pt x="213324" y="185540"/>
                    </a:cubicBezTo>
                    <a:cubicBezTo>
                      <a:pt x="214043" y="186538"/>
                      <a:pt x="215240" y="187331"/>
                      <a:pt x="215595" y="188420"/>
                    </a:cubicBezTo>
                    <a:cubicBezTo>
                      <a:pt x="221670" y="206980"/>
                      <a:pt x="241499" y="213377"/>
                      <a:pt x="247151" y="246776"/>
                    </a:cubicBezTo>
                    <a:cubicBezTo>
                      <a:pt x="247493" y="248808"/>
                      <a:pt x="248098" y="252476"/>
                      <a:pt x="247479" y="252726"/>
                    </a:cubicBezTo>
                    <a:cubicBezTo>
                      <a:pt x="240370" y="255638"/>
                      <a:pt x="252226" y="254316"/>
                      <a:pt x="227232" y="275292"/>
                    </a:cubicBezTo>
                    <a:cubicBezTo>
                      <a:pt x="229384" y="285967"/>
                      <a:pt x="216318" y="286213"/>
                      <a:pt x="188685" y="324309"/>
                    </a:cubicBezTo>
                    <a:cubicBezTo>
                      <a:pt x="193791" y="328510"/>
                      <a:pt x="195402" y="327603"/>
                      <a:pt x="196107" y="329189"/>
                    </a:cubicBezTo>
                    <a:cubicBezTo>
                      <a:pt x="202706" y="344032"/>
                      <a:pt x="217797" y="351330"/>
                      <a:pt x="226986" y="364073"/>
                    </a:cubicBezTo>
                    <a:cubicBezTo>
                      <a:pt x="245176" y="389300"/>
                      <a:pt x="294955" y="423004"/>
                      <a:pt x="262711" y="433018"/>
                    </a:cubicBezTo>
                    <a:cubicBezTo>
                      <a:pt x="258652" y="445811"/>
                      <a:pt x="236293" y="461721"/>
                      <a:pt x="174385" y="534178"/>
                    </a:cubicBezTo>
                    <a:cubicBezTo>
                      <a:pt x="198196" y="556124"/>
                      <a:pt x="189376" y="550725"/>
                      <a:pt x="193518" y="553240"/>
                    </a:cubicBezTo>
                    <a:cubicBezTo>
                      <a:pt x="208773" y="562507"/>
                      <a:pt x="226235" y="587205"/>
                      <a:pt x="231146" y="589205"/>
                    </a:cubicBezTo>
                    <a:cubicBezTo>
                      <a:pt x="233030" y="589975"/>
                      <a:pt x="235278" y="591637"/>
                      <a:pt x="235901" y="593414"/>
                    </a:cubicBezTo>
                    <a:cubicBezTo>
                      <a:pt x="239756" y="604312"/>
                      <a:pt x="253860" y="603870"/>
                      <a:pt x="260231" y="620718"/>
                    </a:cubicBezTo>
                    <a:cubicBezTo>
                      <a:pt x="274899" y="624153"/>
                      <a:pt x="280724" y="642172"/>
                      <a:pt x="266976" y="651762"/>
                    </a:cubicBezTo>
                    <a:cubicBezTo>
                      <a:pt x="266703" y="651953"/>
                      <a:pt x="242496" y="678432"/>
                      <a:pt x="231450" y="692114"/>
                    </a:cubicBezTo>
                    <a:cubicBezTo>
                      <a:pt x="272064" y="692588"/>
                      <a:pt x="312763" y="693121"/>
                      <a:pt x="353386" y="693695"/>
                    </a:cubicBezTo>
                    <a:cubicBezTo>
                      <a:pt x="366370" y="681234"/>
                      <a:pt x="381497" y="667065"/>
                      <a:pt x="382635" y="6650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1420052" y="2662217"/>
                <a:ext cx="251065" cy="677329"/>
              </a:xfrm>
              <a:custGeom>
                <a:avLst/>
                <a:gdLst/>
                <a:ahLst/>
                <a:cxnLst/>
                <a:rect l="l" t="t" r="r" b="b"/>
                <a:pathLst>
                  <a:path w="251065" h="677329" extrusionOk="0">
                    <a:moveTo>
                      <a:pt x="226954" y="642473"/>
                    </a:moveTo>
                    <a:cubicBezTo>
                      <a:pt x="228015" y="640627"/>
                      <a:pt x="232456" y="640896"/>
                      <a:pt x="233112" y="640040"/>
                    </a:cubicBezTo>
                    <a:cubicBezTo>
                      <a:pt x="238300" y="633247"/>
                      <a:pt x="245509" y="628454"/>
                      <a:pt x="250997" y="621975"/>
                    </a:cubicBezTo>
                    <a:cubicBezTo>
                      <a:pt x="240348" y="608303"/>
                      <a:pt x="240129" y="614631"/>
                      <a:pt x="239401" y="612148"/>
                    </a:cubicBezTo>
                    <a:cubicBezTo>
                      <a:pt x="235929" y="600394"/>
                      <a:pt x="217183" y="591811"/>
                      <a:pt x="216091" y="587952"/>
                    </a:cubicBezTo>
                    <a:cubicBezTo>
                      <a:pt x="212286" y="574512"/>
                      <a:pt x="191411" y="558525"/>
                      <a:pt x="186405" y="551791"/>
                    </a:cubicBezTo>
                    <a:cubicBezTo>
                      <a:pt x="182313" y="546283"/>
                      <a:pt x="179419" y="539645"/>
                      <a:pt x="172761" y="536397"/>
                    </a:cubicBezTo>
                    <a:cubicBezTo>
                      <a:pt x="171769" y="534297"/>
                      <a:pt x="154675" y="506765"/>
                      <a:pt x="164405" y="501075"/>
                    </a:cubicBezTo>
                    <a:cubicBezTo>
                      <a:pt x="168132" y="498892"/>
                      <a:pt x="166330" y="493776"/>
                      <a:pt x="171127" y="493439"/>
                    </a:cubicBezTo>
                    <a:cubicBezTo>
                      <a:pt x="217019" y="430868"/>
                      <a:pt x="199976" y="454759"/>
                      <a:pt x="215454" y="437925"/>
                    </a:cubicBezTo>
                    <a:cubicBezTo>
                      <a:pt x="225480" y="427027"/>
                      <a:pt x="227400" y="417811"/>
                      <a:pt x="239246" y="410211"/>
                    </a:cubicBezTo>
                    <a:cubicBezTo>
                      <a:pt x="243388" y="407551"/>
                      <a:pt x="241781" y="403938"/>
                      <a:pt x="251065" y="396953"/>
                    </a:cubicBezTo>
                    <a:cubicBezTo>
                      <a:pt x="228529" y="374311"/>
                      <a:pt x="172283" y="325211"/>
                      <a:pt x="170349" y="311735"/>
                    </a:cubicBezTo>
                    <a:cubicBezTo>
                      <a:pt x="159039" y="292454"/>
                      <a:pt x="169930" y="286992"/>
                      <a:pt x="178176" y="275766"/>
                    </a:cubicBezTo>
                    <a:cubicBezTo>
                      <a:pt x="185235" y="266153"/>
                      <a:pt x="222653" y="217801"/>
                      <a:pt x="233803" y="213167"/>
                    </a:cubicBezTo>
                    <a:cubicBezTo>
                      <a:pt x="239510" y="210794"/>
                      <a:pt x="237303" y="204666"/>
                      <a:pt x="239797" y="204753"/>
                    </a:cubicBezTo>
                    <a:cubicBezTo>
                      <a:pt x="243688" y="204885"/>
                      <a:pt x="243743" y="201891"/>
                      <a:pt x="244207" y="199623"/>
                    </a:cubicBezTo>
                    <a:cubicBezTo>
                      <a:pt x="233266" y="189704"/>
                      <a:pt x="233853" y="189882"/>
                      <a:pt x="226067" y="181185"/>
                    </a:cubicBezTo>
                    <a:cubicBezTo>
                      <a:pt x="218963" y="173253"/>
                      <a:pt x="157674" y="155685"/>
                      <a:pt x="186377" y="117147"/>
                    </a:cubicBezTo>
                    <a:cubicBezTo>
                      <a:pt x="191438" y="110349"/>
                      <a:pt x="189149" y="104149"/>
                      <a:pt x="195466" y="102814"/>
                    </a:cubicBezTo>
                    <a:cubicBezTo>
                      <a:pt x="195994" y="102704"/>
                      <a:pt x="193786" y="105215"/>
                      <a:pt x="207858" y="81957"/>
                    </a:cubicBezTo>
                    <a:cubicBezTo>
                      <a:pt x="210257" y="77993"/>
                      <a:pt x="209255" y="85018"/>
                      <a:pt x="227063" y="62339"/>
                    </a:cubicBezTo>
                    <a:cubicBezTo>
                      <a:pt x="231919" y="56161"/>
                      <a:pt x="184552" y="30315"/>
                      <a:pt x="163336" y="0"/>
                    </a:cubicBezTo>
                    <a:cubicBezTo>
                      <a:pt x="124734" y="1007"/>
                      <a:pt x="87534" y="1968"/>
                      <a:pt x="52064" y="2884"/>
                    </a:cubicBezTo>
                    <a:cubicBezTo>
                      <a:pt x="56756" y="7321"/>
                      <a:pt x="63086" y="12802"/>
                      <a:pt x="71983" y="19545"/>
                    </a:cubicBezTo>
                    <a:cubicBezTo>
                      <a:pt x="145751" y="75446"/>
                      <a:pt x="68916" y="95351"/>
                      <a:pt x="61102" y="107429"/>
                    </a:cubicBezTo>
                    <a:cubicBezTo>
                      <a:pt x="53201" y="119634"/>
                      <a:pt x="40704" y="128486"/>
                      <a:pt x="35471" y="142660"/>
                    </a:cubicBezTo>
                    <a:cubicBezTo>
                      <a:pt x="35370" y="142929"/>
                      <a:pt x="35084" y="143161"/>
                      <a:pt x="34902" y="143416"/>
                    </a:cubicBezTo>
                    <a:cubicBezTo>
                      <a:pt x="37965" y="146090"/>
                      <a:pt x="34424" y="159822"/>
                      <a:pt x="40113" y="167676"/>
                    </a:cubicBezTo>
                    <a:cubicBezTo>
                      <a:pt x="40850" y="168706"/>
                      <a:pt x="42088" y="169522"/>
                      <a:pt x="42452" y="170642"/>
                    </a:cubicBezTo>
                    <a:cubicBezTo>
                      <a:pt x="45478" y="179891"/>
                      <a:pt x="52796" y="186360"/>
                      <a:pt x="57666" y="194406"/>
                    </a:cubicBezTo>
                    <a:cubicBezTo>
                      <a:pt x="64533" y="205759"/>
                      <a:pt x="70504" y="203600"/>
                      <a:pt x="70723" y="219254"/>
                    </a:cubicBezTo>
                    <a:cubicBezTo>
                      <a:pt x="72862" y="220352"/>
                      <a:pt x="73071" y="222115"/>
                      <a:pt x="73417" y="227505"/>
                    </a:cubicBezTo>
                    <a:cubicBezTo>
                      <a:pt x="73494" y="228612"/>
                      <a:pt x="74759" y="229610"/>
                      <a:pt x="74951" y="230744"/>
                    </a:cubicBezTo>
                    <a:cubicBezTo>
                      <a:pt x="75306" y="232840"/>
                      <a:pt x="75924" y="236617"/>
                      <a:pt x="75292" y="236876"/>
                    </a:cubicBezTo>
                    <a:cubicBezTo>
                      <a:pt x="68001" y="239861"/>
                      <a:pt x="80180" y="238512"/>
                      <a:pt x="54435" y="260116"/>
                    </a:cubicBezTo>
                    <a:cubicBezTo>
                      <a:pt x="56660" y="271119"/>
                      <a:pt x="43212" y="271337"/>
                      <a:pt x="14732" y="310605"/>
                    </a:cubicBezTo>
                    <a:cubicBezTo>
                      <a:pt x="19988" y="314929"/>
                      <a:pt x="21654" y="313995"/>
                      <a:pt x="22377" y="315630"/>
                    </a:cubicBezTo>
                    <a:cubicBezTo>
                      <a:pt x="29177" y="330920"/>
                      <a:pt x="44714" y="338437"/>
                      <a:pt x="54180" y="351558"/>
                    </a:cubicBezTo>
                    <a:cubicBezTo>
                      <a:pt x="72916" y="377541"/>
                      <a:pt x="124183" y="412257"/>
                      <a:pt x="90975" y="422571"/>
                    </a:cubicBezTo>
                    <a:cubicBezTo>
                      <a:pt x="86788" y="435765"/>
                      <a:pt x="64028" y="451825"/>
                      <a:pt x="0" y="526766"/>
                    </a:cubicBezTo>
                    <a:cubicBezTo>
                      <a:pt x="20739" y="545882"/>
                      <a:pt x="17508" y="545067"/>
                      <a:pt x="19706" y="546397"/>
                    </a:cubicBezTo>
                    <a:cubicBezTo>
                      <a:pt x="35416" y="555942"/>
                      <a:pt x="53402" y="581378"/>
                      <a:pt x="58462" y="583441"/>
                    </a:cubicBezTo>
                    <a:cubicBezTo>
                      <a:pt x="60401" y="584234"/>
                      <a:pt x="62717" y="585947"/>
                      <a:pt x="63364" y="587774"/>
                    </a:cubicBezTo>
                    <a:cubicBezTo>
                      <a:pt x="67346" y="599036"/>
                      <a:pt x="81827" y="598476"/>
                      <a:pt x="88422" y="615893"/>
                    </a:cubicBezTo>
                    <a:cubicBezTo>
                      <a:pt x="103535" y="619429"/>
                      <a:pt x="109529" y="637994"/>
                      <a:pt x="95371" y="647867"/>
                    </a:cubicBezTo>
                    <a:cubicBezTo>
                      <a:pt x="95253" y="647949"/>
                      <a:pt x="79324" y="665512"/>
                      <a:pt x="68784" y="677330"/>
                    </a:cubicBezTo>
                    <a:cubicBezTo>
                      <a:pt x="108874" y="676970"/>
                      <a:pt x="149978" y="676765"/>
                      <a:pt x="191889" y="676692"/>
                    </a:cubicBezTo>
                    <a:cubicBezTo>
                      <a:pt x="204895" y="664049"/>
                      <a:pt x="225684" y="644687"/>
                      <a:pt x="226954" y="64247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266739" y="2639565"/>
                <a:ext cx="228782" cy="708528"/>
              </a:xfrm>
              <a:custGeom>
                <a:avLst/>
                <a:gdLst/>
                <a:ahLst/>
                <a:cxnLst/>
                <a:rect l="l" t="t" r="r" b="b"/>
                <a:pathLst>
                  <a:path w="228782" h="708528" extrusionOk="0">
                    <a:moveTo>
                      <a:pt x="224601" y="658318"/>
                    </a:moveTo>
                    <a:cubicBezTo>
                      <a:pt x="223732" y="656610"/>
                      <a:pt x="165889" y="599761"/>
                      <a:pt x="150379" y="586312"/>
                    </a:cubicBezTo>
                    <a:cubicBezTo>
                      <a:pt x="147248" y="583596"/>
                      <a:pt x="138728" y="567769"/>
                      <a:pt x="128402" y="560712"/>
                    </a:cubicBezTo>
                    <a:cubicBezTo>
                      <a:pt x="123032" y="557044"/>
                      <a:pt x="124261" y="554438"/>
                      <a:pt x="126432" y="549864"/>
                    </a:cubicBezTo>
                    <a:cubicBezTo>
                      <a:pt x="124388" y="541486"/>
                      <a:pt x="127924" y="531158"/>
                      <a:pt x="137650" y="526980"/>
                    </a:cubicBezTo>
                    <a:cubicBezTo>
                      <a:pt x="151476" y="503316"/>
                      <a:pt x="186250" y="467862"/>
                      <a:pt x="188962" y="461684"/>
                    </a:cubicBezTo>
                    <a:cubicBezTo>
                      <a:pt x="189832" y="459707"/>
                      <a:pt x="194433" y="459452"/>
                      <a:pt x="195001" y="458513"/>
                    </a:cubicBezTo>
                    <a:cubicBezTo>
                      <a:pt x="196476" y="456080"/>
                      <a:pt x="211021" y="437410"/>
                      <a:pt x="222613" y="426275"/>
                    </a:cubicBezTo>
                    <a:cubicBezTo>
                      <a:pt x="217142" y="421423"/>
                      <a:pt x="189112" y="396489"/>
                      <a:pt x="185158" y="390106"/>
                    </a:cubicBezTo>
                    <a:cubicBezTo>
                      <a:pt x="172797" y="370151"/>
                      <a:pt x="154912" y="367395"/>
                      <a:pt x="151640" y="362533"/>
                    </a:cubicBezTo>
                    <a:cubicBezTo>
                      <a:pt x="145673" y="353663"/>
                      <a:pt x="137891" y="337590"/>
                      <a:pt x="144153" y="328883"/>
                    </a:cubicBezTo>
                    <a:cubicBezTo>
                      <a:pt x="147325" y="324469"/>
                      <a:pt x="145314" y="316974"/>
                      <a:pt x="152395" y="315047"/>
                    </a:cubicBezTo>
                    <a:cubicBezTo>
                      <a:pt x="154206" y="308992"/>
                      <a:pt x="159667" y="305593"/>
                      <a:pt x="162899" y="300582"/>
                    </a:cubicBezTo>
                    <a:cubicBezTo>
                      <a:pt x="180097" y="273925"/>
                      <a:pt x="190218" y="271798"/>
                      <a:pt x="190714" y="267829"/>
                    </a:cubicBezTo>
                    <a:cubicBezTo>
                      <a:pt x="191930" y="258194"/>
                      <a:pt x="202624" y="250950"/>
                      <a:pt x="211308" y="246708"/>
                    </a:cubicBezTo>
                    <a:cubicBezTo>
                      <a:pt x="209656" y="244653"/>
                      <a:pt x="183765" y="199582"/>
                      <a:pt x="176488" y="192575"/>
                    </a:cubicBezTo>
                    <a:cubicBezTo>
                      <a:pt x="166298" y="182761"/>
                      <a:pt x="168342" y="174392"/>
                      <a:pt x="163463" y="161571"/>
                    </a:cubicBezTo>
                    <a:cubicBezTo>
                      <a:pt x="162116" y="158036"/>
                      <a:pt x="163722" y="154847"/>
                      <a:pt x="168829" y="139074"/>
                    </a:cubicBezTo>
                    <a:cubicBezTo>
                      <a:pt x="177776" y="138869"/>
                      <a:pt x="201186" y="113415"/>
                      <a:pt x="205756" y="108868"/>
                    </a:cubicBezTo>
                    <a:cubicBezTo>
                      <a:pt x="229221" y="85524"/>
                      <a:pt x="232292" y="87196"/>
                      <a:pt x="225830" y="84799"/>
                    </a:cubicBezTo>
                    <a:cubicBezTo>
                      <a:pt x="219814" y="82567"/>
                      <a:pt x="227842" y="82508"/>
                      <a:pt x="197700" y="62389"/>
                    </a:cubicBezTo>
                    <a:cubicBezTo>
                      <a:pt x="190437" y="57546"/>
                      <a:pt x="157224" y="19039"/>
                      <a:pt x="150788" y="18433"/>
                    </a:cubicBezTo>
                    <a:cubicBezTo>
                      <a:pt x="146260" y="12843"/>
                      <a:pt x="140922" y="7599"/>
                      <a:pt x="139024" y="0"/>
                    </a:cubicBezTo>
                    <a:cubicBezTo>
                      <a:pt x="104154" y="1034"/>
                      <a:pt x="68752" y="2068"/>
                      <a:pt x="32999" y="3098"/>
                    </a:cubicBezTo>
                    <a:cubicBezTo>
                      <a:pt x="101233" y="73756"/>
                      <a:pt x="93168" y="65491"/>
                      <a:pt x="98680" y="74981"/>
                    </a:cubicBezTo>
                    <a:cubicBezTo>
                      <a:pt x="98520" y="76512"/>
                      <a:pt x="98274" y="76330"/>
                      <a:pt x="98425" y="77036"/>
                    </a:cubicBezTo>
                    <a:cubicBezTo>
                      <a:pt x="100113" y="84859"/>
                      <a:pt x="94106" y="84986"/>
                      <a:pt x="97282" y="89383"/>
                    </a:cubicBezTo>
                    <a:cubicBezTo>
                      <a:pt x="83129" y="97934"/>
                      <a:pt x="77272" y="104773"/>
                      <a:pt x="55277" y="127088"/>
                    </a:cubicBezTo>
                    <a:cubicBezTo>
                      <a:pt x="39498" y="143093"/>
                      <a:pt x="19073" y="149507"/>
                      <a:pt x="4201" y="170023"/>
                    </a:cubicBezTo>
                    <a:cubicBezTo>
                      <a:pt x="2872" y="171859"/>
                      <a:pt x="1516" y="173508"/>
                      <a:pt x="0" y="174816"/>
                    </a:cubicBezTo>
                    <a:cubicBezTo>
                      <a:pt x="2603" y="180520"/>
                      <a:pt x="5985" y="185841"/>
                      <a:pt x="12060" y="189066"/>
                    </a:cubicBezTo>
                    <a:cubicBezTo>
                      <a:pt x="21335" y="193996"/>
                      <a:pt x="47130" y="254818"/>
                      <a:pt x="78691" y="263638"/>
                    </a:cubicBezTo>
                    <a:cubicBezTo>
                      <a:pt x="79333" y="265182"/>
                      <a:pt x="80498" y="268882"/>
                      <a:pt x="82651" y="271032"/>
                    </a:cubicBezTo>
                    <a:cubicBezTo>
                      <a:pt x="77185" y="298541"/>
                      <a:pt x="78332" y="295753"/>
                      <a:pt x="78041" y="295803"/>
                    </a:cubicBezTo>
                    <a:cubicBezTo>
                      <a:pt x="71765" y="296883"/>
                      <a:pt x="72593" y="304824"/>
                      <a:pt x="67314" y="306773"/>
                    </a:cubicBezTo>
                    <a:cubicBezTo>
                      <a:pt x="60469" y="309302"/>
                      <a:pt x="65453" y="309443"/>
                      <a:pt x="54271" y="316077"/>
                    </a:cubicBezTo>
                    <a:cubicBezTo>
                      <a:pt x="47995" y="319799"/>
                      <a:pt x="10727" y="361376"/>
                      <a:pt x="3609" y="370784"/>
                    </a:cubicBezTo>
                    <a:cubicBezTo>
                      <a:pt x="8551" y="374766"/>
                      <a:pt x="10090" y="373914"/>
                      <a:pt x="10781" y="375468"/>
                    </a:cubicBezTo>
                    <a:cubicBezTo>
                      <a:pt x="17180" y="389869"/>
                      <a:pt x="84380" y="450381"/>
                      <a:pt x="87457" y="464614"/>
                    </a:cubicBezTo>
                    <a:cubicBezTo>
                      <a:pt x="90283" y="477685"/>
                      <a:pt x="59509" y="503134"/>
                      <a:pt x="39139" y="531312"/>
                    </a:cubicBezTo>
                    <a:cubicBezTo>
                      <a:pt x="25176" y="550634"/>
                      <a:pt x="21572" y="546151"/>
                      <a:pt x="16670" y="554302"/>
                    </a:cubicBezTo>
                    <a:cubicBezTo>
                      <a:pt x="39853" y="584708"/>
                      <a:pt x="55167" y="589861"/>
                      <a:pt x="62881" y="606973"/>
                    </a:cubicBezTo>
                    <a:cubicBezTo>
                      <a:pt x="66194" y="614317"/>
                      <a:pt x="79429" y="616167"/>
                      <a:pt x="83420" y="627051"/>
                    </a:cubicBezTo>
                    <a:cubicBezTo>
                      <a:pt x="85022" y="631397"/>
                      <a:pt x="105415" y="632358"/>
                      <a:pt x="94943" y="646382"/>
                    </a:cubicBezTo>
                    <a:cubicBezTo>
                      <a:pt x="91093" y="667931"/>
                      <a:pt x="80480" y="666983"/>
                      <a:pt x="38183" y="706096"/>
                    </a:cubicBezTo>
                    <a:cubicBezTo>
                      <a:pt x="85600" y="706893"/>
                      <a:pt x="132498" y="707713"/>
                      <a:pt x="178591" y="708529"/>
                    </a:cubicBezTo>
                    <a:cubicBezTo>
                      <a:pt x="202365" y="682355"/>
                      <a:pt x="211458" y="668901"/>
                      <a:pt x="224601" y="65831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944222" y="2669702"/>
                <a:ext cx="203512" cy="690414"/>
              </a:xfrm>
              <a:custGeom>
                <a:avLst/>
                <a:gdLst/>
                <a:ahLst/>
                <a:cxnLst/>
                <a:rect l="l" t="t" r="r" b="b"/>
                <a:pathLst>
                  <a:path w="203512" h="690414" extrusionOk="0">
                    <a:moveTo>
                      <a:pt x="178640" y="644391"/>
                    </a:moveTo>
                    <a:cubicBezTo>
                      <a:pt x="179728" y="642491"/>
                      <a:pt x="184306" y="642769"/>
                      <a:pt x="184979" y="641885"/>
                    </a:cubicBezTo>
                    <a:cubicBezTo>
                      <a:pt x="190322" y="634887"/>
                      <a:pt x="197750" y="629953"/>
                      <a:pt x="203397" y="623283"/>
                    </a:cubicBezTo>
                    <a:cubicBezTo>
                      <a:pt x="192429" y="609201"/>
                      <a:pt x="192206" y="615720"/>
                      <a:pt x="191456" y="613164"/>
                    </a:cubicBezTo>
                    <a:cubicBezTo>
                      <a:pt x="187878" y="601059"/>
                      <a:pt x="168569" y="592216"/>
                      <a:pt x="167444" y="588239"/>
                    </a:cubicBezTo>
                    <a:cubicBezTo>
                      <a:pt x="163526" y="574398"/>
                      <a:pt x="142027" y="557928"/>
                      <a:pt x="136866" y="550994"/>
                    </a:cubicBezTo>
                    <a:cubicBezTo>
                      <a:pt x="132647" y="545322"/>
                      <a:pt x="129671" y="538483"/>
                      <a:pt x="122831" y="535149"/>
                    </a:cubicBezTo>
                    <a:cubicBezTo>
                      <a:pt x="105910" y="499166"/>
                      <a:pt x="107635" y="508906"/>
                      <a:pt x="125780" y="484710"/>
                    </a:cubicBezTo>
                    <a:cubicBezTo>
                      <a:pt x="142746" y="462090"/>
                      <a:pt x="135983" y="467903"/>
                      <a:pt x="138468" y="465999"/>
                    </a:cubicBezTo>
                    <a:cubicBezTo>
                      <a:pt x="144248" y="461561"/>
                      <a:pt x="147579" y="455306"/>
                      <a:pt x="151698" y="449524"/>
                    </a:cubicBezTo>
                    <a:cubicBezTo>
                      <a:pt x="157710" y="441091"/>
                      <a:pt x="167117" y="435775"/>
                      <a:pt x="174908" y="423278"/>
                    </a:cubicBezTo>
                    <a:cubicBezTo>
                      <a:pt x="185926" y="405592"/>
                      <a:pt x="192115" y="406293"/>
                      <a:pt x="193950" y="402535"/>
                    </a:cubicBezTo>
                    <a:cubicBezTo>
                      <a:pt x="202200" y="385618"/>
                      <a:pt x="208495" y="396849"/>
                      <a:pt x="198027" y="386584"/>
                    </a:cubicBezTo>
                    <a:cubicBezTo>
                      <a:pt x="183428" y="372270"/>
                      <a:pt x="155439" y="344437"/>
                      <a:pt x="139802" y="330870"/>
                    </a:cubicBezTo>
                    <a:cubicBezTo>
                      <a:pt x="134745" y="326482"/>
                      <a:pt x="135451" y="319890"/>
                      <a:pt x="122408" y="312578"/>
                    </a:cubicBezTo>
                    <a:cubicBezTo>
                      <a:pt x="118817" y="302628"/>
                      <a:pt x="122977" y="308327"/>
                      <a:pt x="117629" y="299097"/>
                    </a:cubicBezTo>
                    <a:cubicBezTo>
                      <a:pt x="112964" y="291046"/>
                      <a:pt x="115031" y="278928"/>
                      <a:pt x="124292" y="273032"/>
                    </a:cubicBezTo>
                    <a:cubicBezTo>
                      <a:pt x="126353" y="269447"/>
                      <a:pt x="140116" y="248786"/>
                      <a:pt x="147711" y="242111"/>
                    </a:cubicBezTo>
                    <a:cubicBezTo>
                      <a:pt x="155949" y="234876"/>
                      <a:pt x="167954" y="217883"/>
                      <a:pt x="168259" y="217819"/>
                    </a:cubicBezTo>
                    <a:cubicBezTo>
                      <a:pt x="177079" y="215992"/>
                      <a:pt x="178076" y="205404"/>
                      <a:pt x="185694" y="202238"/>
                    </a:cubicBezTo>
                    <a:cubicBezTo>
                      <a:pt x="188206" y="201190"/>
                      <a:pt x="189776" y="199495"/>
                      <a:pt x="189972" y="196525"/>
                    </a:cubicBezTo>
                    <a:cubicBezTo>
                      <a:pt x="190350" y="190825"/>
                      <a:pt x="194587" y="197162"/>
                      <a:pt x="196403" y="188287"/>
                    </a:cubicBezTo>
                    <a:cubicBezTo>
                      <a:pt x="185102" y="178046"/>
                      <a:pt x="185735" y="178251"/>
                      <a:pt x="177721" y="169298"/>
                    </a:cubicBezTo>
                    <a:cubicBezTo>
                      <a:pt x="170844" y="161612"/>
                      <a:pt x="107430" y="142837"/>
                      <a:pt x="136843" y="103342"/>
                    </a:cubicBezTo>
                    <a:cubicBezTo>
                      <a:pt x="142059" y="96340"/>
                      <a:pt x="139697" y="89952"/>
                      <a:pt x="146205" y="88581"/>
                    </a:cubicBezTo>
                    <a:cubicBezTo>
                      <a:pt x="146510" y="88522"/>
                      <a:pt x="158565" y="66521"/>
                      <a:pt x="160222" y="65687"/>
                    </a:cubicBezTo>
                    <a:cubicBezTo>
                      <a:pt x="170903" y="60330"/>
                      <a:pt x="176069" y="48726"/>
                      <a:pt x="180770" y="44899"/>
                    </a:cubicBezTo>
                    <a:cubicBezTo>
                      <a:pt x="180483" y="44662"/>
                      <a:pt x="144730" y="14565"/>
                      <a:pt x="133539" y="5144"/>
                    </a:cubicBezTo>
                    <a:cubicBezTo>
                      <a:pt x="108573" y="4674"/>
                      <a:pt x="76866" y="1339"/>
                      <a:pt x="45555" y="0"/>
                    </a:cubicBezTo>
                    <a:cubicBezTo>
                      <a:pt x="64423" y="19499"/>
                      <a:pt x="105455" y="42826"/>
                      <a:pt x="100759" y="62421"/>
                    </a:cubicBezTo>
                    <a:cubicBezTo>
                      <a:pt x="103157" y="81815"/>
                      <a:pt x="61224" y="103538"/>
                      <a:pt x="59394" y="106367"/>
                    </a:cubicBezTo>
                    <a:cubicBezTo>
                      <a:pt x="51721" y="118217"/>
                      <a:pt x="39588" y="126814"/>
                      <a:pt x="34496" y="140578"/>
                    </a:cubicBezTo>
                    <a:cubicBezTo>
                      <a:pt x="34400" y="140837"/>
                      <a:pt x="34123" y="141065"/>
                      <a:pt x="33941" y="141311"/>
                    </a:cubicBezTo>
                    <a:cubicBezTo>
                      <a:pt x="36899" y="143890"/>
                      <a:pt x="33499" y="157266"/>
                      <a:pt x="39001" y="164865"/>
                    </a:cubicBezTo>
                    <a:cubicBezTo>
                      <a:pt x="56960" y="189677"/>
                      <a:pt x="69334" y="205363"/>
                      <a:pt x="72834" y="226097"/>
                    </a:cubicBezTo>
                    <a:cubicBezTo>
                      <a:pt x="73175" y="228129"/>
                      <a:pt x="73780" y="231797"/>
                      <a:pt x="73161" y="232047"/>
                    </a:cubicBezTo>
                    <a:cubicBezTo>
                      <a:pt x="66053" y="234958"/>
                      <a:pt x="77908" y="233637"/>
                      <a:pt x="52914" y="254613"/>
                    </a:cubicBezTo>
                    <a:cubicBezTo>
                      <a:pt x="55062" y="265242"/>
                      <a:pt x="41832" y="265761"/>
                      <a:pt x="14367" y="303630"/>
                    </a:cubicBezTo>
                    <a:cubicBezTo>
                      <a:pt x="19473" y="307830"/>
                      <a:pt x="21080" y="306924"/>
                      <a:pt x="21789" y="308509"/>
                    </a:cubicBezTo>
                    <a:cubicBezTo>
                      <a:pt x="24957" y="315644"/>
                      <a:pt x="83902" y="377313"/>
                      <a:pt x="92153" y="386616"/>
                    </a:cubicBezTo>
                    <a:cubicBezTo>
                      <a:pt x="103576" y="399505"/>
                      <a:pt x="98406" y="409232"/>
                      <a:pt x="88393" y="412339"/>
                    </a:cubicBezTo>
                    <a:cubicBezTo>
                      <a:pt x="86113" y="419537"/>
                      <a:pt x="84307" y="418198"/>
                      <a:pt x="77430" y="428175"/>
                    </a:cubicBezTo>
                    <a:cubicBezTo>
                      <a:pt x="65752" y="445128"/>
                      <a:pt x="54579" y="447957"/>
                      <a:pt x="54156" y="450527"/>
                    </a:cubicBezTo>
                    <a:cubicBezTo>
                      <a:pt x="53273" y="455875"/>
                      <a:pt x="14071" y="494200"/>
                      <a:pt x="7877" y="505426"/>
                    </a:cubicBezTo>
                    <a:cubicBezTo>
                      <a:pt x="-1047" y="521595"/>
                      <a:pt x="-6909" y="502646"/>
                      <a:pt x="16128" y="529239"/>
                    </a:cubicBezTo>
                    <a:cubicBezTo>
                      <a:pt x="17120" y="530383"/>
                      <a:pt x="17962" y="531809"/>
                      <a:pt x="19200" y="532565"/>
                    </a:cubicBezTo>
                    <a:cubicBezTo>
                      <a:pt x="34455" y="541832"/>
                      <a:pt x="51917" y="566530"/>
                      <a:pt x="56828" y="568530"/>
                    </a:cubicBezTo>
                    <a:cubicBezTo>
                      <a:pt x="58712" y="569300"/>
                      <a:pt x="60955" y="570963"/>
                      <a:pt x="61583" y="572739"/>
                    </a:cubicBezTo>
                    <a:cubicBezTo>
                      <a:pt x="65447" y="583674"/>
                      <a:pt x="79510" y="583127"/>
                      <a:pt x="85913" y="600043"/>
                    </a:cubicBezTo>
                    <a:cubicBezTo>
                      <a:pt x="100586" y="603478"/>
                      <a:pt x="106406" y="621497"/>
                      <a:pt x="92658" y="631087"/>
                    </a:cubicBezTo>
                    <a:cubicBezTo>
                      <a:pt x="91506" y="631889"/>
                      <a:pt x="53592" y="675394"/>
                      <a:pt x="39588" y="690415"/>
                    </a:cubicBezTo>
                    <a:cubicBezTo>
                      <a:pt x="69561" y="687207"/>
                      <a:pt x="103207" y="684437"/>
                      <a:pt x="140052" y="682050"/>
                    </a:cubicBezTo>
                    <a:cubicBezTo>
                      <a:pt x="156549" y="665566"/>
                      <a:pt x="176556" y="648017"/>
                      <a:pt x="178640" y="64439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926938" y="3084506"/>
                <a:ext cx="179345" cy="272412"/>
              </a:xfrm>
              <a:custGeom>
                <a:avLst/>
                <a:gdLst/>
                <a:ahLst/>
                <a:cxnLst/>
                <a:rect l="l" t="t" r="r" b="b"/>
                <a:pathLst>
                  <a:path w="179345" h="272412" extrusionOk="0">
                    <a:moveTo>
                      <a:pt x="86917" y="160059"/>
                    </a:moveTo>
                    <a:cubicBezTo>
                      <a:pt x="185159" y="103588"/>
                      <a:pt x="175711" y="111351"/>
                      <a:pt x="147386" y="69774"/>
                    </a:cubicBezTo>
                    <a:cubicBezTo>
                      <a:pt x="129246" y="44689"/>
                      <a:pt x="108397" y="22023"/>
                      <a:pt x="86821" y="0"/>
                    </a:cubicBezTo>
                    <a:cubicBezTo>
                      <a:pt x="82384" y="6729"/>
                      <a:pt x="71475" y="24146"/>
                      <a:pt x="56261" y="33418"/>
                    </a:cubicBezTo>
                    <a:cubicBezTo>
                      <a:pt x="51774" y="36151"/>
                      <a:pt x="55578" y="39454"/>
                      <a:pt x="46463" y="45810"/>
                    </a:cubicBezTo>
                    <a:cubicBezTo>
                      <a:pt x="44560" y="47140"/>
                      <a:pt x="2168" y="96249"/>
                      <a:pt x="1890" y="96545"/>
                    </a:cubicBezTo>
                    <a:cubicBezTo>
                      <a:pt x="-1382" y="100094"/>
                      <a:pt x="-1414" y="96786"/>
                      <a:pt x="10068" y="107702"/>
                    </a:cubicBezTo>
                    <a:cubicBezTo>
                      <a:pt x="13345" y="110814"/>
                      <a:pt x="17286" y="116732"/>
                      <a:pt x="18970" y="117753"/>
                    </a:cubicBezTo>
                    <a:cubicBezTo>
                      <a:pt x="34225" y="127019"/>
                      <a:pt x="51687" y="151717"/>
                      <a:pt x="56598" y="153717"/>
                    </a:cubicBezTo>
                    <a:cubicBezTo>
                      <a:pt x="58482" y="154487"/>
                      <a:pt x="60730" y="156150"/>
                      <a:pt x="61354" y="157927"/>
                    </a:cubicBezTo>
                    <a:cubicBezTo>
                      <a:pt x="65163" y="168697"/>
                      <a:pt x="79262" y="168269"/>
                      <a:pt x="85683" y="185230"/>
                    </a:cubicBezTo>
                    <a:cubicBezTo>
                      <a:pt x="100356" y="188666"/>
                      <a:pt x="106177" y="206684"/>
                      <a:pt x="92428" y="216270"/>
                    </a:cubicBezTo>
                    <a:cubicBezTo>
                      <a:pt x="91354" y="217017"/>
                      <a:pt x="50864" y="263223"/>
                      <a:pt x="43168" y="271884"/>
                    </a:cubicBezTo>
                    <a:cubicBezTo>
                      <a:pt x="74952" y="272171"/>
                      <a:pt x="104898" y="272358"/>
                      <a:pt x="132700" y="272413"/>
                    </a:cubicBezTo>
                    <a:cubicBezTo>
                      <a:pt x="224844" y="250002"/>
                      <a:pt x="164930" y="214265"/>
                      <a:pt x="86917" y="16005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1713971" y="2656030"/>
                <a:ext cx="148848" cy="683475"/>
              </a:xfrm>
              <a:custGeom>
                <a:avLst/>
                <a:gdLst/>
                <a:ahLst/>
                <a:cxnLst/>
                <a:rect l="l" t="t" r="r" b="b"/>
                <a:pathLst>
                  <a:path w="148848" h="683475" extrusionOk="0">
                    <a:moveTo>
                      <a:pt x="143683" y="644290"/>
                    </a:moveTo>
                    <a:cubicBezTo>
                      <a:pt x="146787" y="633743"/>
                      <a:pt x="152708" y="628431"/>
                      <a:pt x="140120" y="623119"/>
                    </a:cubicBezTo>
                    <a:cubicBezTo>
                      <a:pt x="125611" y="616996"/>
                      <a:pt x="142695" y="622067"/>
                      <a:pt x="117624" y="604125"/>
                    </a:cubicBezTo>
                    <a:cubicBezTo>
                      <a:pt x="107917" y="597177"/>
                      <a:pt x="114934" y="595228"/>
                      <a:pt x="95656" y="577633"/>
                    </a:cubicBezTo>
                    <a:cubicBezTo>
                      <a:pt x="84766" y="567692"/>
                      <a:pt x="74421" y="557131"/>
                      <a:pt x="64363" y="543941"/>
                    </a:cubicBezTo>
                    <a:cubicBezTo>
                      <a:pt x="65579" y="541923"/>
                      <a:pt x="67062" y="539909"/>
                      <a:pt x="68933" y="538798"/>
                    </a:cubicBezTo>
                    <a:cubicBezTo>
                      <a:pt x="86936" y="528069"/>
                      <a:pt x="89872" y="509872"/>
                      <a:pt x="122280" y="480664"/>
                    </a:cubicBezTo>
                    <a:cubicBezTo>
                      <a:pt x="124646" y="477042"/>
                      <a:pt x="130972" y="468883"/>
                      <a:pt x="132365" y="463844"/>
                    </a:cubicBezTo>
                    <a:cubicBezTo>
                      <a:pt x="151916" y="448354"/>
                      <a:pt x="111193" y="424936"/>
                      <a:pt x="90095" y="395682"/>
                    </a:cubicBezTo>
                    <a:cubicBezTo>
                      <a:pt x="80629" y="382557"/>
                      <a:pt x="65092" y="375039"/>
                      <a:pt x="58292" y="359754"/>
                    </a:cubicBezTo>
                    <a:cubicBezTo>
                      <a:pt x="58060" y="359235"/>
                      <a:pt x="57437" y="358738"/>
                      <a:pt x="56886" y="358533"/>
                    </a:cubicBezTo>
                    <a:cubicBezTo>
                      <a:pt x="40894" y="352574"/>
                      <a:pt x="69788" y="340934"/>
                      <a:pt x="73698" y="327444"/>
                    </a:cubicBezTo>
                    <a:cubicBezTo>
                      <a:pt x="73793" y="327129"/>
                      <a:pt x="106306" y="292782"/>
                      <a:pt x="116523" y="289005"/>
                    </a:cubicBezTo>
                    <a:cubicBezTo>
                      <a:pt x="121961" y="286996"/>
                      <a:pt x="121105" y="278818"/>
                      <a:pt x="127568" y="277707"/>
                    </a:cubicBezTo>
                    <a:cubicBezTo>
                      <a:pt x="127900" y="277652"/>
                      <a:pt x="127745" y="275315"/>
                      <a:pt x="127987" y="274071"/>
                    </a:cubicBezTo>
                    <a:cubicBezTo>
                      <a:pt x="133252" y="246872"/>
                      <a:pt x="133680" y="257688"/>
                      <a:pt x="128237" y="244576"/>
                    </a:cubicBezTo>
                    <a:cubicBezTo>
                      <a:pt x="100999" y="236958"/>
                      <a:pt x="76155" y="187558"/>
                      <a:pt x="60231" y="168487"/>
                    </a:cubicBezTo>
                    <a:cubicBezTo>
                      <a:pt x="58447" y="166346"/>
                      <a:pt x="52963" y="165758"/>
                      <a:pt x="47183" y="153093"/>
                    </a:cubicBezTo>
                    <a:cubicBezTo>
                      <a:pt x="51366" y="149475"/>
                      <a:pt x="53559" y="144373"/>
                      <a:pt x="57218" y="140587"/>
                    </a:cubicBezTo>
                    <a:cubicBezTo>
                      <a:pt x="72701" y="124555"/>
                      <a:pt x="92912" y="118459"/>
                      <a:pt x="120327" y="87729"/>
                    </a:cubicBezTo>
                    <a:cubicBezTo>
                      <a:pt x="128200" y="78904"/>
                      <a:pt x="137020" y="71355"/>
                      <a:pt x="147378" y="65100"/>
                    </a:cubicBezTo>
                    <a:cubicBezTo>
                      <a:pt x="144106" y="60562"/>
                      <a:pt x="150428" y="60516"/>
                      <a:pt x="148461" y="52083"/>
                    </a:cubicBezTo>
                    <a:cubicBezTo>
                      <a:pt x="150255" y="45537"/>
                      <a:pt x="130908" y="28675"/>
                      <a:pt x="124746" y="22256"/>
                    </a:cubicBezTo>
                    <a:cubicBezTo>
                      <a:pt x="112199" y="9185"/>
                      <a:pt x="106829" y="3248"/>
                      <a:pt x="104107" y="0"/>
                    </a:cubicBezTo>
                    <a:cubicBezTo>
                      <a:pt x="85685" y="492"/>
                      <a:pt x="67394" y="980"/>
                      <a:pt x="49272" y="1462"/>
                    </a:cubicBezTo>
                    <a:cubicBezTo>
                      <a:pt x="56017" y="7996"/>
                      <a:pt x="58338" y="14215"/>
                      <a:pt x="64850" y="20301"/>
                    </a:cubicBezTo>
                    <a:cubicBezTo>
                      <a:pt x="119585" y="71501"/>
                      <a:pt x="96794" y="34994"/>
                      <a:pt x="48162" y="100736"/>
                    </a:cubicBezTo>
                    <a:cubicBezTo>
                      <a:pt x="43456" y="107092"/>
                      <a:pt x="26335" y="113871"/>
                      <a:pt x="21661" y="120249"/>
                    </a:cubicBezTo>
                    <a:cubicBezTo>
                      <a:pt x="17060" y="126532"/>
                      <a:pt x="13706" y="131284"/>
                      <a:pt x="9574" y="133070"/>
                    </a:cubicBezTo>
                    <a:cubicBezTo>
                      <a:pt x="153" y="137143"/>
                      <a:pt x="1496" y="149485"/>
                      <a:pt x="1059" y="150519"/>
                    </a:cubicBezTo>
                    <a:cubicBezTo>
                      <a:pt x="-1585" y="156770"/>
                      <a:pt x="1114" y="162191"/>
                      <a:pt x="4850" y="166132"/>
                    </a:cubicBezTo>
                    <a:cubicBezTo>
                      <a:pt x="13606" y="175380"/>
                      <a:pt x="15417" y="184196"/>
                      <a:pt x="26413" y="191554"/>
                    </a:cubicBezTo>
                    <a:cubicBezTo>
                      <a:pt x="30804" y="194493"/>
                      <a:pt x="41695" y="218265"/>
                      <a:pt x="45422" y="222521"/>
                    </a:cubicBezTo>
                    <a:cubicBezTo>
                      <a:pt x="49350" y="227004"/>
                      <a:pt x="54920" y="230161"/>
                      <a:pt x="58424" y="234895"/>
                    </a:cubicBezTo>
                    <a:cubicBezTo>
                      <a:pt x="77584" y="260786"/>
                      <a:pt x="62047" y="239706"/>
                      <a:pt x="82950" y="259109"/>
                    </a:cubicBezTo>
                    <a:cubicBezTo>
                      <a:pt x="77320" y="265210"/>
                      <a:pt x="72355" y="271907"/>
                      <a:pt x="67067" y="278235"/>
                    </a:cubicBezTo>
                    <a:cubicBezTo>
                      <a:pt x="48594" y="300331"/>
                      <a:pt x="42073" y="299675"/>
                      <a:pt x="39879" y="305862"/>
                    </a:cubicBezTo>
                    <a:cubicBezTo>
                      <a:pt x="35979" y="316892"/>
                      <a:pt x="18312" y="333098"/>
                      <a:pt x="15335" y="346743"/>
                    </a:cubicBezTo>
                    <a:cubicBezTo>
                      <a:pt x="11972" y="351576"/>
                      <a:pt x="7267" y="351786"/>
                      <a:pt x="8295" y="364388"/>
                    </a:cubicBezTo>
                    <a:cubicBezTo>
                      <a:pt x="9101" y="374311"/>
                      <a:pt x="18753" y="388170"/>
                      <a:pt x="22685" y="390070"/>
                    </a:cubicBezTo>
                    <a:cubicBezTo>
                      <a:pt x="42514" y="399655"/>
                      <a:pt x="43925" y="410462"/>
                      <a:pt x="53564" y="419483"/>
                    </a:cubicBezTo>
                    <a:cubicBezTo>
                      <a:pt x="104271" y="466910"/>
                      <a:pt x="88575" y="446654"/>
                      <a:pt x="79036" y="460491"/>
                    </a:cubicBezTo>
                    <a:cubicBezTo>
                      <a:pt x="17174" y="550297"/>
                      <a:pt x="-3060" y="545928"/>
                      <a:pt x="35383" y="579323"/>
                    </a:cubicBezTo>
                    <a:cubicBezTo>
                      <a:pt x="79568" y="617857"/>
                      <a:pt x="89681" y="631534"/>
                      <a:pt x="95570" y="636910"/>
                    </a:cubicBezTo>
                    <a:cubicBezTo>
                      <a:pt x="98551" y="639625"/>
                      <a:pt x="95151" y="633119"/>
                      <a:pt x="49345" y="683143"/>
                    </a:cubicBezTo>
                    <a:cubicBezTo>
                      <a:pt x="68232" y="683234"/>
                      <a:pt x="87209" y="683344"/>
                      <a:pt x="106269" y="683476"/>
                    </a:cubicBezTo>
                    <a:cubicBezTo>
                      <a:pt x="109755" y="680319"/>
                      <a:pt x="114170" y="676205"/>
                      <a:pt x="120400" y="670861"/>
                    </a:cubicBezTo>
                    <a:cubicBezTo>
                      <a:pt x="130954" y="661799"/>
                      <a:pt x="139760" y="657630"/>
                      <a:pt x="143683" y="644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055324" y="2673739"/>
                <a:ext cx="147156" cy="678008"/>
              </a:xfrm>
              <a:custGeom>
                <a:avLst/>
                <a:gdLst/>
                <a:ahLst/>
                <a:cxnLst/>
                <a:rect l="l" t="t" r="r" b="b"/>
                <a:pathLst>
                  <a:path w="147156" h="678008" extrusionOk="0">
                    <a:moveTo>
                      <a:pt x="108460" y="665384"/>
                    </a:moveTo>
                    <a:cubicBezTo>
                      <a:pt x="147308" y="647124"/>
                      <a:pt x="162850" y="601679"/>
                      <a:pt x="126983" y="589774"/>
                    </a:cubicBezTo>
                    <a:cubicBezTo>
                      <a:pt x="125563" y="589300"/>
                      <a:pt x="124334" y="588088"/>
                      <a:pt x="123169" y="587059"/>
                    </a:cubicBezTo>
                    <a:cubicBezTo>
                      <a:pt x="86561" y="554698"/>
                      <a:pt x="87549" y="548771"/>
                      <a:pt x="85546" y="546711"/>
                    </a:cubicBezTo>
                    <a:cubicBezTo>
                      <a:pt x="46376" y="506287"/>
                      <a:pt x="45174" y="507672"/>
                      <a:pt x="50558" y="501248"/>
                    </a:cubicBezTo>
                    <a:cubicBezTo>
                      <a:pt x="50813" y="500947"/>
                      <a:pt x="90061" y="449821"/>
                      <a:pt x="110181" y="435096"/>
                    </a:cubicBezTo>
                    <a:cubicBezTo>
                      <a:pt x="119560" y="428230"/>
                      <a:pt x="134533" y="405109"/>
                      <a:pt x="134729" y="404475"/>
                    </a:cubicBezTo>
                    <a:cubicBezTo>
                      <a:pt x="141332" y="399236"/>
                      <a:pt x="150330" y="397637"/>
                      <a:pt x="138128" y="372475"/>
                    </a:cubicBezTo>
                    <a:cubicBezTo>
                      <a:pt x="135184" y="366406"/>
                      <a:pt x="118923" y="359467"/>
                      <a:pt x="115906" y="350930"/>
                    </a:cubicBezTo>
                    <a:cubicBezTo>
                      <a:pt x="115260" y="349098"/>
                      <a:pt x="112948" y="347390"/>
                      <a:pt x="111009" y="346597"/>
                    </a:cubicBezTo>
                    <a:cubicBezTo>
                      <a:pt x="105948" y="344538"/>
                      <a:pt x="87963" y="319097"/>
                      <a:pt x="72253" y="309553"/>
                    </a:cubicBezTo>
                    <a:cubicBezTo>
                      <a:pt x="70974" y="308774"/>
                      <a:pt x="70109" y="307307"/>
                      <a:pt x="69085" y="306131"/>
                    </a:cubicBezTo>
                    <a:cubicBezTo>
                      <a:pt x="46367" y="279907"/>
                      <a:pt x="40619" y="302154"/>
                      <a:pt x="112079" y="221213"/>
                    </a:cubicBezTo>
                    <a:cubicBezTo>
                      <a:pt x="148769" y="179658"/>
                      <a:pt x="133241" y="181399"/>
                      <a:pt x="107009" y="146018"/>
                    </a:cubicBezTo>
                    <a:cubicBezTo>
                      <a:pt x="97292" y="132910"/>
                      <a:pt x="83116" y="143029"/>
                      <a:pt x="65508" y="106591"/>
                    </a:cubicBezTo>
                    <a:cubicBezTo>
                      <a:pt x="87326" y="75742"/>
                      <a:pt x="116070" y="59651"/>
                      <a:pt x="123397" y="41732"/>
                    </a:cubicBezTo>
                    <a:cubicBezTo>
                      <a:pt x="122450" y="33810"/>
                      <a:pt x="94757" y="16953"/>
                      <a:pt x="75215" y="0"/>
                    </a:cubicBezTo>
                    <a:cubicBezTo>
                      <a:pt x="51923" y="574"/>
                      <a:pt x="39217" y="884"/>
                      <a:pt x="39190" y="884"/>
                    </a:cubicBezTo>
                    <a:cubicBezTo>
                      <a:pt x="34070" y="1171"/>
                      <a:pt x="28445" y="1221"/>
                      <a:pt x="22442" y="1107"/>
                    </a:cubicBezTo>
                    <a:cubicBezTo>
                      <a:pt x="33628" y="10529"/>
                      <a:pt x="69386" y="40625"/>
                      <a:pt x="69672" y="40862"/>
                    </a:cubicBezTo>
                    <a:cubicBezTo>
                      <a:pt x="64971" y="44685"/>
                      <a:pt x="59801" y="56293"/>
                      <a:pt x="49124" y="61651"/>
                    </a:cubicBezTo>
                    <a:cubicBezTo>
                      <a:pt x="47468" y="62485"/>
                      <a:pt x="35412" y="84485"/>
                      <a:pt x="35107" y="84544"/>
                    </a:cubicBezTo>
                    <a:cubicBezTo>
                      <a:pt x="28604" y="85916"/>
                      <a:pt x="30961" y="92303"/>
                      <a:pt x="25746" y="99306"/>
                    </a:cubicBezTo>
                    <a:cubicBezTo>
                      <a:pt x="-3667" y="138801"/>
                      <a:pt x="59742" y="157576"/>
                      <a:pt x="66623" y="165262"/>
                    </a:cubicBezTo>
                    <a:cubicBezTo>
                      <a:pt x="74637" y="174219"/>
                      <a:pt x="74005" y="174009"/>
                      <a:pt x="85305" y="184251"/>
                    </a:cubicBezTo>
                    <a:cubicBezTo>
                      <a:pt x="83494" y="193126"/>
                      <a:pt x="79252" y="186789"/>
                      <a:pt x="78874" y="192488"/>
                    </a:cubicBezTo>
                    <a:cubicBezTo>
                      <a:pt x="78683" y="195454"/>
                      <a:pt x="77109" y="197153"/>
                      <a:pt x="74596" y="198201"/>
                    </a:cubicBezTo>
                    <a:cubicBezTo>
                      <a:pt x="66978" y="201367"/>
                      <a:pt x="65981" y="211955"/>
                      <a:pt x="57162" y="213782"/>
                    </a:cubicBezTo>
                    <a:cubicBezTo>
                      <a:pt x="56857" y="213842"/>
                      <a:pt x="44851" y="230840"/>
                      <a:pt x="36614" y="238075"/>
                    </a:cubicBezTo>
                    <a:cubicBezTo>
                      <a:pt x="29014" y="244749"/>
                      <a:pt x="15256" y="265410"/>
                      <a:pt x="13194" y="268996"/>
                    </a:cubicBezTo>
                    <a:cubicBezTo>
                      <a:pt x="3933" y="274891"/>
                      <a:pt x="1871" y="287010"/>
                      <a:pt x="6532" y="295060"/>
                    </a:cubicBezTo>
                    <a:cubicBezTo>
                      <a:pt x="11879" y="304295"/>
                      <a:pt x="7719" y="298591"/>
                      <a:pt x="11310" y="308541"/>
                    </a:cubicBezTo>
                    <a:cubicBezTo>
                      <a:pt x="24349" y="315853"/>
                      <a:pt x="23648" y="322450"/>
                      <a:pt x="28704" y="326833"/>
                    </a:cubicBezTo>
                    <a:cubicBezTo>
                      <a:pt x="44337" y="340401"/>
                      <a:pt x="72330" y="368233"/>
                      <a:pt x="86930" y="382548"/>
                    </a:cubicBezTo>
                    <a:cubicBezTo>
                      <a:pt x="97397" y="392808"/>
                      <a:pt x="91103" y="381582"/>
                      <a:pt x="82852" y="398498"/>
                    </a:cubicBezTo>
                    <a:cubicBezTo>
                      <a:pt x="81018" y="402257"/>
                      <a:pt x="74829" y="401560"/>
                      <a:pt x="63811" y="419241"/>
                    </a:cubicBezTo>
                    <a:cubicBezTo>
                      <a:pt x="56019" y="431738"/>
                      <a:pt x="46612" y="437059"/>
                      <a:pt x="40600" y="445488"/>
                    </a:cubicBezTo>
                    <a:cubicBezTo>
                      <a:pt x="36482" y="451269"/>
                      <a:pt x="33150" y="457525"/>
                      <a:pt x="27371" y="461962"/>
                    </a:cubicBezTo>
                    <a:cubicBezTo>
                      <a:pt x="24886" y="463866"/>
                      <a:pt x="31653" y="458053"/>
                      <a:pt x="14682" y="480673"/>
                    </a:cubicBezTo>
                    <a:cubicBezTo>
                      <a:pt x="-3462" y="504870"/>
                      <a:pt x="-5187" y="495134"/>
                      <a:pt x="11733" y="531112"/>
                    </a:cubicBezTo>
                    <a:cubicBezTo>
                      <a:pt x="18574" y="534447"/>
                      <a:pt x="21545" y="541285"/>
                      <a:pt x="25769" y="546957"/>
                    </a:cubicBezTo>
                    <a:cubicBezTo>
                      <a:pt x="30925" y="553896"/>
                      <a:pt x="52428" y="570361"/>
                      <a:pt x="56347" y="584202"/>
                    </a:cubicBezTo>
                    <a:cubicBezTo>
                      <a:pt x="57471" y="588180"/>
                      <a:pt x="76781" y="597018"/>
                      <a:pt x="80358" y="609128"/>
                    </a:cubicBezTo>
                    <a:cubicBezTo>
                      <a:pt x="81109" y="611684"/>
                      <a:pt x="81332" y="605169"/>
                      <a:pt x="92300" y="619246"/>
                    </a:cubicBezTo>
                    <a:cubicBezTo>
                      <a:pt x="86652" y="625921"/>
                      <a:pt x="79225" y="630850"/>
                      <a:pt x="73882" y="637848"/>
                    </a:cubicBezTo>
                    <a:cubicBezTo>
                      <a:pt x="73208" y="638732"/>
                      <a:pt x="68630" y="638454"/>
                      <a:pt x="67542" y="640354"/>
                    </a:cubicBezTo>
                    <a:cubicBezTo>
                      <a:pt x="65458" y="643981"/>
                      <a:pt x="45447" y="661530"/>
                      <a:pt x="28959" y="678009"/>
                    </a:cubicBezTo>
                    <a:cubicBezTo>
                      <a:pt x="51946" y="676519"/>
                      <a:pt x="76171" y="675184"/>
                      <a:pt x="101516" y="673986"/>
                    </a:cubicBezTo>
                    <a:cubicBezTo>
                      <a:pt x="106039" y="670072"/>
                      <a:pt x="104515" y="667243"/>
                      <a:pt x="108460" y="6653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734916" y="2626672"/>
                <a:ext cx="148867" cy="727914"/>
              </a:xfrm>
              <a:custGeom>
                <a:avLst/>
                <a:gdLst/>
                <a:ahLst/>
                <a:cxnLst/>
                <a:rect l="l" t="t" r="r" b="b"/>
                <a:pathLst>
                  <a:path w="148867" h="727914" extrusionOk="0">
                    <a:moveTo>
                      <a:pt x="144975" y="668127"/>
                    </a:moveTo>
                    <a:cubicBezTo>
                      <a:pt x="155761" y="653680"/>
                      <a:pt x="134758" y="652691"/>
                      <a:pt x="133115" y="648218"/>
                    </a:cubicBezTo>
                    <a:cubicBezTo>
                      <a:pt x="128997" y="637010"/>
                      <a:pt x="115371" y="635101"/>
                      <a:pt x="111958" y="627538"/>
                    </a:cubicBezTo>
                    <a:cubicBezTo>
                      <a:pt x="104021" y="609934"/>
                      <a:pt x="88211" y="604563"/>
                      <a:pt x="64359" y="573286"/>
                    </a:cubicBezTo>
                    <a:cubicBezTo>
                      <a:pt x="69406" y="564894"/>
                      <a:pt x="73115" y="569509"/>
                      <a:pt x="87496" y="549609"/>
                    </a:cubicBezTo>
                    <a:cubicBezTo>
                      <a:pt x="116322" y="509736"/>
                      <a:pt x="120573" y="517212"/>
                      <a:pt x="131391" y="495804"/>
                    </a:cubicBezTo>
                    <a:cubicBezTo>
                      <a:pt x="138349" y="482008"/>
                      <a:pt x="146637" y="485357"/>
                      <a:pt x="113451" y="450795"/>
                    </a:cubicBezTo>
                    <a:cubicBezTo>
                      <a:pt x="105441" y="442454"/>
                      <a:pt x="96794" y="434330"/>
                      <a:pt x="90086" y="425032"/>
                    </a:cubicBezTo>
                    <a:cubicBezTo>
                      <a:pt x="80624" y="411906"/>
                      <a:pt x="65083" y="404389"/>
                      <a:pt x="58283" y="389104"/>
                    </a:cubicBezTo>
                    <a:cubicBezTo>
                      <a:pt x="57573" y="387505"/>
                      <a:pt x="55990" y="388384"/>
                      <a:pt x="50897" y="384279"/>
                    </a:cubicBezTo>
                    <a:cubicBezTo>
                      <a:pt x="56640" y="376693"/>
                      <a:pt x="102050" y="323694"/>
                      <a:pt x="116513" y="318346"/>
                    </a:cubicBezTo>
                    <a:cubicBezTo>
                      <a:pt x="121947" y="316336"/>
                      <a:pt x="121096" y="308158"/>
                      <a:pt x="127559" y="307047"/>
                    </a:cubicBezTo>
                    <a:cubicBezTo>
                      <a:pt x="127859" y="306997"/>
                      <a:pt x="126817" y="309115"/>
                      <a:pt x="131495" y="285611"/>
                    </a:cubicBezTo>
                    <a:cubicBezTo>
                      <a:pt x="133625" y="282818"/>
                      <a:pt x="131409" y="281579"/>
                      <a:pt x="128232" y="273916"/>
                    </a:cubicBezTo>
                    <a:cubicBezTo>
                      <a:pt x="98992" y="265738"/>
                      <a:pt x="65032" y="199992"/>
                      <a:pt x="59608" y="197108"/>
                    </a:cubicBezTo>
                    <a:cubicBezTo>
                      <a:pt x="53350" y="193786"/>
                      <a:pt x="49864" y="188306"/>
                      <a:pt x="47183" y="182433"/>
                    </a:cubicBezTo>
                    <a:cubicBezTo>
                      <a:pt x="48744" y="181084"/>
                      <a:pt x="50137" y="179385"/>
                      <a:pt x="51507" y="177494"/>
                    </a:cubicBezTo>
                    <a:cubicBezTo>
                      <a:pt x="66826" y="156369"/>
                      <a:pt x="87860" y="149762"/>
                      <a:pt x="104112" y="133275"/>
                    </a:cubicBezTo>
                    <a:cubicBezTo>
                      <a:pt x="126767" y="110290"/>
                      <a:pt x="132797" y="103246"/>
                      <a:pt x="147374" y="94440"/>
                    </a:cubicBezTo>
                    <a:cubicBezTo>
                      <a:pt x="144106" y="89907"/>
                      <a:pt x="150291" y="89775"/>
                      <a:pt x="148552" y="81720"/>
                    </a:cubicBezTo>
                    <a:cubicBezTo>
                      <a:pt x="145817" y="68781"/>
                      <a:pt x="96216" y="23048"/>
                      <a:pt x="76779" y="0"/>
                    </a:cubicBezTo>
                    <a:cubicBezTo>
                      <a:pt x="58961" y="624"/>
                      <a:pt x="40534" y="1257"/>
                      <a:pt x="21566" y="1900"/>
                    </a:cubicBezTo>
                    <a:cubicBezTo>
                      <a:pt x="24856" y="11030"/>
                      <a:pt x="31141" y="18875"/>
                      <a:pt x="33972" y="20242"/>
                    </a:cubicBezTo>
                    <a:cubicBezTo>
                      <a:pt x="53864" y="29864"/>
                      <a:pt x="55179" y="40612"/>
                      <a:pt x="64850" y="49655"/>
                    </a:cubicBezTo>
                    <a:cubicBezTo>
                      <a:pt x="119271" y="100558"/>
                      <a:pt x="96721" y="64453"/>
                      <a:pt x="48162" y="130090"/>
                    </a:cubicBezTo>
                    <a:cubicBezTo>
                      <a:pt x="43456" y="136446"/>
                      <a:pt x="26335" y="143225"/>
                      <a:pt x="21661" y="149603"/>
                    </a:cubicBezTo>
                    <a:cubicBezTo>
                      <a:pt x="17060" y="155886"/>
                      <a:pt x="13706" y="160642"/>
                      <a:pt x="9574" y="162423"/>
                    </a:cubicBezTo>
                    <a:cubicBezTo>
                      <a:pt x="158" y="166496"/>
                      <a:pt x="1496" y="178838"/>
                      <a:pt x="1059" y="179873"/>
                    </a:cubicBezTo>
                    <a:cubicBezTo>
                      <a:pt x="-1585" y="186123"/>
                      <a:pt x="1114" y="191545"/>
                      <a:pt x="4850" y="195486"/>
                    </a:cubicBezTo>
                    <a:cubicBezTo>
                      <a:pt x="13606" y="204734"/>
                      <a:pt x="15417" y="213550"/>
                      <a:pt x="26413" y="220908"/>
                    </a:cubicBezTo>
                    <a:cubicBezTo>
                      <a:pt x="30804" y="223846"/>
                      <a:pt x="41695" y="247619"/>
                      <a:pt x="45422" y="251875"/>
                    </a:cubicBezTo>
                    <a:cubicBezTo>
                      <a:pt x="49350" y="256358"/>
                      <a:pt x="54920" y="259515"/>
                      <a:pt x="58424" y="264248"/>
                    </a:cubicBezTo>
                    <a:cubicBezTo>
                      <a:pt x="78467" y="291333"/>
                      <a:pt x="59253" y="266472"/>
                      <a:pt x="82954" y="288463"/>
                    </a:cubicBezTo>
                    <a:cubicBezTo>
                      <a:pt x="77325" y="294564"/>
                      <a:pt x="72360" y="301261"/>
                      <a:pt x="67071" y="307589"/>
                    </a:cubicBezTo>
                    <a:cubicBezTo>
                      <a:pt x="48590" y="329699"/>
                      <a:pt x="42077" y="329025"/>
                      <a:pt x="39884" y="335216"/>
                    </a:cubicBezTo>
                    <a:cubicBezTo>
                      <a:pt x="35988" y="346232"/>
                      <a:pt x="18316" y="362461"/>
                      <a:pt x="15340" y="376096"/>
                    </a:cubicBezTo>
                    <a:cubicBezTo>
                      <a:pt x="11968" y="380939"/>
                      <a:pt x="7271" y="381140"/>
                      <a:pt x="8300" y="393742"/>
                    </a:cubicBezTo>
                    <a:cubicBezTo>
                      <a:pt x="9105" y="403664"/>
                      <a:pt x="18758" y="417524"/>
                      <a:pt x="22690" y="419423"/>
                    </a:cubicBezTo>
                    <a:cubicBezTo>
                      <a:pt x="47011" y="431187"/>
                      <a:pt x="31355" y="432677"/>
                      <a:pt x="89367" y="481512"/>
                    </a:cubicBezTo>
                    <a:cubicBezTo>
                      <a:pt x="80137" y="490013"/>
                      <a:pt x="80847" y="487234"/>
                      <a:pt x="79040" y="489840"/>
                    </a:cubicBezTo>
                    <a:cubicBezTo>
                      <a:pt x="36975" y="550921"/>
                      <a:pt x="29107" y="549450"/>
                      <a:pt x="17247" y="578680"/>
                    </a:cubicBezTo>
                    <a:cubicBezTo>
                      <a:pt x="11208" y="593569"/>
                      <a:pt x="28797" y="602932"/>
                      <a:pt x="35387" y="608672"/>
                    </a:cubicBezTo>
                    <a:cubicBezTo>
                      <a:pt x="79573" y="647202"/>
                      <a:pt x="89672" y="660874"/>
                      <a:pt x="95574" y="666259"/>
                    </a:cubicBezTo>
                    <a:cubicBezTo>
                      <a:pt x="97008" y="667567"/>
                      <a:pt x="98132" y="665175"/>
                      <a:pt x="83323" y="677918"/>
                    </a:cubicBezTo>
                    <a:cubicBezTo>
                      <a:pt x="57737" y="699918"/>
                      <a:pt x="44535" y="717718"/>
                      <a:pt x="38468" y="727135"/>
                    </a:cubicBezTo>
                    <a:cubicBezTo>
                      <a:pt x="55676" y="727409"/>
                      <a:pt x="72587" y="727668"/>
                      <a:pt x="89194" y="727914"/>
                    </a:cubicBezTo>
                    <a:cubicBezTo>
                      <a:pt x="97499" y="720443"/>
                      <a:pt x="110201" y="708338"/>
                      <a:pt x="134449" y="688907"/>
                    </a:cubicBezTo>
                    <a:cubicBezTo>
                      <a:pt x="140816" y="682077"/>
                      <a:pt x="143501" y="676378"/>
                      <a:pt x="144975" y="668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1370331" y="2665096"/>
                <a:ext cx="153434" cy="675079"/>
              </a:xfrm>
              <a:custGeom>
                <a:avLst/>
                <a:gdLst/>
                <a:ahLst/>
                <a:cxnLst/>
                <a:rect l="l" t="t" r="r" b="b"/>
                <a:pathLst>
                  <a:path w="153434" h="675079" extrusionOk="0">
                    <a:moveTo>
                      <a:pt x="138124" y="613009"/>
                    </a:moveTo>
                    <a:cubicBezTo>
                      <a:pt x="131530" y="595587"/>
                      <a:pt x="117049" y="596152"/>
                      <a:pt x="113066" y="584890"/>
                    </a:cubicBezTo>
                    <a:cubicBezTo>
                      <a:pt x="112420" y="583059"/>
                      <a:pt x="110108" y="581350"/>
                      <a:pt x="108165" y="580557"/>
                    </a:cubicBezTo>
                    <a:cubicBezTo>
                      <a:pt x="103104" y="578498"/>
                      <a:pt x="85119" y="553058"/>
                      <a:pt x="69409" y="543513"/>
                    </a:cubicBezTo>
                    <a:cubicBezTo>
                      <a:pt x="67215" y="542183"/>
                      <a:pt x="70442" y="542998"/>
                      <a:pt x="49703" y="523882"/>
                    </a:cubicBezTo>
                    <a:cubicBezTo>
                      <a:pt x="113731" y="448941"/>
                      <a:pt x="136490" y="432886"/>
                      <a:pt x="140677" y="419688"/>
                    </a:cubicBezTo>
                    <a:cubicBezTo>
                      <a:pt x="173882" y="409373"/>
                      <a:pt x="122614" y="374661"/>
                      <a:pt x="103882" y="348674"/>
                    </a:cubicBezTo>
                    <a:cubicBezTo>
                      <a:pt x="94416" y="335549"/>
                      <a:pt x="78879" y="328031"/>
                      <a:pt x="72080" y="312746"/>
                    </a:cubicBezTo>
                    <a:cubicBezTo>
                      <a:pt x="71356" y="311111"/>
                      <a:pt x="69691" y="312045"/>
                      <a:pt x="64434" y="307721"/>
                    </a:cubicBezTo>
                    <a:cubicBezTo>
                      <a:pt x="92915" y="268454"/>
                      <a:pt x="106358" y="268235"/>
                      <a:pt x="104137" y="257232"/>
                    </a:cubicBezTo>
                    <a:cubicBezTo>
                      <a:pt x="129887" y="235628"/>
                      <a:pt x="117704" y="236977"/>
                      <a:pt x="124995" y="233992"/>
                    </a:cubicBezTo>
                    <a:cubicBezTo>
                      <a:pt x="125632" y="233733"/>
                      <a:pt x="125008" y="229956"/>
                      <a:pt x="124653" y="227860"/>
                    </a:cubicBezTo>
                    <a:cubicBezTo>
                      <a:pt x="124462" y="226726"/>
                      <a:pt x="123192" y="225728"/>
                      <a:pt x="123120" y="224621"/>
                    </a:cubicBezTo>
                    <a:cubicBezTo>
                      <a:pt x="122769" y="219231"/>
                      <a:pt x="122564" y="217468"/>
                      <a:pt x="120425" y="216370"/>
                    </a:cubicBezTo>
                    <a:cubicBezTo>
                      <a:pt x="120202" y="200721"/>
                      <a:pt x="114236" y="202876"/>
                      <a:pt x="107369" y="191522"/>
                    </a:cubicBezTo>
                    <a:cubicBezTo>
                      <a:pt x="102499" y="183476"/>
                      <a:pt x="95176" y="177007"/>
                      <a:pt x="92155" y="167758"/>
                    </a:cubicBezTo>
                    <a:cubicBezTo>
                      <a:pt x="91786" y="166638"/>
                      <a:pt x="90553" y="165822"/>
                      <a:pt x="89815" y="164792"/>
                    </a:cubicBezTo>
                    <a:cubicBezTo>
                      <a:pt x="84131" y="156943"/>
                      <a:pt x="87667" y="143207"/>
                      <a:pt x="84604" y="140532"/>
                    </a:cubicBezTo>
                    <a:cubicBezTo>
                      <a:pt x="84786" y="140277"/>
                      <a:pt x="85078" y="140045"/>
                      <a:pt x="85173" y="139776"/>
                    </a:cubicBezTo>
                    <a:cubicBezTo>
                      <a:pt x="90407" y="125598"/>
                      <a:pt x="102904" y="116750"/>
                      <a:pt x="110805" y="104545"/>
                    </a:cubicBezTo>
                    <a:cubicBezTo>
                      <a:pt x="118619" y="92467"/>
                      <a:pt x="195453" y="72562"/>
                      <a:pt x="121686" y="16661"/>
                    </a:cubicBezTo>
                    <a:cubicBezTo>
                      <a:pt x="112789" y="9918"/>
                      <a:pt x="106463" y="4437"/>
                      <a:pt x="101766" y="0"/>
                    </a:cubicBezTo>
                    <a:cubicBezTo>
                      <a:pt x="79434" y="574"/>
                      <a:pt x="57794" y="1130"/>
                      <a:pt x="36928" y="1663"/>
                    </a:cubicBezTo>
                    <a:cubicBezTo>
                      <a:pt x="45798" y="9176"/>
                      <a:pt x="55446" y="17130"/>
                      <a:pt x="60252" y="24506"/>
                    </a:cubicBezTo>
                    <a:cubicBezTo>
                      <a:pt x="68867" y="37723"/>
                      <a:pt x="84941" y="41268"/>
                      <a:pt x="97607" y="56384"/>
                    </a:cubicBezTo>
                    <a:cubicBezTo>
                      <a:pt x="100142" y="59414"/>
                      <a:pt x="100993" y="58767"/>
                      <a:pt x="104647" y="60922"/>
                    </a:cubicBezTo>
                    <a:cubicBezTo>
                      <a:pt x="104470" y="61223"/>
                      <a:pt x="53771" y="113324"/>
                      <a:pt x="44301" y="113543"/>
                    </a:cubicBezTo>
                    <a:cubicBezTo>
                      <a:pt x="39194" y="129315"/>
                      <a:pt x="37588" y="132505"/>
                      <a:pt x="38935" y="136040"/>
                    </a:cubicBezTo>
                    <a:cubicBezTo>
                      <a:pt x="62154" y="196998"/>
                      <a:pt x="25937" y="119980"/>
                      <a:pt x="86165" y="220343"/>
                    </a:cubicBezTo>
                    <a:cubicBezTo>
                      <a:pt x="87208" y="222088"/>
                      <a:pt x="87353" y="220147"/>
                      <a:pt x="83235" y="223163"/>
                    </a:cubicBezTo>
                    <a:cubicBezTo>
                      <a:pt x="58454" y="241318"/>
                      <a:pt x="70951" y="239797"/>
                      <a:pt x="63342" y="245965"/>
                    </a:cubicBezTo>
                    <a:cubicBezTo>
                      <a:pt x="49493" y="257187"/>
                      <a:pt x="28440" y="287593"/>
                      <a:pt x="27862" y="289511"/>
                    </a:cubicBezTo>
                    <a:cubicBezTo>
                      <a:pt x="20777" y="291438"/>
                      <a:pt x="22788" y="298933"/>
                      <a:pt x="19621" y="303347"/>
                    </a:cubicBezTo>
                    <a:cubicBezTo>
                      <a:pt x="14382" y="310628"/>
                      <a:pt x="18651" y="334437"/>
                      <a:pt x="36468" y="343057"/>
                    </a:cubicBezTo>
                    <a:cubicBezTo>
                      <a:pt x="56343" y="352670"/>
                      <a:pt x="57685" y="363436"/>
                      <a:pt x="67347" y="372470"/>
                    </a:cubicBezTo>
                    <a:cubicBezTo>
                      <a:pt x="110786" y="413100"/>
                      <a:pt x="97106" y="395300"/>
                      <a:pt x="88300" y="410353"/>
                    </a:cubicBezTo>
                    <a:cubicBezTo>
                      <a:pt x="83412" y="418713"/>
                      <a:pt x="75493" y="424695"/>
                      <a:pt x="70469" y="432977"/>
                    </a:cubicBezTo>
                    <a:cubicBezTo>
                      <a:pt x="69905" y="433916"/>
                      <a:pt x="65304" y="434171"/>
                      <a:pt x="64430" y="436148"/>
                    </a:cubicBezTo>
                    <a:cubicBezTo>
                      <a:pt x="64298" y="436453"/>
                      <a:pt x="10669" y="502460"/>
                      <a:pt x="8744" y="503954"/>
                    </a:cubicBezTo>
                    <a:cubicBezTo>
                      <a:pt x="-1624" y="511972"/>
                      <a:pt x="2714" y="522775"/>
                      <a:pt x="902" y="526451"/>
                    </a:cubicBezTo>
                    <a:cubicBezTo>
                      <a:pt x="-2024" y="532388"/>
                      <a:pt x="2477" y="534055"/>
                      <a:pt x="9941" y="539495"/>
                    </a:cubicBezTo>
                    <a:cubicBezTo>
                      <a:pt x="33219" y="575851"/>
                      <a:pt x="108825" y="629885"/>
                      <a:pt x="95022" y="635953"/>
                    </a:cubicBezTo>
                    <a:cubicBezTo>
                      <a:pt x="94785" y="636058"/>
                      <a:pt x="71120" y="663033"/>
                      <a:pt x="60584" y="675079"/>
                    </a:cubicBezTo>
                    <a:cubicBezTo>
                      <a:pt x="79621" y="674829"/>
                      <a:pt x="98926" y="674619"/>
                      <a:pt x="118482" y="674441"/>
                    </a:cubicBezTo>
                    <a:cubicBezTo>
                      <a:pt x="129018" y="662619"/>
                      <a:pt x="144946" y="645060"/>
                      <a:pt x="145069" y="644978"/>
                    </a:cubicBezTo>
                    <a:cubicBezTo>
                      <a:pt x="159236" y="635110"/>
                      <a:pt x="153238" y="616549"/>
                      <a:pt x="138124" y="61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075733" y="2647597"/>
                <a:ext cx="148551" cy="696073"/>
              </a:xfrm>
              <a:custGeom>
                <a:avLst/>
                <a:gdLst/>
                <a:ahLst/>
                <a:cxnLst/>
                <a:rect l="l" t="t" r="r" b="b"/>
                <a:pathLst>
                  <a:path w="148551" h="696073" extrusionOk="0">
                    <a:moveTo>
                      <a:pt x="132648" y="673312"/>
                    </a:moveTo>
                    <a:cubicBezTo>
                      <a:pt x="138514" y="666501"/>
                      <a:pt x="155089" y="656751"/>
                      <a:pt x="145764" y="632709"/>
                    </a:cubicBezTo>
                    <a:cubicBezTo>
                      <a:pt x="147625" y="627438"/>
                      <a:pt x="133222" y="617820"/>
                      <a:pt x="127506" y="615921"/>
                    </a:cubicBezTo>
                    <a:cubicBezTo>
                      <a:pt x="122513" y="614267"/>
                      <a:pt x="94028" y="583915"/>
                      <a:pt x="90169" y="579692"/>
                    </a:cubicBezTo>
                    <a:cubicBezTo>
                      <a:pt x="88412" y="577769"/>
                      <a:pt x="87866" y="574712"/>
                      <a:pt x="86064" y="572849"/>
                    </a:cubicBezTo>
                    <a:cubicBezTo>
                      <a:pt x="34833" y="519982"/>
                      <a:pt x="49114" y="535536"/>
                      <a:pt x="54976" y="523289"/>
                    </a:cubicBezTo>
                    <a:cubicBezTo>
                      <a:pt x="59982" y="512834"/>
                      <a:pt x="98188" y="470386"/>
                      <a:pt x="110694" y="461233"/>
                    </a:cubicBezTo>
                    <a:cubicBezTo>
                      <a:pt x="124816" y="450891"/>
                      <a:pt x="126081" y="437451"/>
                      <a:pt x="144203" y="423879"/>
                    </a:cubicBezTo>
                    <a:cubicBezTo>
                      <a:pt x="148053" y="391209"/>
                      <a:pt x="121189" y="390562"/>
                      <a:pt x="116419" y="377071"/>
                    </a:cubicBezTo>
                    <a:cubicBezTo>
                      <a:pt x="115773" y="375240"/>
                      <a:pt x="113461" y="373531"/>
                      <a:pt x="111518" y="372739"/>
                    </a:cubicBezTo>
                    <a:cubicBezTo>
                      <a:pt x="106457" y="370679"/>
                      <a:pt x="88472" y="345239"/>
                      <a:pt x="72762" y="335694"/>
                    </a:cubicBezTo>
                    <a:cubicBezTo>
                      <a:pt x="70745" y="334469"/>
                      <a:pt x="72502" y="333672"/>
                      <a:pt x="53583" y="316546"/>
                    </a:cubicBezTo>
                    <a:cubicBezTo>
                      <a:pt x="59504" y="304669"/>
                      <a:pt x="58581" y="306154"/>
                      <a:pt x="91616" y="270435"/>
                    </a:cubicBezTo>
                    <a:cubicBezTo>
                      <a:pt x="152745" y="204347"/>
                      <a:pt x="139302" y="215026"/>
                      <a:pt x="107522" y="172159"/>
                    </a:cubicBezTo>
                    <a:cubicBezTo>
                      <a:pt x="102971" y="166018"/>
                      <a:pt x="84790" y="160018"/>
                      <a:pt x="79893" y="154154"/>
                    </a:cubicBezTo>
                    <a:cubicBezTo>
                      <a:pt x="55745" y="125224"/>
                      <a:pt x="71842" y="133726"/>
                      <a:pt x="73535" y="120595"/>
                    </a:cubicBezTo>
                    <a:cubicBezTo>
                      <a:pt x="145582" y="53883"/>
                      <a:pt x="126686" y="71501"/>
                      <a:pt x="95316" y="42548"/>
                    </a:cubicBezTo>
                    <a:cubicBezTo>
                      <a:pt x="70991" y="20124"/>
                      <a:pt x="57698" y="7344"/>
                      <a:pt x="50543" y="0"/>
                    </a:cubicBezTo>
                    <a:cubicBezTo>
                      <a:pt x="33700" y="469"/>
                      <a:pt x="16843" y="939"/>
                      <a:pt x="0" y="1408"/>
                    </a:cubicBezTo>
                    <a:cubicBezTo>
                      <a:pt x="10595" y="18889"/>
                      <a:pt x="29281" y="33728"/>
                      <a:pt x="70181" y="66999"/>
                    </a:cubicBezTo>
                    <a:cubicBezTo>
                      <a:pt x="65466" y="70840"/>
                      <a:pt x="60351" y="82412"/>
                      <a:pt x="49633" y="87788"/>
                    </a:cubicBezTo>
                    <a:cubicBezTo>
                      <a:pt x="47977" y="88622"/>
                      <a:pt x="35921" y="110623"/>
                      <a:pt x="35616" y="110682"/>
                    </a:cubicBezTo>
                    <a:cubicBezTo>
                      <a:pt x="29108" y="112053"/>
                      <a:pt x="31470" y="118440"/>
                      <a:pt x="26255" y="125443"/>
                    </a:cubicBezTo>
                    <a:cubicBezTo>
                      <a:pt x="-3495" y="165389"/>
                      <a:pt x="59659" y="183057"/>
                      <a:pt x="67132" y="191399"/>
                    </a:cubicBezTo>
                    <a:cubicBezTo>
                      <a:pt x="75160" y="200370"/>
                      <a:pt x="74541" y="200169"/>
                      <a:pt x="85814" y="210388"/>
                    </a:cubicBezTo>
                    <a:cubicBezTo>
                      <a:pt x="83998" y="219263"/>
                      <a:pt x="79761" y="212926"/>
                      <a:pt x="79383" y="218625"/>
                    </a:cubicBezTo>
                    <a:cubicBezTo>
                      <a:pt x="79192" y="221591"/>
                      <a:pt x="77617" y="223291"/>
                      <a:pt x="75105" y="224338"/>
                    </a:cubicBezTo>
                    <a:cubicBezTo>
                      <a:pt x="67487" y="227505"/>
                      <a:pt x="66490" y="238093"/>
                      <a:pt x="57670" y="239920"/>
                    </a:cubicBezTo>
                    <a:cubicBezTo>
                      <a:pt x="57370" y="239979"/>
                      <a:pt x="45360" y="256977"/>
                      <a:pt x="37123" y="264212"/>
                    </a:cubicBezTo>
                    <a:cubicBezTo>
                      <a:pt x="29522" y="270886"/>
                      <a:pt x="15765" y="291548"/>
                      <a:pt x="13703" y="295133"/>
                    </a:cubicBezTo>
                    <a:cubicBezTo>
                      <a:pt x="4442" y="301038"/>
                      <a:pt x="2385" y="313147"/>
                      <a:pt x="7040" y="321198"/>
                    </a:cubicBezTo>
                    <a:cubicBezTo>
                      <a:pt x="12351" y="330373"/>
                      <a:pt x="8256" y="324815"/>
                      <a:pt x="11819" y="334679"/>
                    </a:cubicBezTo>
                    <a:cubicBezTo>
                      <a:pt x="24867" y="342000"/>
                      <a:pt x="24148" y="348579"/>
                      <a:pt x="29213" y="352971"/>
                    </a:cubicBezTo>
                    <a:cubicBezTo>
                      <a:pt x="38092" y="360670"/>
                      <a:pt x="60333" y="381946"/>
                      <a:pt x="60615" y="382247"/>
                    </a:cubicBezTo>
                    <a:cubicBezTo>
                      <a:pt x="104400" y="429250"/>
                      <a:pt x="93787" y="403254"/>
                      <a:pt x="83356" y="424631"/>
                    </a:cubicBezTo>
                    <a:cubicBezTo>
                      <a:pt x="81522" y="428389"/>
                      <a:pt x="75333" y="427692"/>
                      <a:pt x="64315" y="445374"/>
                    </a:cubicBezTo>
                    <a:cubicBezTo>
                      <a:pt x="56528" y="457875"/>
                      <a:pt x="47130" y="463165"/>
                      <a:pt x="41105" y="471621"/>
                    </a:cubicBezTo>
                    <a:cubicBezTo>
                      <a:pt x="36986" y="477402"/>
                      <a:pt x="33655" y="483657"/>
                      <a:pt x="27875" y="488095"/>
                    </a:cubicBezTo>
                    <a:cubicBezTo>
                      <a:pt x="27575" y="488327"/>
                      <a:pt x="13494" y="512902"/>
                      <a:pt x="8301" y="513157"/>
                    </a:cubicBezTo>
                    <a:cubicBezTo>
                      <a:pt x="-2034" y="531258"/>
                      <a:pt x="-3381" y="524027"/>
                      <a:pt x="12238" y="557249"/>
                    </a:cubicBezTo>
                    <a:cubicBezTo>
                      <a:pt x="19096" y="560593"/>
                      <a:pt x="22072" y="567432"/>
                      <a:pt x="26291" y="573104"/>
                    </a:cubicBezTo>
                    <a:cubicBezTo>
                      <a:pt x="31447" y="580043"/>
                      <a:pt x="52951" y="596508"/>
                      <a:pt x="56869" y="610349"/>
                    </a:cubicBezTo>
                    <a:cubicBezTo>
                      <a:pt x="57989" y="614299"/>
                      <a:pt x="77340" y="623283"/>
                      <a:pt x="80880" y="635270"/>
                    </a:cubicBezTo>
                    <a:cubicBezTo>
                      <a:pt x="81636" y="637825"/>
                      <a:pt x="81854" y="631311"/>
                      <a:pt x="92822" y="645388"/>
                    </a:cubicBezTo>
                    <a:cubicBezTo>
                      <a:pt x="87170" y="652054"/>
                      <a:pt x="79743" y="656983"/>
                      <a:pt x="74400" y="663981"/>
                    </a:cubicBezTo>
                    <a:cubicBezTo>
                      <a:pt x="73726" y="664865"/>
                      <a:pt x="69148" y="664587"/>
                      <a:pt x="68060" y="666487"/>
                    </a:cubicBezTo>
                    <a:cubicBezTo>
                      <a:pt x="66922" y="668469"/>
                      <a:pt x="51795" y="682642"/>
                      <a:pt x="38802" y="695094"/>
                    </a:cubicBezTo>
                    <a:cubicBezTo>
                      <a:pt x="61034" y="695408"/>
                      <a:pt x="83238" y="695736"/>
                      <a:pt x="105383" y="696073"/>
                    </a:cubicBezTo>
                    <a:cubicBezTo>
                      <a:pt x="105756" y="695344"/>
                      <a:pt x="106089" y="694542"/>
                      <a:pt x="106343" y="693613"/>
                    </a:cubicBezTo>
                    <a:cubicBezTo>
                      <a:pt x="107067" y="691043"/>
                      <a:pt x="118763" y="689444"/>
                      <a:pt x="132648" y="67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391321" y="2637756"/>
                <a:ext cx="153352" cy="711335"/>
              </a:xfrm>
              <a:custGeom>
                <a:avLst/>
                <a:gdLst/>
                <a:ahLst/>
                <a:cxnLst/>
                <a:rect l="l" t="t" r="r" b="b"/>
                <a:pathLst>
                  <a:path w="153352" h="711335" extrusionOk="0">
                    <a:moveTo>
                      <a:pt x="114783" y="705513"/>
                    </a:moveTo>
                    <a:cubicBezTo>
                      <a:pt x="124417" y="696469"/>
                      <a:pt x="143004" y="673726"/>
                      <a:pt x="145020" y="672323"/>
                    </a:cubicBezTo>
                    <a:cubicBezTo>
                      <a:pt x="159182" y="662450"/>
                      <a:pt x="153184" y="643885"/>
                      <a:pt x="138070" y="640349"/>
                    </a:cubicBezTo>
                    <a:cubicBezTo>
                      <a:pt x="131476" y="622928"/>
                      <a:pt x="116995" y="623488"/>
                      <a:pt x="113012" y="612230"/>
                    </a:cubicBezTo>
                    <a:cubicBezTo>
                      <a:pt x="112366" y="610399"/>
                      <a:pt x="110054" y="608690"/>
                      <a:pt x="108111" y="607898"/>
                    </a:cubicBezTo>
                    <a:cubicBezTo>
                      <a:pt x="103050" y="605838"/>
                      <a:pt x="85065" y="580398"/>
                      <a:pt x="69355" y="570853"/>
                    </a:cubicBezTo>
                    <a:cubicBezTo>
                      <a:pt x="68076" y="570074"/>
                      <a:pt x="67211" y="568607"/>
                      <a:pt x="66187" y="567427"/>
                    </a:cubicBezTo>
                    <a:cubicBezTo>
                      <a:pt x="42458" y="540037"/>
                      <a:pt x="48497" y="559550"/>
                      <a:pt x="57690" y="542898"/>
                    </a:cubicBezTo>
                    <a:cubicBezTo>
                      <a:pt x="64085" y="531312"/>
                      <a:pt x="104443" y="491872"/>
                      <a:pt x="105358" y="486355"/>
                    </a:cubicBezTo>
                    <a:cubicBezTo>
                      <a:pt x="105795" y="483703"/>
                      <a:pt x="117304" y="480792"/>
                      <a:pt x="129332" y="463333"/>
                    </a:cubicBezTo>
                    <a:cubicBezTo>
                      <a:pt x="136414" y="453060"/>
                      <a:pt x="138275" y="454436"/>
                      <a:pt x="140623" y="447023"/>
                    </a:cubicBezTo>
                    <a:cubicBezTo>
                      <a:pt x="150936" y="443820"/>
                      <a:pt x="156265" y="433806"/>
                      <a:pt x="144496" y="420530"/>
                    </a:cubicBezTo>
                    <a:cubicBezTo>
                      <a:pt x="136000" y="410949"/>
                      <a:pt x="75289" y="347431"/>
                      <a:pt x="72026" y="340082"/>
                    </a:cubicBezTo>
                    <a:cubicBezTo>
                      <a:pt x="71298" y="338446"/>
                      <a:pt x="69637" y="339380"/>
                      <a:pt x="64380" y="335057"/>
                    </a:cubicBezTo>
                    <a:cubicBezTo>
                      <a:pt x="92669" y="296053"/>
                      <a:pt x="106295" y="295516"/>
                      <a:pt x="104083" y="284568"/>
                    </a:cubicBezTo>
                    <a:cubicBezTo>
                      <a:pt x="129828" y="262964"/>
                      <a:pt x="117618" y="264326"/>
                      <a:pt x="124936" y="261328"/>
                    </a:cubicBezTo>
                    <a:cubicBezTo>
                      <a:pt x="125573" y="261068"/>
                      <a:pt x="124950" y="257292"/>
                      <a:pt x="124595" y="255196"/>
                    </a:cubicBezTo>
                    <a:cubicBezTo>
                      <a:pt x="118797" y="220835"/>
                      <a:pt x="98313" y="214110"/>
                      <a:pt x="92091" y="195094"/>
                    </a:cubicBezTo>
                    <a:cubicBezTo>
                      <a:pt x="91723" y="193973"/>
                      <a:pt x="90489" y="193158"/>
                      <a:pt x="89752" y="192128"/>
                    </a:cubicBezTo>
                    <a:cubicBezTo>
                      <a:pt x="84086" y="184306"/>
                      <a:pt x="87591" y="170524"/>
                      <a:pt x="84541" y="167868"/>
                    </a:cubicBezTo>
                    <a:cubicBezTo>
                      <a:pt x="84723" y="167613"/>
                      <a:pt x="85015" y="167380"/>
                      <a:pt x="85110" y="167111"/>
                    </a:cubicBezTo>
                    <a:cubicBezTo>
                      <a:pt x="90344" y="152933"/>
                      <a:pt x="102841" y="144086"/>
                      <a:pt x="110742" y="131880"/>
                    </a:cubicBezTo>
                    <a:cubicBezTo>
                      <a:pt x="119334" y="118600"/>
                      <a:pt x="194981" y="99588"/>
                      <a:pt x="121623" y="43997"/>
                    </a:cubicBezTo>
                    <a:cubicBezTo>
                      <a:pt x="86680" y="17518"/>
                      <a:pt x="92706" y="14875"/>
                      <a:pt x="75089" y="0"/>
                    </a:cubicBezTo>
                    <a:cubicBezTo>
                      <a:pt x="55083" y="601"/>
                      <a:pt x="34853" y="1207"/>
                      <a:pt x="14442" y="1809"/>
                    </a:cubicBezTo>
                    <a:cubicBezTo>
                      <a:pt x="16340" y="9408"/>
                      <a:pt x="21678" y="14652"/>
                      <a:pt x="26207" y="20242"/>
                    </a:cubicBezTo>
                    <a:cubicBezTo>
                      <a:pt x="32642" y="20852"/>
                      <a:pt x="65850" y="59355"/>
                      <a:pt x="73118" y="64198"/>
                    </a:cubicBezTo>
                    <a:cubicBezTo>
                      <a:pt x="103260" y="84317"/>
                      <a:pt x="95232" y="84376"/>
                      <a:pt x="101248" y="86608"/>
                    </a:cubicBezTo>
                    <a:cubicBezTo>
                      <a:pt x="107710" y="89005"/>
                      <a:pt x="104639" y="87333"/>
                      <a:pt x="81174" y="110677"/>
                    </a:cubicBezTo>
                    <a:cubicBezTo>
                      <a:pt x="76604" y="115224"/>
                      <a:pt x="53194" y="140678"/>
                      <a:pt x="44247" y="140883"/>
                    </a:cubicBezTo>
                    <a:cubicBezTo>
                      <a:pt x="39141" y="156656"/>
                      <a:pt x="37534" y="159845"/>
                      <a:pt x="38881" y="163380"/>
                    </a:cubicBezTo>
                    <a:cubicBezTo>
                      <a:pt x="43760" y="176196"/>
                      <a:pt x="41716" y="184570"/>
                      <a:pt x="51906" y="194383"/>
                    </a:cubicBezTo>
                    <a:cubicBezTo>
                      <a:pt x="59183" y="201390"/>
                      <a:pt x="85074" y="246462"/>
                      <a:pt x="86726" y="248517"/>
                    </a:cubicBezTo>
                    <a:cubicBezTo>
                      <a:pt x="78038" y="252763"/>
                      <a:pt x="67348" y="260002"/>
                      <a:pt x="66133" y="269638"/>
                    </a:cubicBezTo>
                    <a:cubicBezTo>
                      <a:pt x="65632" y="273606"/>
                      <a:pt x="55515" y="275729"/>
                      <a:pt x="38317" y="302391"/>
                    </a:cubicBezTo>
                    <a:cubicBezTo>
                      <a:pt x="35085" y="307398"/>
                      <a:pt x="29624" y="310801"/>
                      <a:pt x="27813" y="316856"/>
                    </a:cubicBezTo>
                    <a:cubicBezTo>
                      <a:pt x="20727" y="318783"/>
                      <a:pt x="22739" y="326277"/>
                      <a:pt x="19571" y="330692"/>
                    </a:cubicBezTo>
                    <a:cubicBezTo>
                      <a:pt x="13304" y="339403"/>
                      <a:pt x="21087" y="355472"/>
                      <a:pt x="27058" y="364342"/>
                    </a:cubicBezTo>
                    <a:cubicBezTo>
                      <a:pt x="30325" y="369203"/>
                      <a:pt x="48215" y="371964"/>
                      <a:pt x="60576" y="391915"/>
                    </a:cubicBezTo>
                    <a:cubicBezTo>
                      <a:pt x="64530" y="398302"/>
                      <a:pt x="92560" y="423232"/>
                      <a:pt x="98031" y="428084"/>
                    </a:cubicBezTo>
                    <a:cubicBezTo>
                      <a:pt x="86444" y="439219"/>
                      <a:pt x="71894" y="457889"/>
                      <a:pt x="70420" y="460322"/>
                    </a:cubicBezTo>
                    <a:cubicBezTo>
                      <a:pt x="69851" y="461260"/>
                      <a:pt x="65254" y="461516"/>
                      <a:pt x="64380" y="463493"/>
                    </a:cubicBezTo>
                    <a:cubicBezTo>
                      <a:pt x="61668" y="469671"/>
                      <a:pt x="26894" y="505125"/>
                      <a:pt x="13068" y="528788"/>
                    </a:cubicBezTo>
                    <a:cubicBezTo>
                      <a:pt x="3347" y="532966"/>
                      <a:pt x="-194" y="543295"/>
                      <a:pt x="1850" y="551673"/>
                    </a:cubicBezTo>
                    <a:cubicBezTo>
                      <a:pt x="-321" y="556247"/>
                      <a:pt x="-1550" y="558848"/>
                      <a:pt x="3820" y="562521"/>
                    </a:cubicBezTo>
                    <a:cubicBezTo>
                      <a:pt x="14146" y="569578"/>
                      <a:pt x="22661" y="585400"/>
                      <a:pt x="25797" y="588120"/>
                    </a:cubicBezTo>
                    <a:cubicBezTo>
                      <a:pt x="41307" y="601569"/>
                      <a:pt x="99150" y="658418"/>
                      <a:pt x="100019" y="660127"/>
                    </a:cubicBezTo>
                    <a:cubicBezTo>
                      <a:pt x="86876" y="670710"/>
                      <a:pt x="77788" y="684164"/>
                      <a:pt x="54022" y="710347"/>
                    </a:cubicBezTo>
                    <a:cubicBezTo>
                      <a:pt x="72618" y="710675"/>
                      <a:pt x="91077" y="711007"/>
                      <a:pt x="109385" y="711335"/>
                    </a:cubicBezTo>
                    <a:cubicBezTo>
                      <a:pt x="110732" y="709618"/>
                      <a:pt x="112457" y="707691"/>
                      <a:pt x="114783" y="70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78565" y="2620886"/>
                <a:ext cx="148919" cy="735504"/>
              </a:xfrm>
              <a:custGeom>
                <a:avLst/>
                <a:gdLst/>
                <a:ahLst/>
                <a:cxnLst/>
                <a:rect l="l" t="t" r="r" b="b"/>
                <a:pathLst>
                  <a:path w="148919" h="735504" extrusionOk="0">
                    <a:moveTo>
                      <a:pt x="140802" y="679890"/>
                    </a:moveTo>
                    <a:cubicBezTo>
                      <a:pt x="154550" y="670309"/>
                      <a:pt x="148730" y="652286"/>
                      <a:pt x="134057" y="648851"/>
                    </a:cubicBezTo>
                    <a:cubicBezTo>
                      <a:pt x="127640" y="631894"/>
                      <a:pt x="113541" y="632317"/>
                      <a:pt x="109728" y="621547"/>
                    </a:cubicBezTo>
                    <a:cubicBezTo>
                      <a:pt x="109100" y="619770"/>
                      <a:pt x="106856" y="618107"/>
                      <a:pt x="104972" y="617337"/>
                    </a:cubicBezTo>
                    <a:cubicBezTo>
                      <a:pt x="100061" y="615337"/>
                      <a:pt x="82599" y="590640"/>
                      <a:pt x="67344" y="581373"/>
                    </a:cubicBezTo>
                    <a:cubicBezTo>
                      <a:pt x="65660" y="580352"/>
                      <a:pt x="61719" y="574434"/>
                      <a:pt x="58442" y="571323"/>
                    </a:cubicBezTo>
                    <a:cubicBezTo>
                      <a:pt x="46960" y="560407"/>
                      <a:pt x="46992" y="563714"/>
                      <a:pt x="50264" y="560165"/>
                    </a:cubicBezTo>
                    <a:cubicBezTo>
                      <a:pt x="50537" y="559869"/>
                      <a:pt x="92934" y="510756"/>
                      <a:pt x="94837" y="509430"/>
                    </a:cubicBezTo>
                    <a:cubicBezTo>
                      <a:pt x="103952" y="503070"/>
                      <a:pt x="100148" y="499772"/>
                      <a:pt x="104635" y="497038"/>
                    </a:cubicBezTo>
                    <a:cubicBezTo>
                      <a:pt x="119854" y="487771"/>
                      <a:pt x="130758" y="470350"/>
                      <a:pt x="135195" y="463620"/>
                    </a:cubicBezTo>
                    <a:cubicBezTo>
                      <a:pt x="128560" y="456850"/>
                      <a:pt x="121865" y="450135"/>
                      <a:pt x="115148" y="443438"/>
                    </a:cubicBezTo>
                    <a:cubicBezTo>
                      <a:pt x="122147" y="438353"/>
                      <a:pt x="128655" y="433711"/>
                      <a:pt x="134713" y="429410"/>
                    </a:cubicBezTo>
                    <a:cubicBezTo>
                      <a:pt x="122966" y="416918"/>
                      <a:pt x="72582" y="363249"/>
                      <a:pt x="69943" y="357321"/>
                    </a:cubicBezTo>
                    <a:cubicBezTo>
                      <a:pt x="69237" y="355731"/>
                      <a:pt x="67622" y="356638"/>
                      <a:pt x="62520" y="352442"/>
                    </a:cubicBezTo>
                    <a:cubicBezTo>
                      <a:pt x="90158" y="314327"/>
                      <a:pt x="103224" y="314099"/>
                      <a:pt x="101067" y="303425"/>
                    </a:cubicBezTo>
                    <a:cubicBezTo>
                      <a:pt x="126066" y="282449"/>
                      <a:pt x="114238" y="283761"/>
                      <a:pt x="121314" y="280859"/>
                    </a:cubicBezTo>
                    <a:cubicBezTo>
                      <a:pt x="121933" y="280609"/>
                      <a:pt x="121328" y="276941"/>
                      <a:pt x="120987" y="274909"/>
                    </a:cubicBezTo>
                    <a:cubicBezTo>
                      <a:pt x="120800" y="273807"/>
                      <a:pt x="119567" y="272841"/>
                      <a:pt x="119494" y="271766"/>
                    </a:cubicBezTo>
                    <a:cubicBezTo>
                      <a:pt x="119157" y="266531"/>
                      <a:pt x="118952" y="264818"/>
                      <a:pt x="116877" y="263752"/>
                    </a:cubicBezTo>
                    <a:cubicBezTo>
                      <a:pt x="116668" y="248553"/>
                      <a:pt x="110870" y="250649"/>
                      <a:pt x="104198" y="239628"/>
                    </a:cubicBezTo>
                    <a:cubicBezTo>
                      <a:pt x="99470" y="231815"/>
                      <a:pt x="92361" y="225537"/>
                      <a:pt x="89426" y="216557"/>
                    </a:cubicBezTo>
                    <a:cubicBezTo>
                      <a:pt x="89071" y="215468"/>
                      <a:pt x="87869" y="214675"/>
                      <a:pt x="87150" y="213678"/>
                    </a:cubicBezTo>
                    <a:cubicBezTo>
                      <a:pt x="81648" y="206083"/>
                      <a:pt x="85052" y="192702"/>
                      <a:pt x="82089" y="190123"/>
                    </a:cubicBezTo>
                    <a:cubicBezTo>
                      <a:pt x="82267" y="189877"/>
                      <a:pt x="82549" y="189650"/>
                      <a:pt x="82644" y="189390"/>
                    </a:cubicBezTo>
                    <a:cubicBezTo>
                      <a:pt x="87728" y="175626"/>
                      <a:pt x="99861" y="167034"/>
                      <a:pt x="107529" y="155184"/>
                    </a:cubicBezTo>
                    <a:cubicBezTo>
                      <a:pt x="115111" y="143466"/>
                      <a:pt x="189716" y="124131"/>
                      <a:pt x="118097" y="69856"/>
                    </a:cubicBezTo>
                    <a:cubicBezTo>
                      <a:pt x="81438" y="42079"/>
                      <a:pt x="91246" y="41331"/>
                      <a:pt x="68323" y="23408"/>
                    </a:cubicBezTo>
                    <a:cubicBezTo>
                      <a:pt x="61309" y="17923"/>
                      <a:pt x="70826" y="21326"/>
                      <a:pt x="73793" y="13130"/>
                    </a:cubicBezTo>
                    <a:cubicBezTo>
                      <a:pt x="74826" y="10283"/>
                      <a:pt x="77238" y="9116"/>
                      <a:pt x="78985" y="7162"/>
                    </a:cubicBezTo>
                    <a:cubicBezTo>
                      <a:pt x="82153" y="3613"/>
                      <a:pt x="84629" y="1385"/>
                      <a:pt x="86103" y="0"/>
                    </a:cubicBezTo>
                    <a:cubicBezTo>
                      <a:pt x="66488" y="820"/>
                      <a:pt x="45140" y="1667"/>
                      <a:pt x="22262" y="2542"/>
                    </a:cubicBezTo>
                    <a:cubicBezTo>
                      <a:pt x="13123" y="7868"/>
                      <a:pt x="12359" y="22616"/>
                      <a:pt x="14416" y="27887"/>
                    </a:cubicBezTo>
                    <a:cubicBezTo>
                      <a:pt x="14143" y="34484"/>
                      <a:pt x="26271" y="48758"/>
                      <a:pt x="28779" y="49569"/>
                    </a:cubicBezTo>
                    <a:cubicBezTo>
                      <a:pt x="37212" y="52302"/>
                      <a:pt x="62447" y="83761"/>
                      <a:pt x="70998" y="89469"/>
                    </a:cubicBezTo>
                    <a:cubicBezTo>
                      <a:pt x="100261" y="109001"/>
                      <a:pt x="92470" y="109060"/>
                      <a:pt x="98309" y="111228"/>
                    </a:cubicBezTo>
                    <a:cubicBezTo>
                      <a:pt x="100626" y="112085"/>
                      <a:pt x="104112" y="113137"/>
                      <a:pt x="96766" y="117616"/>
                    </a:cubicBezTo>
                    <a:cubicBezTo>
                      <a:pt x="88943" y="122381"/>
                      <a:pt x="54091" y="163672"/>
                      <a:pt x="42969" y="163922"/>
                    </a:cubicBezTo>
                    <a:cubicBezTo>
                      <a:pt x="38013" y="179239"/>
                      <a:pt x="36452" y="182333"/>
                      <a:pt x="37758" y="185768"/>
                    </a:cubicBezTo>
                    <a:cubicBezTo>
                      <a:pt x="42495" y="198215"/>
                      <a:pt x="40511" y="206338"/>
                      <a:pt x="50405" y="215869"/>
                    </a:cubicBezTo>
                    <a:cubicBezTo>
                      <a:pt x="57487" y="222685"/>
                      <a:pt x="82594" y="266422"/>
                      <a:pt x="84219" y="268426"/>
                    </a:cubicBezTo>
                    <a:cubicBezTo>
                      <a:pt x="75791" y="272549"/>
                      <a:pt x="65401" y="279579"/>
                      <a:pt x="64222" y="288932"/>
                    </a:cubicBezTo>
                    <a:cubicBezTo>
                      <a:pt x="63735" y="292787"/>
                      <a:pt x="53914" y="294842"/>
                      <a:pt x="37212" y="320733"/>
                    </a:cubicBezTo>
                    <a:cubicBezTo>
                      <a:pt x="34076" y="325594"/>
                      <a:pt x="28774" y="328897"/>
                      <a:pt x="27013" y="334774"/>
                    </a:cubicBezTo>
                    <a:cubicBezTo>
                      <a:pt x="20132" y="336647"/>
                      <a:pt x="22089" y="343922"/>
                      <a:pt x="19008" y="348210"/>
                    </a:cubicBezTo>
                    <a:cubicBezTo>
                      <a:pt x="12923" y="356665"/>
                      <a:pt x="20482" y="372269"/>
                      <a:pt x="26276" y="380885"/>
                    </a:cubicBezTo>
                    <a:cubicBezTo>
                      <a:pt x="29452" y="385605"/>
                      <a:pt x="46814" y="388284"/>
                      <a:pt x="58820" y="407655"/>
                    </a:cubicBezTo>
                    <a:cubicBezTo>
                      <a:pt x="62652" y="413842"/>
                      <a:pt x="89703" y="437911"/>
                      <a:pt x="95187" y="442772"/>
                    </a:cubicBezTo>
                    <a:cubicBezTo>
                      <a:pt x="78762" y="458554"/>
                      <a:pt x="24788" y="519850"/>
                      <a:pt x="12695" y="540547"/>
                    </a:cubicBezTo>
                    <a:cubicBezTo>
                      <a:pt x="3257" y="544598"/>
                      <a:pt x="-179" y="554630"/>
                      <a:pt x="1805" y="562767"/>
                    </a:cubicBezTo>
                    <a:cubicBezTo>
                      <a:pt x="-302" y="567199"/>
                      <a:pt x="-1522" y="569723"/>
                      <a:pt x="3716" y="573295"/>
                    </a:cubicBezTo>
                    <a:cubicBezTo>
                      <a:pt x="13738" y="580147"/>
                      <a:pt x="22011" y="595510"/>
                      <a:pt x="25051" y="598148"/>
                    </a:cubicBezTo>
                    <a:cubicBezTo>
                      <a:pt x="48157" y="618189"/>
                      <a:pt x="96966" y="667763"/>
                      <a:pt x="97117" y="668059"/>
                    </a:cubicBezTo>
                    <a:cubicBezTo>
                      <a:pt x="92006" y="672168"/>
                      <a:pt x="93317" y="669357"/>
                      <a:pt x="89867" y="673667"/>
                    </a:cubicBezTo>
                    <a:cubicBezTo>
                      <a:pt x="56385" y="715513"/>
                      <a:pt x="35887" y="730088"/>
                      <a:pt x="37508" y="734940"/>
                    </a:cubicBezTo>
                    <a:cubicBezTo>
                      <a:pt x="56062" y="735158"/>
                      <a:pt x="74070" y="735345"/>
                      <a:pt x="91537" y="735505"/>
                    </a:cubicBezTo>
                    <a:cubicBezTo>
                      <a:pt x="99238" y="726844"/>
                      <a:pt x="139728" y="680642"/>
                      <a:pt x="140802" y="679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29693" y="2668650"/>
                <a:ext cx="144548" cy="674965"/>
              </a:xfrm>
              <a:custGeom>
                <a:avLst/>
                <a:gdLst/>
                <a:ahLst/>
                <a:cxnLst/>
                <a:rect l="l" t="t" r="r" b="b"/>
                <a:pathLst>
                  <a:path w="144548" h="674965" extrusionOk="0">
                    <a:moveTo>
                      <a:pt x="140753" y="617296"/>
                    </a:moveTo>
                    <a:cubicBezTo>
                      <a:pt x="151225" y="603273"/>
                      <a:pt x="130831" y="602312"/>
                      <a:pt x="129230" y="597966"/>
                    </a:cubicBezTo>
                    <a:cubicBezTo>
                      <a:pt x="125234" y="587082"/>
                      <a:pt x="111999" y="585232"/>
                      <a:pt x="108691" y="577888"/>
                    </a:cubicBezTo>
                    <a:cubicBezTo>
                      <a:pt x="100986" y="560794"/>
                      <a:pt x="85635" y="555582"/>
                      <a:pt x="62480" y="525217"/>
                    </a:cubicBezTo>
                    <a:cubicBezTo>
                      <a:pt x="67377" y="517066"/>
                      <a:pt x="70981" y="521549"/>
                      <a:pt x="84948" y="502227"/>
                    </a:cubicBezTo>
                    <a:cubicBezTo>
                      <a:pt x="112937" y="463516"/>
                      <a:pt x="117065" y="470773"/>
                      <a:pt x="127568" y="449985"/>
                    </a:cubicBezTo>
                    <a:cubicBezTo>
                      <a:pt x="134322" y="436590"/>
                      <a:pt x="142368" y="439843"/>
                      <a:pt x="110152" y="406284"/>
                    </a:cubicBezTo>
                    <a:cubicBezTo>
                      <a:pt x="102379" y="398184"/>
                      <a:pt x="93977" y="390302"/>
                      <a:pt x="87469" y="381272"/>
                    </a:cubicBezTo>
                    <a:cubicBezTo>
                      <a:pt x="78281" y="368529"/>
                      <a:pt x="63190" y="361230"/>
                      <a:pt x="56591" y="346387"/>
                    </a:cubicBezTo>
                    <a:cubicBezTo>
                      <a:pt x="55899" y="344834"/>
                      <a:pt x="54365" y="345686"/>
                      <a:pt x="49419" y="341704"/>
                    </a:cubicBezTo>
                    <a:cubicBezTo>
                      <a:pt x="55016" y="334309"/>
                      <a:pt x="99079" y="282887"/>
                      <a:pt x="113128" y="277688"/>
                    </a:cubicBezTo>
                    <a:cubicBezTo>
                      <a:pt x="118407" y="275738"/>
                      <a:pt x="117579" y="267797"/>
                      <a:pt x="123855" y="266718"/>
                    </a:cubicBezTo>
                    <a:cubicBezTo>
                      <a:pt x="124146" y="266668"/>
                      <a:pt x="123136" y="268727"/>
                      <a:pt x="127678" y="245906"/>
                    </a:cubicBezTo>
                    <a:cubicBezTo>
                      <a:pt x="129744" y="243195"/>
                      <a:pt x="127596" y="241993"/>
                      <a:pt x="124510" y="234553"/>
                    </a:cubicBezTo>
                    <a:cubicBezTo>
                      <a:pt x="96180" y="226630"/>
                      <a:pt x="63103" y="162761"/>
                      <a:pt x="57879" y="159981"/>
                    </a:cubicBezTo>
                    <a:cubicBezTo>
                      <a:pt x="51803" y="156756"/>
                      <a:pt x="48422" y="151439"/>
                      <a:pt x="45819" y="145730"/>
                    </a:cubicBezTo>
                    <a:cubicBezTo>
                      <a:pt x="47334" y="144423"/>
                      <a:pt x="48686" y="142774"/>
                      <a:pt x="50019" y="140938"/>
                    </a:cubicBezTo>
                    <a:cubicBezTo>
                      <a:pt x="64892" y="120427"/>
                      <a:pt x="85317" y="114012"/>
                      <a:pt x="101095" y="98003"/>
                    </a:cubicBezTo>
                    <a:cubicBezTo>
                      <a:pt x="123090" y="75688"/>
                      <a:pt x="128943" y="68849"/>
                      <a:pt x="143101" y="60298"/>
                    </a:cubicBezTo>
                    <a:cubicBezTo>
                      <a:pt x="139929" y="55897"/>
                      <a:pt x="145932" y="55769"/>
                      <a:pt x="144243" y="47947"/>
                    </a:cubicBezTo>
                    <a:cubicBezTo>
                      <a:pt x="141991" y="37327"/>
                      <a:pt x="116737" y="15340"/>
                      <a:pt x="103544" y="0"/>
                    </a:cubicBezTo>
                    <a:cubicBezTo>
                      <a:pt x="84989" y="469"/>
                      <a:pt x="67295" y="920"/>
                      <a:pt x="50538" y="1339"/>
                    </a:cubicBezTo>
                    <a:cubicBezTo>
                      <a:pt x="56127" y="7417"/>
                      <a:pt x="56163" y="10438"/>
                      <a:pt x="62971" y="16807"/>
                    </a:cubicBezTo>
                    <a:cubicBezTo>
                      <a:pt x="115759" y="66179"/>
                      <a:pt x="94105" y="30917"/>
                      <a:pt x="46765" y="94900"/>
                    </a:cubicBezTo>
                    <a:cubicBezTo>
                      <a:pt x="42196" y="101073"/>
                      <a:pt x="25576" y="107652"/>
                      <a:pt x="21034" y="113848"/>
                    </a:cubicBezTo>
                    <a:cubicBezTo>
                      <a:pt x="16406" y="120172"/>
                      <a:pt x="13261" y="124586"/>
                      <a:pt x="9297" y="126299"/>
                    </a:cubicBezTo>
                    <a:cubicBezTo>
                      <a:pt x="149" y="130254"/>
                      <a:pt x="1451" y="142236"/>
                      <a:pt x="1028" y="143243"/>
                    </a:cubicBezTo>
                    <a:cubicBezTo>
                      <a:pt x="-1539" y="149311"/>
                      <a:pt x="1082" y="154574"/>
                      <a:pt x="4709" y="158405"/>
                    </a:cubicBezTo>
                    <a:cubicBezTo>
                      <a:pt x="13211" y="167385"/>
                      <a:pt x="14967" y="175945"/>
                      <a:pt x="25644" y="183089"/>
                    </a:cubicBezTo>
                    <a:cubicBezTo>
                      <a:pt x="29908" y="185941"/>
                      <a:pt x="40480" y="209021"/>
                      <a:pt x="44098" y="213154"/>
                    </a:cubicBezTo>
                    <a:cubicBezTo>
                      <a:pt x="47912" y="217509"/>
                      <a:pt x="53319" y="220571"/>
                      <a:pt x="56723" y="225168"/>
                    </a:cubicBezTo>
                    <a:cubicBezTo>
                      <a:pt x="76178" y="251464"/>
                      <a:pt x="57519" y="227313"/>
                      <a:pt x="80534" y="248681"/>
                    </a:cubicBezTo>
                    <a:cubicBezTo>
                      <a:pt x="75068" y="254604"/>
                      <a:pt x="70248" y="261109"/>
                      <a:pt x="65110" y="267251"/>
                    </a:cubicBezTo>
                    <a:cubicBezTo>
                      <a:pt x="47166" y="288714"/>
                      <a:pt x="40844" y="288062"/>
                      <a:pt x="38715" y="294072"/>
                    </a:cubicBezTo>
                    <a:cubicBezTo>
                      <a:pt x="34933" y="304769"/>
                      <a:pt x="17775" y="320523"/>
                      <a:pt x="14885" y="333763"/>
                    </a:cubicBezTo>
                    <a:cubicBezTo>
                      <a:pt x="11613" y="338465"/>
                      <a:pt x="7049" y="338656"/>
                      <a:pt x="8045" y="350898"/>
                    </a:cubicBezTo>
                    <a:cubicBezTo>
                      <a:pt x="8828" y="360533"/>
                      <a:pt x="18199" y="373987"/>
                      <a:pt x="22017" y="375832"/>
                    </a:cubicBezTo>
                    <a:cubicBezTo>
                      <a:pt x="45632" y="387249"/>
                      <a:pt x="30427" y="388698"/>
                      <a:pt x="86755" y="436116"/>
                    </a:cubicBezTo>
                    <a:cubicBezTo>
                      <a:pt x="77794" y="444372"/>
                      <a:pt x="78481" y="441670"/>
                      <a:pt x="76729" y="444203"/>
                    </a:cubicBezTo>
                    <a:cubicBezTo>
                      <a:pt x="35879" y="503512"/>
                      <a:pt x="28252" y="502072"/>
                      <a:pt x="16733" y="530460"/>
                    </a:cubicBezTo>
                    <a:cubicBezTo>
                      <a:pt x="10867" y="544921"/>
                      <a:pt x="27947" y="554006"/>
                      <a:pt x="34346" y="559582"/>
                    </a:cubicBezTo>
                    <a:cubicBezTo>
                      <a:pt x="77248" y="596991"/>
                      <a:pt x="87051" y="610262"/>
                      <a:pt x="92785" y="615492"/>
                    </a:cubicBezTo>
                    <a:cubicBezTo>
                      <a:pt x="93063" y="615747"/>
                      <a:pt x="44927" y="660172"/>
                      <a:pt x="35979" y="674965"/>
                    </a:cubicBezTo>
                    <a:cubicBezTo>
                      <a:pt x="52345" y="674478"/>
                      <a:pt x="69033" y="674036"/>
                      <a:pt x="86022" y="673630"/>
                    </a:cubicBezTo>
                    <a:cubicBezTo>
                      <a:pt x="94710" y="670232"/>
                      <a:pt x="100504" y="661544"/>
                      <a:pt x="130531" y="637484"/>
                    </a:cubicBezTo>
                    <a:cubicBezTo>
                      <a:pt x="136670" y="630887"/>
                      <a:pt x="139305" y="625370"/>
                      <a:pt x="140753" y="617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581464" y="2660891"/>
                <a:ext cx="143713" cy="678004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678004" extrusionOk="0">
                    <a:moveTo>
                      <a:pt x="102715" y="670136"/>
                    </a:moveTo>
                    <a:cubicBezTo>
                      <a:pt x="103411" y="667621"/>
                      <a:pt x="114825" y="666008"/>
                      <a:pt x="128251" y="650414"/>
                    </a:cubicBezTo>
                    <a:cubicBezTo>
                      <a:pt x="134085" y="643621"/>
                      <a:pt x="150059" y="634363"/>
                      <a:pt x="140984" y="610977"/>
                    </a:cubicBezTo>
                    <a:cubicBezTo>
                      <a:pt x="142796" y="605857"/>
                      <a:pt x="128806" y="596521"/>
                      <a:pt x="123258" y="594676"/>
                    </a:cubicBezTo>
                    <a:cubicBezTo>
                      <a:pt x="118411" y="593068"/>
                      <a:pt x="90755" y="563600"/>
                      <a:pt x="87005" y="559505"/>
                    </a:cubicBezTo>
                    <a:cubicBezTo>
                      <a:pt x="85298" y="557637"/>
                      <a:pt x="84770" y="554671"/>
                      <a:pt x="83023" y="552862"/>
                    </a:cubicBezTo>
                    <a:cubicBezTo>
                      <a:pt x="33262" y="501512"/>
                      <a:pt x="47152" y="516629"/>
                      <a:pt x="52840" y="504747"/>
                    </a:cubicBezTo>
                    <a:cubicBezTo>
                      <a:pt x="57701" y="494596"/>
                      <a:pt x="94796" y="453383"/>
                      <a:pt x="106938" y="444495"/>
                    </a:cubicBezTo>
                    <a:cubicBezTo>
                      <a:pt x="120632" y="434467"/>
                      <a:pt x="121906" y="421378"/>
                      <a:pt x="139469" y="408225"/>
                    </a:cubicBezTo>
                    <a:cubicBezTo>
                      <a:pt x="143205" y="376502"/>
                      <a:pt x="117123" y="375878"/>
                      <a:pt x="112495" y="362775"/>
                    </a:cubicBezTo>
                    <a:cubicBezTo>
                      <a:pt x="111867" y="360998"/>
                      <a:pt x="109623" y="359335"/>
                      <a:pt x="107739" y="358565"/>
                    </a:cubicBezTo>
                    <a:cubicBezTo>
                      <a:pt x="102829" y="356565"/>
                      <a:pt x="85366" y="331868"/>
                      <a:pt x="70111" y="322601"/>
                    </a:cubicBezTo>
                    <a:cubicBezTo>
                      <a:pt x="68155" y="321412"/>
                      <a:pt x="69861" y="320637"/>
                      <a:pt x="51493" y="304013"/>
                    </a:cubicBezTo>
                    <a:cubicBezTo>
                      <a:pt x="66275" y="274367"/>
                      <a:pt x="145089" y="212006"/>
                      <a:pt x="127800" y="197595"/>
                    </a:cubicBezTo>
                    <a:cubicBezTo>
                      <a:pt x="128901" y="189117"/>
                      <a:pt x="124764" y="192023"/>
                      <a:pt x="103862" y="163827"/>
                    </a:cubicBezTo>
                    <a:cubicBezTo>
                      <a:pt x="99443" y="157867"/>
                      <a:pt x="81789" y="152036"/>
                      <a:pt x="77038" y="146346"/>
                    </a:cubicBezTo>
                    <a:cubicBezTo>
                      <a:pt x="53591" y="118249"/>
                      <a:pt x="69219" y="126504"/>
                      <a:pt x="70862" y="113762"/>
                    </a:cubicBezTo>
                    <a:cubicBezTo>
                      <a:pt x="140811" y="48990"/>
                      <a:pt x="122466" y="66093"/>
                      <a:pt x="92011" y="37983"/>
                    </a:cubicBezTo>
                    <a:cubicBezTo>
                      <a:pt x="42227" y="-7909"/>
                      <a:pt x="69670" y="17795"/>
                      <a:pt x="52276" y="0"/>
                    </a:cubicBezTo>
                    <a:cubicBezTo>
                      <a:pt x="35246" y="446"/>
                      <a:pt x="18458" y="884"/>
                      <a:pt x="1915" y="1317"/>
                    </a:cubicBezTo>
                    <a:cubicBezTo>
                      <a:pt x="23127" y="31632"/>
                      <a:pt x="70498" y="57478"/>
                      <a:pt x="65642" y="63655"/>
                    </a:cubicBezTo>
                    <a:cubicBezTo>
                      <a:pt x="47834" y="86339"/>
                      <a:pt x="48835" y="79310"/>
                      <a:pt x="46437" y="83273"/>
                    </a:cubicBezTo>
                    <a:cubicBezTo>
                      <a:pt x="32370" y="106527"/>
                      <a:pt x="34573" y="104021"/>
                      <a:pt x="34045" y="104130"/>
                    </a:cubicBezTo>
                    <a:cubicBezTo>
                      <a:pt x="27728" y="105461"/>
                      <a:pt x="30022" y="111661"/>
                      <a:pt x="24956" y="118463"/>
                    </a:cubicBezTo>
                    <a:cubicBezTo>
                      <a:pt x="-3742" y="157002"/>
                      <a:pt x="57546" y="174570"/>
                      <a:pt x="64646" y="182501"/>
                    </a:cubicBezTo>
                    <a:cubicBezTo>
                      <a:pt x="72428" y="191199"/>
                      <a:pt x="71845" y="191021"/>
                      <a:pt x="82786" y="200939"/>
                    </a:cubicBezTo>
                    <a:cubicBezTo>
                      <a:pt x="82322" y="203204"/>
                      <a:pt x="82267" y="206201"/>
                      <a:pt x="78376" y="206069"/>
                    </a:cubicBezTo>
                    <a:cubicBezTo>
                      <a:pt x="75882" y="205983"/>
                      <a:pt x="78094" y="212115"/>
                      <a:pt x="72382" y="214484"/>
                    </a:cubicBezTo>
                    <a:cubicBezTo>
                      <a:pt x="61232" y="219117"/>
                      <a:pt x="23814" y="267469"/>
                      <a:pt x="16755" y="277082"/>
                    </a:cubicBezTo>
                    <a:cubicBezTo>
                      <a:pt x="8509" y="288308"/>
                      <a:pt x="-2382" y="293771"/>
                      <a:pt x="8928" y="313052"/>
                    </a:cubicBezTo>
                    <a:cubicBezTo>
                      <a:pt x="10862" y="326528"/>
                      <a:pt x="67108" y="375627"/>
                      <a:pt x="89644" y="398270"/>
                    </a:cubicBezTo>
                    <a:cubicBezTo>
                      <a:pt x="80360" y="405259"/>
                      <a:pt x="81967" y="408872"/>
                      <a:pt x="77825" y="411528"/>
                    </a:cubicBezTo>
                    <a:cubicBezTo>
                      <a:pt x="65979" y="419127"/>
                      <a:pt x="64059" y="428344"/>
                      <a:pt x="54033" y="439242"/>
                    </a:cubicBezTo>
                    <a:cubicBezTo>
                      <a:pt x="38550" y="456071"/>
                      <a:pt x="55598" y="432180"/>
                      <a:pt x="9706" y="494756"/>
                    </a:cubicBezTo>
                    <a:cubicBezTo>
                      <a:pt x="4909" y="495093"/>
                      <a:pt x="6711" y="500209"/>
                      <a:pt x="2984" y="502391"/>
                    </a:cubicBezTo>
                    <a:cubicBezTo>
                      <a:pt x="-6746" y="508082"/>
                      <a:pt x="10348" y="535613"/>
                      <a:pt x="11340" y="537713"/>
                    </a:cubicBezTo>
                    <a:cubicBezTo>
                      <a:pt x="17998" y="540962"/>
                      <a:pt x="20888" y="547600"/>
                      <a:pt x="24984" y="553108"/>
                    </a:cubicBezTo>
                    <a:cubicBezTo>
                      <a:pt x="29990" y="559842"/>
                      <a:pt x="50865" y="575833"/>
                      <a:pt x="54670" y="589268"/>
                    </a:cubicBezTo>
                    <a:cubicBezTo>
                      <a:pt x="55762" y="593127"/>
                      <a:pt x="74512" y="601715"/>
                      <a:pt x="77980" y="613465"/>
                    </a:cubicBezTo>
                    <a:cubicBezTo>
                      <a:pt x="78708" y="615948"/>
                      <a:pt x="78927" y="609620"/>
                      <a:pt x="89576" y="623292"/>
                    </a:cubicBezTo>
                    <a:cubicBezTo>
                      <a:pt x="84092" y="629771"/>
                      <a:pt x="76879" y="634559"/>
                      <a:pt x="71691" y="641356"/>
                    </a:cubicBezTo>
                    <a:cubicBezTo>
                      <a:pt x="71035" y="642213"/>
                      <a:pt x="66594" y="641944"/>
                      <a:pt x="65533" y="643789"/>
                    </a:cubicBezTo>
                    <a:cubicBezTo>
                      <a:pt x="64263" y="645999"/>
                      <a:pt x="43474" y="665366"/>
                      <a:pt x="30454" y="678004"/>
                    </a:cubicBezTo>
                    <a:cubicBezTo>
                      <a:pt x="52026" y="677968"/>
                      <a:pt x="73811" y="677968"/>
                      <a:pt x="95770" y="677995"/>
                    </a:cubicBezTo>
                    <a:cubicBezTo>
                      <a:pt x="100285" y="676674"/>
                      <a:pt x="101554" y="674296"/>
                      <a:pt x="102715" y="6701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96104" y="2669155"/>
                <a:ext cx="149256" cy="700543"/>
              </a:xfrm>
              <a:custGeom>
                <a:avLst/>
                <a:gdLst/>
                <a:ahLst/>
                <a:cxnLst/>
                <a:rect l="l" t="t" r="r" b="b"/>
                <a:pathLst>
                  <a:path w="149256" h="700543" extrusionOk="0">
                    <a:moveTo>
                      <a:pt x="140785" y="631630"/>
                    </a:moveTo>
                    <a:cubicBezTo>
                      <a:pt x="154533" y="622045"/>
                      <a:pt x="148712" y="604021"/>
                      <a:pt x="134040" y="600586"/>
                    </a:cubicBezTo>
                    <a:cubicBezTo>
                      <a:pt x="127637" y="583674"/>
                      <a:pt x="113579" y="584217"/>
                      <a:pt x="109710" y="573282"/>
                    </a:cubicBezTo>
                    <a:cubicBezTo>
                      <a:pt x="109082" y="571506"/>
                      <a:pt x="106839" y="569843"/>
                      <a:pt x="104955" y="569073"/>
                    </a:cubicBezTo>
                    <a:cubicBezTo>
                      <a:pt x="100044" y="567073"/>
                      <a:pt x="82582" y="542375"/>
                      <a:pt x="67327" y="533108"/>
                    </a:cubicBezTo>
                    <a:cubicBezTo>
                      <a:pt x="66089" y="532352"/>
                      <a:pt x="65247" y="530930"/>
                      <a:pt x="64255" y="529782"/>
                    </a:cubicBezTo>
                    <a:cubicBezTo>
                      <a:pt x="41218" y="503189"/>
                      <a:pt x="47079" y="522138"/>
                      <a:pt x="56004" y="505969"/>
                    </a:cubicBezTo>
                    <a:cubicBezTo>
                      <a:pt x="62202" y="494743"/>
                      <a:pt x="101405" y="456418"/>
                      <a:pt x="102283" y="451070"/>
                    </a:cubicBezTo>
                    <a:cubicBezTo>
                      <a:pt x="102706" y="448496"/>
                      <a:pt x="113884" y="445666"/>
                      <a:pt x="125557" y="428718"/>
                    </a:cubicBezTo>
                    <a:cubicBezTo>
                      <a:pt x="132429" y="418741"/>
                      <a:pt x="134236" y="420080"/>
                      <a:pt x="136520" y="412882"/>
                    </a:cubicBezTo>
                    <a:cubicBezTo>
                      <a:pt x="146533" y="409775"/>
                      <a:pt x="151707" y="400048"/>
                      <a:pt x="140279" y="387159"/>
                    </a:cubicBezTo>
                    <a:cubicBezTo>
                      <a:pt x="132028" y="377856"/>
                      <a:pt x="73088" y="316187"/>
                      <a:pt x="69916" y="309052"/>
                    </a:cubicBezTo>
                    <a:cubicBezTo>
                      <a:pt x="69206" y="307462"/>
                      <a:pt x="67595" y="308369"/>
                      <a:pt x="62494" y="304173"/>
                    </a:cubicBezTo>
                    <a:cubicBezTo>
                      <a:pt x="89959" y="266304"/>
                      <a:pt x="103189" y="265780"/>
                      <a:pt x="101041" y="255156"/>
                    </a:cubicBezTo>
                    <a:cubicBezTo>
                      <a:pt x="126035" y="234180"/>
                      <a:pt x="114179" y="235506"/>
                      <a:pt x="121288" y="232590"/>
                    </a:cubicBezTo>
                    <a:cubicBezTo>
                      <a:pt x="121907" y="232339"/>
                      <a:pt x="121302" y="228672"/>
                      <a:pt x="120960" y="226640"/>
                    </a:cubicBezTo>
                    <a:cubicBezTo>
                      <a:pt x="117461" y="205906"/>
                      <a:pt x="105087" y="190220"/>
                      <a:pt x="87128" y="165408"/>
                    </a:cubicBezTo>
                    <a:cubicBezTo>
                      <a:pt x="81626" y="157814"/>
                      <a:pt x="85030" y="144433"/>
                      <a:pt x="82068" y="141854"/>
                    </a:cubicBezTo>
                    <a:cubicBezTo>
                      <a:pt x="82245" y="141608"/>
                      <a:pt x="82527" y="141380"/>
                      <a:pt x="82623" y="141121"/>
                    </a:cubicBezTo>
                    <a:cubicBezTo>
                      <a:pt x="87720" y="127357"/>
                      <a:pt x="99848" y="118760"/>
                      <a:pt x="107521" y="106910"/>
                    </a:cubicBezTo>
                    <a:cubicBezTo>
                      <a:pt x="109351" y="104081"/>
                      <a:pt x="151284" y="82358"/>
                      <a:pt x="148885" y="62964"/>
                    </a:cubicBezTo>
                    <a:cubicBezTo>
                      <a:pt x="153577" y="43369"/>
                      <a:pt x="112550" y="20038"/>
                      <a:pt x="93682" y="543"/>
                    </a:cubicBezTo>
                    <a:cubicBezTo>
                      <a:pt x="71737" y="-396"/>
                      <a:pt x="50015" y="-318"/>
                      <a:pt x="30937" y="2397"/>
                    </a:cubicBezTo>
                    <a:cubicBezTo>
                      <a:pt x="40940" y="8602"/>
                      <a:pt x="62949" y="35833"/>
                      <a:pt x="70986" y="41195"/>
                    </a:cubicBezTo>
                    <a:cubicBezTo>
                      <a:pt x="100249" y="60727"/>
                      <a:pt x="92453" y="60786"/>
                      <a:pt x="98296" y="62955"/>
                    </a:cubicBezTo>
                    <a:cubicBezTo>
                      <a:pt x="104572" y="65283"/>
                      <a:pt x="101591" y="63661"/>
                      <a:pt x="78809" y="86322"/>
                    </a:cubicBezTo>
                    <a:cubicBezTo>
                      <a:pt x="74372" y="90737"/>
                      <a:pt x="51639" y="115453"/>
                      <a:pt x="42956" y="115648"/>
                    </a:cubicBezTo>
                    <a:cubicBezTo>
                      <a:pt x="38000" y="130965"/>
                      <a:pt x="36439" y="134059"/>
                      <a:pt x="37745" y="137494"/>
                    </a:cubicBezTo>
                    <a:cubicBezTo>
                      <a:pt x="42483" y="149941"/>
                      <a:pt x="40499" y="158064"/>
                      <a:pt x="50393" y="167595"/>
                    </a:cubicBezTo>
                    <a:cubicBezTo>
                      <a:pt x="57460" y="174397"/>
                      <a:pt x="82595" y="218157"/>
                      <a:pt x="84202" y="220152"/>
                    </a:cubicBezTo>
                    <a:cubicBezTo>
                      <a:pt x="75769" y="224271"/>
                      <a:pt x="65384" y="231305"/>
                      <a:pt x="64205" y="240659"/>
                    </a:cubicBezTo>
                    <a:cubicBezTo>
                      <a:pt x="63718" y="244508"/>
                      <a:pt x="53897" y="246572"/>
                      <a:pt x="37199" y="272459"/>
                    </a:cubicBezTo>
                    <a:cubicBezTo>
                      <a:pt x="34064" y="277320"/>
                      <a:pt x="28762" y="280623"/>
                      <a:pt x="27000" y="286500"/>
                    </a:cubicBezTo>
                    <a:cubicBezTo>
                      <a:pt x="20124" y="288373"/>
                      <a:pt x="22076" y="295649"/>
                      <a:pt x="18995" y="299936"/>
                    </a:cubicBezTo>
                    <a:cubicBezTo>
                      <a:pt x="12910" y="308392"/>
                      <a:pt x="20470" y="323996"/>
                      <a:pt x="26263" y="332611"/>
                    </a:cubicBezTo>
                    <a:cubicBezTo>
                      <a:pt x="29435" y="337331"/>
                      <a:pt x="46802" y="340010"/>
                      <a:pt x="58807" y="359382"/>
                    </a:cubicBezTo>
                    <a:cubicBezTo>
                      <a:pt x="62648" y="365582"/>
                      <a:pt x="89863" y="389788"/>
                      <a:pt x="95174" y="394499"/>
                    </a:cubicBezTo>
                    <a:cubicBezTo>
                      <a:pt x="83924" y="405310"/>
                      <a:pt x="69798" y="423438"/>
                      <a:pt x="68369" y="425798"/>
                    </a:cubicBezTo>
                    <a:cubicBezTo>
                      <a:pt x="67814" y="426709"/>
                      <a:pt x="63354" y="426955"/>
                      <a:pt x="62507" y="428873"/>
                    </a:cubicBezTo>
                    <a:cubicBezTo>
                      <a:pt x="59872" y="434873"/>
                      <a:pt x="26108" y="469293"/>
                      <a:pt x="12687" y="492269"/>
                    </a:cubicBezTo>
                    <a:cubicBezTo>
                      <a:pt x="3249" y="496324"/>
                      <a:pt x="-187" y="506351"/>
                      <a:pt x="1797" y="514488"/>
                    </a:cubicBezTo>
                    <a:cubicBezTo>
                      <a:pt x="-310" y="518930"/>
                      <a:pt x="-1507" y="521459"/>
                      <a:pt x="3708" y="525017"/>
                    </a:cubicBezTo>
                    <a:cubicBezTo>
                      <a:pt x="13734" y="531864"/>
                      <a:pt x="22003" y="547232"/>
                      <a:pt x="25043" y="549869"/>
                    </a:cubicBezTo>
                    <a:cubicBezTo>
                      <a:pt x="40098" y="562927"/>
                      <a:pt x="96262" y="618122"/>
                      <a:pt x="97109" y="619780"/>
                    </a:cubicBezTo>
                    <a:cubicBezTo>
                      <a:pt x="85540" y="629093"/>
                      <a:pt x="33649" y="690857"/>
                      <a:pt x="29189" y="692734"/>
                    </a:cubicBezTo>
                    <a:cubicBezTo>
                      <a:pt x="24834" y="694566"/>
                      <a:pt x="20142" y="694570"/>
                      <a:pt x="16947" y="700543"/>
                    </a:cubicBezTo>
                    <a:cubicBezTo>
                      <a:pt x="37404" y="696985"/>
                      <a:pt x="61106" y="693796"/>
                      <a:pt x="87720" y="690948"/>
                    </a:cubicBezTo>
                    <a:cubicBezTo>
                      <a:pt x="101719" y="675941"/>
                      <a:pt x="139633" y="632432"/>
                      <a:pt x="140785" y="6316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2566321" y="2632749"/>
                <a:ext cx="150088" cy="719066"/>
              </a:xfrm>
              <a:custGeom>
                <a:avLst/>
                <a:gdLst/>
                <a:ahLst/>
                <a:cxnLst/>
                <a:rect l="l" t="t" r="r" b="b"/>
                <a:pathLst>
                  <a:path w="150088" h="719066" extrusionOk="0">
                    <a:moveTo>
                      <a:pt x="100584" y="707513"/>
                    </a:moveTo>
                    <a:cubicBezTo>
                      <a:pt x="104066" y="705604"/>
                      <a:pt x="107816" y="702861"/>
                      <a:pt x="109090" y="698283"/>
                    </a:cubicBezTo>
                    <a:cubicBezTo>
                      <a:pt x="109786" y="695777"/>
                      <a:pt x="121136" y="694228"/>
                      <a:pt x="134626" y="678565"/>
                    </a:cubicBezTo>
                    <a:cubicBezTo>
                      <a:pt x="140455" y="671776"/>
                      <a:pt x="156434" y="662514"/>
                      <a:pt x="147359" y="639124"/>
                    </a:cubicBezTo>
                    <a:cubicBezTo>
                      <a:pt x="149166" y="634003"/>
                      <a:pt x="135181" y="624668"/>
                      <a:pt x="129633" y="622823"/>
                    </a:cubicBezTo>
                    <a:cubicBezTo>
                      <a:pt x="124786" y="621215"/>
                      <a:pt x="97130" y="591747"/>
                      <a:pt x="93380" y="587651"/>
                    </a:cubicBezTo>
                    <a:cubicBezTo>
                      <a:pt x="91673" y="585783"/>
                      <a:pt x="91145" y="582817"/>
                      <a:pt x="89398" y="581009"/>
                    </a:cubicBezTo>
                    <a:cubicBezTo>
                      <a:pt x="39660" y="529677"/>
                      <a:pt x="53522" y="544784"/>
                      <a:pt x="59215" y="532893"/>
                    </a:cubicBezTo>
                    <a:cubicBezTo>
                      <a:pt x="64076" y="522743"/>
                      <a:pt x="101171" y="481530"/>
                      <a:pt x="113313" y="472641"/>
                    </a:cubicBezTo>
                    <a:cubicBezTo>
                      <a:pt x="127007" y="462614"/>
                      <a:pt x="128281" y="449524"/>
                      <a:pt x="145844" y="436371"/>
                    </a:cubicBezTo>
                    <a:cubicBezTo>
                      <a:pt x="149580" y="404648"/>
                      <a:pt x="123498" y="404024"/>
                      <a:pt x="118870" y="390921"/>
                    </a:cubicBezTo>
                    <a:cubicBezTo>
                      <a:pt x="118242" y="389145"/>
                      <a:pt x="115998" y="387482"/>
                      <a:pt x="114114" y="386712"/>
                    </a:cubicBezTo>
                    <a:cubicBezTo>
                      <a:pt x="109204" y="384712"/>
                      <a:pt x="91741" y="360014"/>
                      <a:pt x="76486" y="350747"/>
                    </a:cubicBezTo>
                    <a:cubicBezTo>
                      <a:pt x="74530" y="349558"/>
                      <a:pt x="76241" y="348784"/>
                      <a:pt x="57868" y="332159"/>
                    </a:cubicBezTo>
                    <a:cubicBezTo>
                      <a:pt x="72645" y="302518"/>
                      <a:pt x="151455" y="240161"/>
                      <a:pt x="134175" y="225742"/>
                    </a:cubicBezTo>
                    <a:cubicBezTo>
                      <a:pt x="135272" y="217263"/>
                      <a:pt x="131140" y="220170"/>
                      <a:pt x="110237" y="191973"/>
                    </a:cubicBezTo>
                    <a:cubicBezTo>
                      <a:pt x="105818" y="186014"/>
                      <a:pt x="88164" y="180182"/>
                      <a:pt x="83413" y="174492"/>
                    </a:cubicBezTo>
                    <a:cubicBezTo>
                      <a:pt x="59966" y="146400"/>
                      <a:pt x="75594" y="154656"/>
                      <a:pt x="77237" y="141908"/>
                    </a:cubicBezTo>
                    <a:cubicBezTo>
                      <a:pt x="147045" y="77269"/>
                      <a:pt x="129073" y="94449"/>
                      <a:pt x="98386" y="66129"/>
                    </a:cubicBezTo>
                    <a:cubicBezTo>
                      <a:pt x="38140" y="10583"/>
                      <a:pt x="45453" y="16638"/>
                      <a:pt x="50832" y="11932"/>
                    </a:cubicBezTo>
                    <a:cubicBezTo>
                      <a:pt x="64649" y="-150"/>
                      <a:pt x="54501" y="8315"/>
                      <a:pt x="62410" y="0"/>
                    </a:cubicBezTo>
                    <a:cubicBezTo>
                      <a:pt x="42290" y="638"/>
                      <a:pt x="21770" y="1285"/>
                      <a:pt x="922" y="1932"/>
                    </a:cubicBezTo>
                    <a:cubicBezTo>
                      <a:pt x="-9919" y="38320"/>
                      <a:pt x="78589" y="83442"/>
                      <a:pt x="72013" y="91807"/>
                    </a:cubicBezTo>
                    <a:cubicBezTo>
                      <a:pt x="54241" y="114445"/>
                      <a:pt x="55188" y="107493"/>
                      <a:pt x="52808" y="111424"/>
                    </a:cubicBezTo>
                    <a:cubicBezTo>
                      <a:pt x="38740" y="134678"/>
                      <a:pt x="40943" y="132172"/>
                      <a:pt x="40415" y="132281"/>
                    </a:cubicBezTo>
                    <a:cubicBezTo>
                      <a:pt x="34098" y="133612"/>
                      <a:pt x="36392" y="139812"/>
                      <a:pt x="31327" y="146614"/>
                    </a:cubicBezTo>
                    <a:cubicBezTo>
                      <a:pt x="22111" y="158988"/>
                      <a:pt x="21833" y="172615"/>
                      <a:pt x="30062" y="183531"/>
                    </a:cubicBezTo>
                    <a:cubicBezTo>
                      <a:pt x="35263" y="190429"/>
                      <a:pt x="70201" y="209737"/>
                      <a:pt x="71021" y="210652"/>
                    </a:cubicBezTo>
                    <a:cubicBezTo>
                      <a:pt x="78798" y="219345"/>
                      <a:pt x="78189" y="219145"/>
                      <a:pt x="89161" y="229090"/>
                    </a:cubicBezTo>
                    <a:cubicBezTo>
                      <a:pt x="88697" y="231355"/>
                      <a:pt x="88642" y="234352"/>
                      <a:pt x="84751" y="234220"/>
                    </a:cubicBezTo>
                    <a:cubicBezTo>
                      <a:pt x="82257" y="234134"/>
                      <a:pt x="84469" y="240266"/>
                      <a:pt x="78757" y="242635"/>
                    </a:cubicBezTo>
                    <a:cubicBezTo>
                      <a:pt x="71362" y="245706"/>
                      <a:pt x="70393" y="255993"/>
                      <a:pt x="61832" y="257761"/>
                    </a:cubicBezTo>
                    <a:cubicBezTo>
                      <a:pt x="59935" y="258153"/>
                      <a:pt x="17883" y="312122"/>
                      <a:pt x="17592" y="312350"/>
                    </a:cubicBezTo>
                    <a:cubicBezTo>
                      <a:pt x="-11994" y="335225"/>
                      <a:pt x="59461" y="389669"/>
                      <a:pt x="96029" y="426417"/>
                    </a:cubicBezTo>
                    <a:cubicBezTo>
                      <a:pt x="86672" y="433460"/>
                      <a:pt x="88456" y="436945"/>
                      <a:pt x="84209" y="439674"/>
                    </a:cubicBezTo>
                    <a:cubicBezTo>
                      <a:pt x="72363" y="447274"/>
                      <a:pt x="70443" y="456490"/>
                      <a:pt x="60417" y="467388"/>
                    </a:cubicBezTo>
                    <a:cubicBezTo>
                      <a:pt x="55620" y="472605"/>
                      <a:pt x="49804" y="477024"/>
                      <a:pt x="45744" y="482728"/>
                    </a:cubicBezTo>
                    <a:cubicBezTo>
                      <a:pt x="-25" y="546957"/>
                      <a:pt x="-744" y="526602"/>
                      <a:pt x="17719" y="565865"/>
                    </a:cubicBezTo>
                    <a:cubicBezTo>
                      <a:pt x="24377" y="569113"/>
                      <a:pt x="27267" y="575751"/>
                      <a:pt x="31363" y="581259"/>
                    </a:cubicBezTo>
                    <a:cubicBezTo>
                      <a:pt x="36369" y="587993"/>
                      <a:pt x="57245" y="603984"/>
                      <a:pt x="61049" y="617419"/>
                    </a:cubicBezTo>
                    <a:cubicBezTo>
                      <a:pt x="62142" y="621278"/>
                      <a:pt x="80892" y="629866"/>
                      <a:pt x="84360" y="641616"/>
                    </a:cubicBezTo>
                    <a:cubicBezTo>
                      <a:pt x="85088" y="644099"/>
                      <a:pt x="85306" y="637771"/>
                      <a:pt x="95956" y="651443"/>
                    </a:cubicBezTo>
                    <a:cubicBezTo>
                      <a:pt x="90472" y="657922"/>
                      <a:pt x="83258" y="662710"/>
                      <a:pt x="78070" y="669507"/>
                    </a:cubicBezTo>
                    <a:cubicBezTo>
                      <a:pt x="77415" y="670364"/>
                      <a:pt x="72969" y="670095"/>
                      <a:pt x="71913" y="671940"/>
                    </a:cubicBezTo>
                    <a:cubicBezTo>
                      <a:pt x="71867" y="672018"/>
                      <a:pt x="33889" y="708989"/>
                      <a:pt x="25301" y="717964"/>
                    </a:cubicBezTo>
                    <a:cubicBezTo>
                      <a:pt x="46404" y="718338"/>
                      <a:pt x="67239" y="718707"/>
                      <a:pt x="87787" y="719067"/>
                    </a:cubicBezTo>
                    <a:cubicBezTo>
                      <a:pt x="93184" y="717969"/>
                      <a:pt x="86999" y="714966"/>
                      <a:pt x="100584" y="7075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220939" y="2642672"/>
                <a:ext cx="144539" cy="703007"/>
              </a:xfrm>
              <a:custGeom>
                <a:avLst/>
                <a:gdLst/>
                <a:ahLst/>
                <a:cxnLst/>
                <a:rect l="l" t="t" r="r" b="b"/>
                <a:pathLst>
                  <a:path w="144539" h="703007" extrusionOk="0">
                    <a:moveTo>
                      <a:pt x="140753" y="643283"/>
                    </a:moveTo>
                    <a:cubicBezTo>
                      <a:pt x="151225" y="629260"/>
                      <a:pt x="130831" y="628299"/>
                      <a:pt x="129230" y="623953"/>
                    </a:cubicBezTo>
                    <a:cubicBezTo>
                      <a:pt x="125238" y="613069"/>
                      <a:pt x="111999" y="611219"/>
                      <a:pt x="108691" y="603875"/>
                    </a:cubicBezTo>
                    <a:cubicBezTo>
                      <a:pt x="100977" y="586758"/>
                      <a:pt x="85663" y="581610"/>
                      <a:pt x="62480" y="551204"/>
                    </a:cubicBezTo>
                    <a:cubicBezTo>
                      <a:pt x="67377" y="543053"/>
                      <a:pt x="70981" y="547536"/>
                      <a:pt x="84948" y="528214"/>
                    </a:cubicBezTo>
                    <a:cubicBezTo>
                      <a:pt x="105319" y="500036"/>
                      <a:pt x="136092" y="474591"/>
                      <a:pt x="133266" y="461516"/>
                    </a:cubicBezTo>
                    <a:cubicBezTo>
                      <a:pt x="130194" y="447278"/>
                      <a:pt x="62990" y="386771"/>
                      <a:pt x="56591" y="372370"/>
                    </a:cubicBezTo>
                    <a:cubicBezTo>
                      <a:pt x="55899" y="370816"/>
                      <a:pt x="54365" y="371668"/>
                      <a:pt x="49419" y="367686"/>
                    </a:cubicBezTo>
                    <a:cubicBezTo>
                      <a:pt x="56541" y="358283"/>
                      <a:pt x="93805" y="316701"/>
                      <a:pt x="100080" y="312979"/>
                    </a:cubicBezTo>
                    <a:cubicBezTo>
                      <a:pt x="111262" y="306345"/>
                      <a:pt x="106279" y="306204"/>
                      <a:pt x="113124" y="303675"/>
                    </a:cubicBezTo>
                    <a:cubicBezTo>
                      <a:pt x="118403" y="301726"/>
                      <a:pt x="117574" y="293785"/>
                      <a:pt x="123850" y="292705"/>
                    </a:cubicBezTo>
                    <a:cubicBezTo>
                      <a:pt x="124141" y="292655"/>
                      <a:pt x="122995" y="295443"/>
                      <a:pt x="128460" y="267934"/>
                    </a:cubicBezTo>
                    <a:cubicBezTo>
                      <a:pt x="126308" y="265784"/>
                      <a:pt x="125138" y="262084"/>
                      <a:pt x="124501" y="260540"/>
                    </a:cubicBezTo>
                    <a:cubicBezTo>
                      <a:pt x="92944" y="251715"/>
                      <a:pt x="67145" y="190898"/>
                      <a:pt x="57870" y="185968"/>
                    </a:cubicBezTo>
                    <a:cubicBezTo>
                      <a:pt x="51794" y="182747"/>
                      <a:pt x="48413" y="177426"/>
                      <a:pt x="45810" y="171718"/>
                    </a:cubicBezTo>
                    <a:cubicBezTo>
                      <a:pt x="47325" y="170410"/>
                      <a:pt x="48677" y="168761"/>
                      <a:pt x="50010" y="166925"/>
                    </a:cubicBezTo>
                    <a:cubicBezTo>
                      <a:pt x="64883" y="146414"/>
                      <a:pt x="85303" y="139999"/>
                      <a:pt x="101086" y="123990"/>
                    </a:cubicBezTo>
                    <a:cubicBezTo>
                      <a:pt x="123081" y="101675"/>
                      <a:pt x="128934" y="94836"/>
                      <a:pt x="143092" y="86285"/>
                    </a:cubicBezTo>
                    <a:cubicBezTo>
                      <a:pt x="139920" y="81884"/>
                      <a:pt x="145923" y="81756"/>
                      <a:pt x="144234" y="73938"/>
                    </a:cubicBezTo>
                    <a:cubicBezTo>
                      <a:pt x="144084" y="73232"/>
                      <a:pt x="144330" y="73410"/>
                      <a:pt x="144489" y="71883"/>
                    </a:cubicBezTo>
                    <a:cubicBezTo>
                      <a:pt x="138978" y="62389"/>
                      <a:pt x="147038" y="70658"/>
                      <a:pt x="78809" y="0"/>
                    </a:cubicBezTo>
                    <a:cubicBezTo>
                      <a:pt x="60336" y="533"/>
                      <a:pt x="41777" y="1066"/>
                      <a:pt x="23146" y="1599"/>
                    </a:cubicBezTo>
                    <a:cubicBezTo>
                      <a:pt x="34687" y="22802"/>
                      <a:pt x="42242" y="12233"/>
                      <a:pt x="56432" y="35126"/>
                    </a:cubicBezTo>
                    <a:cubicBezTo>
                      <a:pt x="60518" y="41728"/>
                      <a:pt x="92649" y="70152"/>
                      <a:pt x="94724" y="71979"/>
                    </a:cubicBezTo>
                    <a:cubicBezTo>
                      <a:pt x="71700" y="97993"/>
                      <a:pt x="69247" y="90481"/>
                      <a:pt x="46756" y="120887"/>
                    </a:cubicBezTo>
                    <a:cubicBezTo>
                      <a:pt x="40549" y="129274"/>
                      <a:pt x="30814" y="126855"/>
                      <a:pt x="13598" y="149398"/>
                    </a:cubicBezTo>
                    <a:cubicBezTo>
                      <a:pt x="7203" y="154528"/>
                      <a:pt x="4309" y="152482"/>
                      <a:pt x="1415" y="163818"/>
                    </a:cubicBezTo>
                    <a:cubicBezTo>
                      <a:pt x="978" y="165544"/>
                      <a:pt x="1688" y="167654"/>
                      <a:pt x="1028" y="169225"/>
                    </a:cubicBezTo>
                    <a:cubicBezTo>
                      <a:pt x="-1539" y="175294"/>
                      <a:pt x="1082" y="180556"/>
                      <a:pt x="4709" y="184388"/>
                    </a:cubicBezTo>
                    <a:cubicBezTo>
                      <a:pt x="13211" y="193367"/>
                      <a:pt x="14967" y="201928"/>
                      <a:pt x="25644" y="209072"/>
                    </a:cubicBezTo>
                    <a:cubicBezTo>
                      <a:pt x="29908" y="211924"/>
                      <a:pt x="40480" y="235004"/>
                      <a:pt x="44098" y="239136"/>
                    </a:cubicBezTo>
                    <a:cubicBezTo>
                      <a:pt x="47912" y="243492"/>
                      <a:pt x="53319" y="246553"/>
                      <a:pt x="56723" y="251150"/>
                    </a:cubicBezTo>
                    <a:cubicBezTo>
                      <a:pt x="76183" y="277447"/>
                      <a:pt x="57528" y="253305"/>
                      <a:pt x="80534" y="274663"/>
                    </a:cubicBezTo>
                    <a:cubicBezTo>
                      <a:pt x="70540" y="285502"/>
                      <a:pt x="60227" y="301448"/>
                      <a:pt x="47061" y="311571"/>
                    </a:cubicBezTo>
                    <a:cubicBezTo>
                      <a:pt x="43912" y="313999"/>
                      <a:pt x="39921" y="316655"/>
                      <a:pt x="38719" y="320054"/>
                    </a:cubicBezTo>
                    <a:cubicBezTo>
                      <a:pt x="34837" y="331034"/>
                      <a:pt x="24497" y="337731"/>
                      <a:pt x="20788" y="348633"/>
                    </a:cubicBezTo>
                    <a:cubicBezTo>
                      <a:pt x="14458" y="353558"/>
                      <a:pt x="16934" y="358911"/>
                      <a:pt x="12519" y="362497"/>
                    </a:cubicBezTo>
                    <a:cubicBezTo>
                      <a:pt x="1483" y="371468"/>
                      <a:pt x="11636" y="388721"/>
                      <a:pt x="19714" y="400475"/>
                    </a:cubicBezTo>
                    <a:cubicBezTo>
                      <a:pt x="20688" y="401897"/>
                      <a:pt x="34987" y="405778"/>
                      <a:pt x="45477" y="422699"/>
                    </a:cubicBezTo>
                    <a:cubicBezTo>
                      <a:pt x="49569" y="429305"/>
                      <a:pt x="80593" y="456905"/>
                      <a:pt x="86760" y="462094"/>
                    </a:cubicBezTo>
                    <a:cubicBezTo>
                      <a:pt x="68728" y="478701"/>
                      <a:pt x="88657" y="454249"/>
                      <a:pt x="62489" y="490705"/>
                    </a:cubicBezTo>
                    <a:cubicBezTo>
                      <a:pt x="38241" y="524442"/>
                      <a:pt x="27078" y="530952"/>
                      <a:pt x="16738" y="556443"/>
                    </a:cubicBezTo>
                    <a:cubicBezTo>
                      <a:pt x="11272" y="569919"/>
                      <a:pt x="21316" y="573204"/>
                      <a:pt x="53119" y="602048"/>
                    </a:cubicBezTo>
                    <a:cubicBezTo>
                      <a:pt x="81840" y="628094"/>
                      <a:pt x="85649" y="635165"/>
                      <a:pt x="93659" y="642195"/>
                    </a:cubicBezTo>
                    <a:cubicBezTo>
                      <a:pt x="64259" y="666341"/>
                      <a:pt x="76875" y="655626"/>
                      <a:pt x="45364" y="689494"/>
                    </a:cubicBezTo>
                    <a:cubicBezTo>
                      <a:pt x="38915" y="696428"/>
                      <a:pt x="34914" y="700164"/>
                      <a:pt x="35279" y="702201"/>
                    </a:cubicBezTo>
                    <a:cubicBezTo>
                      <a:pt x="51571" y="702465"/>
                      <a:pt x="67818" y="702734"/>
                      <a:pt x="84006" y="703007"/>
                    </a:cubicBezTo>
                    <a:cubicBezTo>
                      <a:pt x="126290" y="663885"/>
                      <a:pt x="136903" y="664833"/>
                      <a:pt x="140753" y="6432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887284" y="2652804"/>
                <a:ext cx="148948" cy="688314"/>
              </a:xfrm>
              <a:custGeom>
                <a:avLst/>
                <a:gdLst/>
                <a:ahLst/>
                <a:cxnLst/>
                <a:rect l="l" t="t" r="r" b="b"/>
                <a:pathLst>
                  <a:path w="148948" h="688314" extrusionOk="0">
                    <a:moveTo>
                      <a:pt x="134097" y="616923"/>
                    </a:moveTo>
                    <a:cubicBezTo>
                      <a:pt x="127726" y="600080"/>
                      <a:pt x="113627" y="600517"/>
                      <a:pt x="109767" y="589619"/>
                    </a:cubicBezTo>
                    <a:cubicBezTo>
                      <a:pt x="109139" y="587842"/>
                      <a:pt x="106896" y="586179"/>
                      <a:pt x="105012" y="585410"/>
                    </a:cubicBezTo>
                    <a:cubicBezTo>
                      <a:pt x="100101" y="583409"/>
                      <a:pt x="82639" y="558712"/>
                      <a:pt x="67384" y="549445"/>
                    </a:cubicBezTo>
                    <a:cubicBezTo>
                      <a:pt x="63247" y="546930"/>
                      <a:pt x="72062" y="552329"/>
                      <a:pt x="48251" y="530383"/>
                    </a:cubicBezTo>
                    <a:cubicBezTo>
                      <a:pt x="110163" y="457925"/>
                      <a:pt x="132518" y="442016"/>
                      <a:pt x="136577" y="429223"/>
                    </a:cubicBezTo>
                    <a:cubicBezTo>
                      <a:pt x="168821" y="419209"/>
                      <a:pt x="119042" y="385504"/>
                      <a:pt x="100852" y="360278"/>
                    </a:cubicBezTo>
                    <a:cubicBezTo>
                      <a:pt x="91663" y="347535"/>
                      <a:pt x="76577" y="340237"/>
                      <a:pt x="69973" y="325394"/>
                    </a:cubicBezTo>
                    <a:cubicBezTo>
                      <a:pt x="69268" y="323804"/>
                      <a:pt x="67652" y="324710"/>
                      <a:pt x="62551" y="320514"/>
                    </a:cubicBezTo>
                    <a:cubicBezTo>
                      <a:pt x="90184" y="282413"/>
                      <a:pt x="103250" y="282167"/>
                      <a:pt x="101098" y="271497"/>
                    </a:cubicBezTo>
                    <a:cubicBezTo>
                      <a:pt x="126092" y="250521"/>
                      <a:pt x="114236" y="251847"/>
                      <a:pt x="121345" y="248931"/>
                    </a:cubicBezTo>
                    <a:cubicBezTo>
                      <a:pt x="121964" y="248681"/>
                      <a:pt x="121359" y="245013"/>
                      <a:pt x="121018" y="242981"/>
                    </a:cubicBezTo>
                    <a:cubicBezTo>
                      <a:pt x="115365" y="209586"/>
                      <a:pt x="95532" y="203190"/>
                      <a:pt x="89461" y="184624"/>
                    </a:cubicBezTo>
                    <a:cubicBezTo>
                      <a:pt x="89106" y="183536"/>
                      <a:pt x="87904" y="182743"/>
                      <a:pt x="87190" y="181745"/>
                    </a:cubicBezTo>
                    <a:cubicBezTo>
                      <a:pt x="81688" y="174150"/>
                      <a:pt x="85096" y="160779"/>
                      <a:pt x="82129" y="158191"/>
                    </a:cubicBezTo>
                    <a:cubicBezTo>
                      <a:pt x="82307" y="157945"/>
                      <a:pt x="82584" y="157717"/>
                      <a:pt x="82684" y="157457"/>
                    </a:cubicBezTo>
                    <a:cubicBezTo>
                      <a:pt x="87777" y="143708"/>
                      <a:pt x="99910" y="135111"/>
                      <a:pt x="107578" y="123261"/>
                    </a:cubicBezTo>
                    <a:cubicBezTo>
                      <a:pt x="115920" y="110367"/>
                      <a:pt x="189364" y="91907"/>
                      <a:pt x="118146" y="37933"/>
                    </a:cubicBezTo>
                    <a:cubicBezTo>
                      <a:pt x="90899" y="17281"/>
                      <a:pt x="96720" y="18716"/>
                      <a:pt x="77842" y="0"/>
                    </a:cubicBezTo>
                    <a:cubicBezTo>
                      <a:pt x="8576" y="2324"/>
                      <a:pt x="13377" y="301"/>
                      <a:pt x="18456" y="6196"/>
                    </a:cubicBezTo>
                    <a:cubicBezTo>
                      <a:pt x="24413" y="13107"/>
                      <a:pt x="26411" y="16866"/>
                      <a:pt x="28828" y="17645"/>
                    </a:cubicBezTo>
                    <a:cubicBezTo>
                      <a:pt x="33470" y="19153"/>
                      <a:pt x="55615" y="41117"/>
                      <a:pt x="58505" y="45546"/>
                    </a:cubicBezTo>
                    <a:cubicBezTo>
                      <a:pt x="66856" y="58366"/>
                      <a:pt x="82475" y="61819"/>
                      <a:pt x="94776" y="76499"/>
                    </a:cubicBezTo>
                    <a:cubicBezTo>
                      <a:pt x="97238" y="79437"/>
                      <a:pt x="98067" y="78813"/>
                      <a:pt x="101612" y="80904"/>
                    </a:cubicBezTo>
                    <a:cubicBezTo>
                      <a:pt x="101439" y="81196"/>
                      <a:pt x="52311" y="131780"/>
                      <a:pt x="43022" y="131994"/>
                    </a:cubicBezTo>
                    <a:cubicBezTo>
                      <a:pt x="33356" y="161858"/>
                      <a:pt x="31618" y="148947"/>
                      <a:pt x="83663" y="235692"/>
                    </a:cubicBezTo>
                    <a:cubicBezTo>
                      <a:pt x="84673" y="237382"/>
                      <a:pt x="84810" y="235505"/>
                      <a:pt x="80818" y="238430"/>
                    </a:cubicBezTo>
                    <a:cubicBezTo>
                      <a:pt x="56766" y="256057"/>
                      <a:pt x="68895" y="254581"/>
                      <a:pt x="61504" y="260567"/>
                    </a:cubicBezTo>
                    <a:cubicBezTo>
                      <a:pt x="48056" y="271460"/>
                      <a:pt x="27613" y="300983"/>
                      <a:pt x="27053" y="302846"/>
                    </a:cubicBezTo>
                    <a:cubicBezTo>
                      <a:pt x="20176" y="304719"/>
                      <a:pt x="22129" y="311995"/>
                      <a:pt x="19048" y="316282"/>
                    </a:cubicBezTo>
                    <a:cubicBezTo>
                      <a:pt x="14101" y="323161"/>
                      <a:pt x="17405" y="346132"/>
                      <a:pt x="35404" y="354834"/>
                    </a:cubicBezTo>
                    <a:cubicBezTo>
                      <a:pt x="56648" y="365108"/>
                      <a:pt x="41389" y="363112"/>
                      <a:pt x="95222" y="410840"/>
                    </a:cubicBezTo>
                    <a:cubicBezTo>
                      <a:pt x="83972" y="421656"/>
                      <a:pt x="69851" y="439770"/>
                      <a:pt x="68417" y="442139"/>
                    </a:cubicBezTo>
                    <a:cubicBezTo>
                      <a:pt x="67866" y="443050"/>
                      <a:pt x="63402" y="443296"/>
                      <a:pt x="62555" y="445214"/>
                    </a:cubicBezTo>
                    <a:cubicBezTo>
                      <a:pt x="62428" y="445511"/>
                      <a:pt x="10405" y="509562"/>
                      <a:pt x="8489" y="511048"/>
                    </a:cubicBezTo>
                    <a:cubicBezTo>
                      <a:pt x="-1573" y="518829"/>
                      <a:pt x="2632" y="529321"/>
                      <a:pt x="875" y="532893"/>
                    </a:cubicBezTo>
                    <a:cubicBezTo>
                      <a:pt x="-1964" y="538657"/>
                      <a:pt x="2405" y="540274"/>
                      <a:pt x="9654" y="545559"/>
                    </a:cubicBezTo>
                    <a:cubicBezTo>
                      <a:pt x="31285" y="579332"/>
                      <a:pt x="105244" y="633502"/>
                      <a:pt x="92260" y="639211"/>
                    </a:cubicBezTo>
                    <a:cubicBezTo>
                      <a:pt x="91968" y="639338"/>
                      <a:pt x="54218" y="682428"/>
                      <a:pt x="54004" y="682724"/>
                    </a:cubicBezTo>
                    <a:cubicBezTo>
                      <a:pt x="52238" y="685134"/>
                      <a:pt x="50154" y="686679"/>
                      <a:pt x="49476" y="687704"/>
                    </a:cubicBezTo>
                    <a:cubicBezTo>
                      <a:pt x="68062" y="687895"/>
                      <a:pt x="86680" y="688100"/>
                      <a:pt x="105317" y="688314"/>
                    </a:cubicBezTo>
                    <a:cubicBezTo>
                      <a:pt x="116362" y="674633"/>
                      <a:pt x="140564" y="648158"/>
                      <a:pt x="140842" y="647962"/>
                    </a:cubicBezTo>
                    <a:cubicBezTo>
                      <a:pt x="154590" y="638381"/>
                      <a:pt x="148765" y="620358"/>
                      <a:pt x="134097" y="6169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p3"/>
          <p:cNvSpPr txBox="1">
            <a:spLocks noGrp="1"/>
          </p:cNvSpPr>
          <p:nvPr>
            <p:ph type="ctrTitle"/>
          </p:nvPr>
        </p:nvSpPr>
        <p:spPr>
          <a:xfrm>
            <a:off x="4572000" y="1213813"/>
            <a:ext cx="3899400" cy="17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1"/>
          </p:nvPr>
        </p:nvSpPr>
        <p:spPr>
          <a:xfrm>
            <a:off x="4572000" y="3129313"/>
            <a:ext cx="38994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ali Light"/>
              <a:buNone/>
              <a:defRPr sz="1800">
                <a:latin typeface="Mali Light"/>
                <a:ea typeface="Mali Light"/>
                <a:cs typeface="Mali Light"/>
                <a:sym typeface="Mali Light"/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283" name="Google Shape;283;p5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" name="Google Shape;297;p5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5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81153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02" name="Google Shape;302;p6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6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6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18" name="Google Shape;318;p6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2"/>
          </p:nvPr>
        </p:nvSpPr>
        <p:spPr>
          <a:xfrm>
            <a:off x="4725080" y="2334688"/>
            <a:ext cx="39045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 rot="-610912">
            <a:off x="8441321" y="-455773"/>
            <a:ext cx="2003691" cy="2694440"/>
            <a:chOff x="16880120" y="-910586"/>
            <a:chExt cx="4006778" cy="5388068"/>
          </a:xfrm>
        </p:grpSpPr>
        <p:sp>
          <p:nvSpPr>
            <p:cNvPr id="322" name="Google Shape;322;p7"/>
            <p:cNvSpPr/>
            <p:nvPr/>
          </p:nvSpPr>
          <p:spPr>
            <a:xfrm>
              <a:off x="16884405" y="-910586"/>
              <a:ext cx="4002494" cy="5388068"/>
            </a:xfrm>
            <a:custGeom>
              <a:avLst/>
              <a:gdLst/>
              <a:ahLst/>
              <a:cxnLst/>
              <a:rect l="l" t="t" r="r" b="b"/>
              <a:pathLst>
                <a:path w="4002494" h="5388068" extrusionOk="0">
                  <a:moveTo>
                    <a:pt x="3980049" y="5193005"/>
                  </a:moveTo>
                  <a:cubicBezTo>
                    <a:pt x="3972369" y="5062388"/>
                    <a:pt x="3993093" y="4908838"/>
                    <a:pt x="3984551" y="4749729"/>
                  </a:cubicBezTo>
                  <a:cubicBezTo>
                    <a:pt x="3963581" y="4381283"/>
                    <a:pt x="3975547" y="4648951"/>
                    <a:pt x="3975547" y="4285796"/>
                  </a:cubicBezTo>
                  <a:cubicBezTo>
                    <a:pt x="3976355" y="3876712"/>
                    <a:pt x="3921542" y="3617665"/>
                    <a:pt x="3940983" y="2956443"/>
                  </a:cubicBezTo>
                  <a:cubicBezTo>
                    <a:pt x="3948243" y="2801493"/>
                    <a:pt x="3951108" y="2883381"/>
                    <a:pt x="3930148" y="2513867"/>
                  </a:cubicBezTo>
                  <a:cubicBezTo>
                    <a:pt x="3893807" y="1990309"/>
                    <a:pt x="3890285" y="6738"/>
                    <a:pt x="3851402" y="5779"/>
                  </a:cubicBezTo>
                  <a:cubicBezTo>
                    <a:pt x="3522514" y="-3273"/>
                    <a:pt x="3143930" y="12740"/>
                    <a:pt x="3145976" y="12740"/>
                  </a:cubicBezTo>
                  <a:cubicBezTo>
                    <a:pt x="2774974" y="12740"/>
                    <a:pt x="3118715" y="-23694"/>
                    <a:pt x="2666350" y="26663"/>
                  </a:cubicBezTo>
                  <a:cubicBezTo>
                    <a:pt x="2465290" y="48937"/>
                    <a:pt x="1969508" y="21329"/>
                    <a:pt x="1946189" y="19928"/>
                  </a:cubicBezTo>
                  <a:cubicBezTo>
                    <a:pt x="1927577" y="21318"/>
                    <a:pt x="1509722" y="54045"/>
                    <a:pt x="1466358" y="50328"/>
                  </a:cubicBezTo>
                  <a:cubicBezTo>
                    <a:pt x="1038637" y="13861"/>
                    <a:pt x="216304" y="70026"/>
                    <a:pt x="267379" y="66125"/>
                  </a:cubicBezTo>
                  <a:cubicBezTo>
                    <a:pt x="254088" y="66125"/>
                    <a:pt x="36872" y="61944"/>
                    <a:pt x="38919" y="62181"/>
                  </a:cubicBezTo>
                  <a:cubicBezTo>
                    <a:pt x="37540" y="62181"/>
                    <a:pt x="36463" y="706787"/>
                    <a:pt x="36463" y="1180581"/>
                  </a:cubicBezTo>
                  <a:cubicBezTo>
                    <a:pt x="36420" y="1181378"/>
                    <a:pt x="11033" y="1565687"/>
                    <a:pt x="8847" y="1739194"/>
                  </a:cubicBezTo>
                  <a:cubicBezTo>
                    <a:pt x="8847" y="1761015"/>
                    <a:pt x="35849" y="2016937"/>
                    <a:pt x="32370" y="2050882"/>
                  </a:cubicBezTo>
                  <a:cubicBezTo>
                    <a:pt x="-13212" y="2502994"/>
                    <a:pt x="57262" y="2948921"/>
                    <a:pt x="15395" y="3850429"/>
                  </a:cubicBezTo>
                  <a:cubicBezTo>
                    <a:pt x="-1160" y="4173271"/>
                    <a:pt x="21082" y="4125231"/>
                    <a:pt x="15600" y="4293005"/>
                  </a:cubicBezTo>
                  <a:cubicBezTo>
                    <a:pt x="-11963" y="5054650"/>
                    <a:pt x="3332" y="4660223"/>
                    <a:pt x="13553" y="5151700"/>
                  </a:cubicBezTo>
                  <a:cubicBezTo>
                    <a:pt x="18034" y="5361209"/>
                    <a:pt x="9482" y="5370315"/>
                    <a:pt x="22956" y="5370552"/>
                  </a:cubicBezTo>
                  <a:cubicBezTo>
                    <a:pt x="886057" y="5383731"/>
                    <a:pt x="1626682" y="5391835"/>
                    <a:pt x="2748758" y="5371942"/>
                  </a:cubicBezTo>
                  <a:cubicBezTo>
                    <a:pt x="3194025" y="5363354"/>
                    <a:pt x="3200369" y="5391436"/>
                    <a:pt x="3248019" y="5387729"/>
                  </a:cubicBezTo>
                  <a:cubicBezTo>
                    <a:pt x="4154311" y="5318557"/>
                    <a:pt x="4000708" y="5500049"/>
                    <a:pt x="3980049" y="5193005"/>
                  </a:cubicBezTo>
                  <a:close/>
                  <a:moveTo>
                    <a:pt x="216864" y="606634"/>
                  </a:moveTo>
                  <a:cubicBezTo>
                    <a:pt x="179026" y="591321"/>
                    <a:pt x="158982" y="540264"/>
                    <a:pt x="175342" y="498711"/>
                  </a:cubicBezTo>
                  <a:cubicBezTo>
                    <a:pt x="202754" y="428386"/>
                    <a:pt x="297042" y="435822"/>
                    <a:pt x="321578" y="503819"/>
                  </a:cubicBezTo>
                  <a:cubicBezTo>
                    <a:pt x="345716" y="561848"/>
                    <a:pt x="286605" y="635180"/>
                    <a:pt x="216864" y="606634"/>
                  </a:cubicBezTo>
                  <a:close/>
                  <a:moveTo>
                    <a:pt x="209701" y="1047593"/>
                  </a:moveTo>
                  <a:cubicBezTo>
                    <a:pt x="179435" y="1031342"/>
                    <a:pt x="163678" y="990964"/>
                    <a:pt x="172477" y="954530"/>
                  </a:cubicBezTo>
                  <a:cubicBezTo>
                    <a:pt x="191908" y="874927"/>
                    <a:pt x="295814" y="874690"/>
                    <a:pt x="322397" y="948496"/>
                  </a:cubicBezTo>
                  <a:cubicBezTo>
                    <a:pt x="348172" y="1010221"/>
                    <a:pt x="280272" y="1085654"/>
                    <a:pt x="209701" y="1047593"/>
                  </a:cubicBezTo>
                  <a:close/>
                  <a:moveTo>
                    <a:pt x="218501" y="1496203"/>
                  </a:moveTo>
                  <a:cubicBezTo>
                    <a:pt x="180663" y="1480890"/>
                    <a:pt x="160619" y="1430296"/>
                    <a:pt x="176775" y="1388517"/>
                  </a:cubicBezTo>
                  <a:cubicBezTo>
                    <a:pt x="203982" y="1317729"/>
                    <a:pt x="298884" y="1325390"/>
                    <a:pt x="323215" y="1393388"/>
                  </a:cubicBezTo>
                  <a:cubicBezTo>
                    <a:pt x="347558" y="1451644"/>
                    <a:pt x="288038" y="1524512"/>
                    <a:pt x="218501" y="1496203"/>
                  </a:cubicBezTo>
                  <a:close/>
                  <a:moveTo>
                    <a:pt x="219524" y="1941095"/>
                  </a:moveTo>
                  <a:cubicBezTo>
                    <a:pt x="181686" y="1925782"/>
                    <a:pt x="161642" y="1875188"/>
                    <a:pt x="177798" y="1833646"/>
                  </a:cubicBezTo>
                  <a:cubicBezTo>
                    <a:pt x="205005" y="1762631"/>
                    <a:pt x="299907" y="1770293"/>
                    <a:pt x="324239" y="1838291"/>
                  </a:cubicBezTo>
                  <a:cubicBezTo>
                    <a:pt x="348785" y="1896999"/>
                    <a:pt x="288447" y="1969177"/>
                    <a:pt x="219524" y="1941095"/>
                  </a:cubicBezTo>
                  <a:close/>
                  <a:moveTo>
                    <a:pt x="175138" y="2289218"/>
                  </a:moveTo>
                  <a:cubicBezTo>
                    <a:pt x="194568" y="2209614"/>
                    <a:pt x="298475" y="2209151"/>
                    <a:pt x="325057" y="2283183"/>
                  </a:cubicBezTo>
                  <a:cubicBezTo>
                    <a:pt x="378642" y="2411526"/>
                    <a:pt x="139551" y="2435665"/>
                    <a:pt x="175138" y="2289218"/>
                  </a:cubicBezTo>
                  <a:close/>
                  <a:moveTo>
                    <a:pt x="176161" y="2733883"/>
                  </a:moveTo>
                  <a:cubicBezTo>
                    <a:pt x="195592" y="2654517"/>
                    <a:pt x="299293" y="2653580"/>
                    <a:pt x="326081" y="2727849"/>
                  </a:cubicBezTo>
                  <a:cubicBezTo>
                    <a:pt x="379870" y="2856882"/>
                    <a:pt x="140779" y="2880331"/>
                    <a:pt x="176161" y="2733883"/>
                  </a:cubicBezTo>
                  <a:close/>
                  <a:moveTo>
                    <a:pt x="222185" y="3275556"/>
                  </a:moveTo>
                  <a:cubicBezTo>
                    <a:pt x="184347" y="3260243"/>
                    <a:pt x="164302" y="3209649"/>
                    <a:pt x="180459" y="3168107"/>
                  </a:cubicBezTo>
                  <a:cubicBezTo>
                    <a:pt x="207666" y="3097093"/>
                    <a:pt x="302568" y="3104754"/>
                    <a:pt x="326899" y="3172752"/>
                  </a:cubicBezTo>
                  <a:cubicBezTo>
                    <a:pt x="351241" y="3231234"/>
                    <a:pt x="291312" y="3303638"/>
                    <a:pt x="222185" y="3275556"/>
                  </a:cubicBezTo>
                  <a:close/>
                  <a:moveTo>
                    <a:pt x="177798" y="3623678"/>
                  </a:moveTo>
                  <a:cubicBezTo>
                    <a:pt x="197229" y="3543838"/>
                    <a:pt x="301135" y="3543838"/>
                    <a:pt x="327718" y="3617644"/>
                  </a:cubicBezTo>
                  <a:cubicBezTo>
                    <a:pt x="381303" y="3745987"/>
                    <a:pt x="142211" y="3770126"/>
                    <a:pt x="177798" y="3623678"/>
                  </a:cubicBezTo>
                  <a:close/>
                  <a:moveTo>
                    <a:pt x="216045" y="4161407"/>
                  </a:moveTo>
                  <a:cubicBezTo>
                    <a:pt x="185779" y="4145156"/>
                    <a:pt x="170022" y="4104778"/>
                    <a:pt x="178821" y="4068344"/>
                  </a:cubicBezTo>
                  <a:cubicBezTo>
                    <a:pt x="198252" y="3988741"/>
                    <a:pt x="302158" y="3988504"/>
                    <a:pt x="328741" y="4062309"/>
                  </a:cubicBezTo>
                  <a:cubicBezTo>
                    <a:pt x="354516" y="4124046"/>
                    <a:pt x="286810" y="4199468"/>
                    <a:pt x="216045" y="4161407"/>
                  </a:cubicBezTo>
                  <a:close/>
                  <a:moveTo>
                    <a:pt x="224834" y="4610017"/>
                  </a:moveTo>
                  <a:cubicBezTo>
                    <a:pt x="186997" y="4594704"/>
                    <a:pt x="166952" y="4544110"/>
                    <a:pt x="183108" y="4502568"/>
                  </a:cubicBezTo>
                  <a:cubicBezTo>
                    <a:pt x="210315" y="4431553"/>
                    <a:pt x="305217" y="4439215"/>
                    <a:pt x="329549" y="4507213"/>
                  </a:cubicBezTo>
                  <a:cubicBezTo>
                    <a:pt x="353902" y="4565695"/>
                    <a:pt x="293973" y="4638099"/>
                    <a:pt x="224834" y="4610017"/>
                  </a:cubicBezTo>
                  <a:close/>
                  <a:moveTo>
                    <a:pt x="225653" y="5054920"/>
                  </a:moveTo>
                  <a:cubicBezTo>
                    <a:pt x="145680" y="5022430"/>
                    <a:pt x="172477" y="4882017"/>
                    <a:pt x="268198" y="4898267"/>
                  </a:cubicBezTo>
                  <a:cubicBezTo>
                    <a:pt x="384168" y="4918451"/>
                    <a:pt x="335085" y="5099479"/>
                    <a:pt x="225653" y="5054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7"/>
            <p:cNvGrpSpPr/>
            <p:nvPr/>
          </p:nvGrpSpPr>
          <p:grpSpPr>
            <a:xfrm>
              <a:off x="16880120" y="-629756"/>
              <a:ext cx="3990798" cy="4912173"/>
              <a:chOff x="16880120" y="-629756"/>
              <a:chExt cx="3990798" cy="4912173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6916433" y="-629756"/>
                <a:ext cx="3844732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3844732" h="38955" extrusionOk="0">
                    <a:moveTo>
                      <a:pt x="3842886" y="38955"/>
                    </a:moveTo>
                    <a:cubicBezTo>
                      <a:pt x="3841852" y="38966"/>
                      <a:pt x="6815" y="25970"/>
                      <a:pt x="5458" y="25959"/>
                    </a:cubicBezTo>
                    <a:cubicBezTo>
                      <a:pt x="5458" y="-13557"/>
                      <a:pt x="-271278" y="140"/>
                      <a:pt x="3116392" y="14353"/>
                    </a:cubicBezTo>
                    <a:cubicBezTo>
                      <a:pt x="3922591" y="17457"/>
                      <a:pt x="3841938" y="5517"/>
                      <a:pt x="3842886" y="389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6916688" y="-188474"/>
                <a:ext cx="3855780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3855780" h="40711" extrusionOk="0">
                    <a:moveTo>
                      <a:pt x="3853684" y="40712"/>
                    </a:moveTo>
                    <a:cubicBezTo>
                      <a:pt x="3852456" y="40733"/>
                      <a:pt x="5172" y="27726"/>
                      <a:pt x="4385" y="27716"/>
                    </a:cubicBezTo>
                    <a:cubicBezTo>
                      <a:pt x="5301" y="-13676"/>
                      <a:pt x="-256549" y="-927"/>
                      <a:pt x="3126565" y="16110"/>
                    </a:cubicBezTo>
                    <a:cubicBezTo>
                      <a:pt x="3932311" y="19202"/>
                      <a:pt x="3853684" y="6864"/>
                      <a:pt x="3853684" y="40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6917798" y="254434"/>
                <a:ext cx="3881401" cy="32230"/>
              </a:xfrm>
              <a:custGeom>
                <a:avLst/>
                <a:gdLst/>
                <a:ahLst/>
                <a:cxnLst/>
                <a:rect l="l" t="t" r="r" b="b"/>
                <a:pathLst>
                  <a:path w="3881401" h="32230" extrusionOk="0">
                    <a:moveTo>
                      <a:pt x="515223" y="29710"/>
                    </a:moveTo>
                    <a:cubicBezTo>
                      <a:pt x="-71659" y="29710"/>
                      <a:pt x="3080" y="37479"/>
                      <a:pt x="3080" y="0"/>
                    </a:cubicBezTo>
                    <a:cubicBezTo>
                      <a:pt x="4728263" y="26897"/>
                      <a:pt x="5412320" y="37566"/>
                      <a:pt x="515223" y="29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16892252" y="698830"/>
                <a:ext cx="3896768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3896768" h="39494" extrusionOk="0">
                    <a:moveTo>
                      <a:pt x="3894684" y="39495"/>
                    </a:moveTo>
                    <a:cubicBezTo>
                      <a:pt x="3893844" y="39506"/>
                      <a:pt x="5243" y="26272"/>
                      <a:pt x="4069" y="26262"/>
                    </a:cubicBezTo>
                    <a:cubicBezTo>
                      <a:pt x="5975" y="-13879"/>
                      <a:pt x="-258718" y="270"/>
                      <a:pt x="3172068" y="14656"/>
                    </a:cubicBezTo>
                    <a:cubicBezTo>
                      <a:pt x="3972837" y="17748"/>
                      <a:pt x="3894684" y="5798"/>
                      <a:pt x="3894684" y="394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6910189" y="1141930"/>
                <a:ext cx="3888819" cy="39206"/>
              </a:xfrm>
              <a:custGeom>
                <a:avLst/>
                <a:gdLst/>
                <a:ahLst/>
                <a:cxnLst/>
                <a:rect l="l" t="t" r="r" b="b"/>
                <a:pathLst>
                  <a:path w="3888819" h="39206" extrusionOk="0">
                    <a:moveTo>
                      <a:pt x="3886968" y="39207"/>
                    </a:moveTo>
                    <a:cubicBezTo>
                      <a:pt x="3886020" y="39218"/>
                      <a:pt x="4033" y="25985"/>
                      <a:pt x="2902" y="25974"/>
                    </a:cubicBezTo>
                    <a:cubicBezTo>
                      <a:pt x="8858" y="-13725"/>
                      <a:pt x="-260058" y="230"/>
                      <a:pt x="3164761" y="14605"/>
                    </a:cubicBezTo>
                    <a:cubicBezTo>
                      <a:pt x="3966576" y="17698"/>
                      <a:pt x="3885999" y="6027"/>
                      <a:pt x="3886968" y="39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6896198" y="1584712"/>
                <a:ext cx="3921113" cy="39463"/>
              </a:xfrm>
              <a:custGeom>
                <a:avLst/>
                <a:gdLst/>
                <a:ahLst/>
                <a:cxnLst/>
                <a:rect l="l" t="t" r="r" b="b"/>
                <a:pathLst>
                  <a:path w="3921113" h="39463" extrusionOk="0">
                    <a:moveTo>
                      <a:pt x="3919980" y="39463"/>
                    </a:moveTo>
                    <a:cubicBezTo>
                      <a:pt x="3919194" y="39474"/>
                      <a:pt x="96176" y="26629"/>
                      <a:pt x="5238" y="26004"/>
                    </a:cubicBezTo>
                    <a:cubicBezTo>
                      <a:pt x="4355" y="-13943"/>
                      <a:pt x="-265466" y="367"/>
                      <a:pt x="3189188" y="14861"/>
                    </a:cubicBezTo>
                    <a:cubicBezTo>
                      <a:pt x="3999846" y="17965"/>
                      <a:pt x="3916942" y="6025"/>
                      <a:pt x="3919980" y="394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6908105" y="2026362"/>
                <a:ext cx="3929224" cy="35926"/>
              </a:xfrm>
              <a:custGeom>
                <a:avLst/>
                <a:gdLst/>
                <a:ahLst/>
                <a:cxnLst/>
                <a:rect l="l" t="t" r="r" b="b"/>
                <a:pathLst>
                  <a:path w="3929224" h="35926" extrusionOk="0">
                    <a:moveTo>
                      <a:pt x="1435497" y="31337"/>
                    </a:moveTo>
                    <a:cubicBezTo>
                      <a:pt x="-131189" y="25313"/>
                      <a:pt x="3490" y="43115"/>
                      <a:pt x="2542" y="0"/>
                    </a:cubicBezTo>
                    <a:cubicBezTo>
                      <a:pt x="4190982" y="11649"/>
                      <a:pt x="5573766" y="48794"/>
                      <a:pt x="1435497" y="31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6907405" y="2469915"/>
                <a:ext cx="3920672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3920672" h="40338" extrusionOk="0">
                    <a:moveTo>
                      <a:pt x="3918596" y="40338"/>
                    </a:moveTo>
                    <a:cubicBezTo>
                      <a:pt x="3917810" y="40349"/>
                      <a:pt x="88600" y="27450"/>
                      <a:pt x="4663" y="26879"/>
                    </a:cubicBezTo>
                    <a:cubicBezTo>
                      <a:pt x="4663" y="-15029"/>
                      <a:pt x="-260020" y="995"/>
                      <a:pt x="3199050" y="15510"/>
                    </a:cubicBezTo>
                    <a:cubicBezTo>
                      <a:pt x="3996427" y="19368"/>
                      <a:pt x="3918596" y="5229"/>
                      <a:pt x="3918596" y="40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16895773" y="2912345"/>
                <a:ext cx="3950136" cy="40946"/>
              </a:xfrm>
              <a:custGeom>
                <a:avLst/>
                <a:gdLst/>
                <a:ahLst/>
                <a:cxnLst/>
                <a:rect l="l" t="t" r="r" b="b"/>
                <a:pathLst>
                  <a:path w="3950136" h="40946" extrusionOk="0">
                    <a:moveTo>
                      <a:pt x="3949250" y="40946"/>
                    </a:moveTo>
                    <a:cubicBezTo>
                      <a:pt x="3948463" y="40957"/>
                      <a:pt x="73897" y="27939"/>
                      <a:pt x="4026" y="27487"/>
                    </a:cubicBezTo>
                    <a:cubicBezTo>
                      <a:pt x="6040" y="-15887"/>
                      <a:pt x="-260980" y="1506"/>
                      <a:pt x="3221312" y="16118"/>
                    </a:cubicBezTo>
                    <a:cubicBezTo>
                      <a:pt x="4028566" y="19222"/>
                      <a:pt x="3945534" y="7249"/>
                      <a:pt x="3949250" y="40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16896555" y="3355025"/>
                <a:ext cx="3974364" cy="36624"/>
              </a:xfrm>
              <a:custGeom>
                <a:avLst/>
                <a:gdLst/>
                <a:ahLst/>
                <a:cxnLst/>
                <a:rect l="l" t="t" r="r" b="b"/>
                <a:pathLst>
                  <a:path w="3974364" h="36624" extrusionOk="0">
                    <a:moveTo>
                      <a:pt x="1478745" y="31563"/>
                    </a:moveTo>
                    <a:cubicBezTo>
                      <a:pt x="-155431" y="25292"/>
                      <a:pt x="4269" y="44570"/>
                      <a:pt x="4269" y="0"/>
                    </a:cubicBezTo>
                    <a:cubicBezTo>
                      <a:pt x="4167397" y="16046"/>
                      <a:pt x="5675985" y="49279"/>
                      <a:pt x="1478745" y="31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6880120" y="3799080"/>
                <a:ext cx="3990333" cy="40062"/>
              </a:xfrm>
              <a:custGeom>
                <a:avLst/>
                <a:gdLst/>
                <a:ahLst/>
                <a:cxnLst/>
                <a:rect l="l" t="t" r="r" b="b"/>
                <a:pathLst>
                  <a:path w="3990333" h="40062" extrusionOk="0">
                    <a:moveTo>
                      <a:pt x="3988835" y="40062"/>
                    </a:moveTo>
                    <a:cubicBezTo>
                      <a:pt x="3988017" y="40073"/>
                      <a:pt x="169211" y="27530"/>
                      <a:pt x="4955" y="26139"/>
                    </a:cubicBezTo>
                    <a:cubicBezTo>
                      <a:pt x="4955" y="-14444"/>
                      <a:pt x="-269055" y="665"/>
                      <a:pt x="3258044" y="15460"/>
                    </a:cubicBezTo>
                    <a:cubicBezTo>
                      <a:pt x="4068464" y="18564"/>
                      <a:pt x="3986929" y="6613"/>
                      <a:pt x="3988835" y="400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6893473" y="4241008"/>
                <a:ext cx="3972413" cy="41409"/>
              </a:xfrm>
              <a:custGeom>
                <a:avLst/>
                <a:gdLst/>
                <a:ahLst/>
                <a:cxnLst/>
                <a:rect l="l" t="t" r="r" b="b"/>
                <a:pathLst>
                  <a:path w="3972413" h="41409" extrusionOk="0">
                    <a:moveTo>
                      <a:pt x="3970980" y="41410"/>
                    </a:moveTo>
                    <a:cubicBezTo>
                      <a:pt x="3970205" y="41421"/>
                      <a:pt x="109231" y="28123"/>
                      <a:pt x="5099" y="27250"/>
                    </a:cubicBezTo>
                    <a:cubicBezTo>
                      <a:pt x="4129" y="-13440"/>
                      <a:pt x="-265562" y="-1156"/>
                      <a:pt x="3255117" y="16571"/>
                    </a:cubicBezTo>
                    <a:cubicBezTo>
                      <a:pt x="4049338" y="19674"/>
                      <a:pt x="3968945" y="6819"/>
                      <a:pt x="3970980" y="4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7"/>
            <p:cNvSpPr/>
            <p:nvPr/>
          </p:nvSpPr>
          <p:spPr>
            <a:xfrm>
              <a:off x="17405811" y="-863266"/>
              <a:ext cx="107173" cy="5336227"/>
            </a:xfrm>
            <a:custGeom>
              <a:avLst/>
              <a:gdLst/>
              <a:ahLst/>
              <a:cxnLst/>
              <a:rect l="l" t="t" r="r" b="b"/>
              <a:pathLst>
                <a:path w="107173" h="5336227" extrusionOk="0">
                  <a:moveTo>
                    <a:pt x="107173" y="5336228"/>
                  </a:moveTo>
                  <a:cubicBezTo>
                    <a:pt x="48019" y="5336228"/>
                    <a:pt x="-45116" y="2253665"/>
                    <a:pt x="25153" y="1"/>
                  </a:cubicBezTo>
                  <a:cubicBezTo>
                    <a:pt x="85039" y="-1820"/>
                    <a:pt x="-59237" y="2079211"/>
                    <a:pt x="107173" y="5336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7"/>
          <p:cNvSpPr txBox="1">
            <a:spLocks noGrp="1"/>
          </p:cNvSpPr>
          <p:nvPr>
            <p:ph type="title"/>
          </p:nvPr>
        </p:nvSpPr>
        <p:spPr>
          <a:xfrm>
            <a:off x="514350" y="557100"/>
            <a:ext cx="75621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514350" y="2334650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body" idx="2"/>
          </p:nvPr>
        </p:nvSpPr>
        <p:spPr>
          <a:xfrm>
            <a:off x="32866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0" name="Google Shape;340;p7"/>
          <p:cNvSpPr txBox="1">
            <a:spLocks noGrp="1"/>
          </p:cNvSpPr>
          <p:nvPr>
            <p:ph type="body" idx="3"/>
          </p:nvPr>
        </p:nvSpPr>
        <p:spPr>
          <a:xfrm>
            <a:off x="6058938" y="2334688"/>
            <a:ext cx="2570700" cy="22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i Light"/>
              <a:buNone/>
              <a:defRPr sz="3500">
                <a:solidFill>
                  <a:schemeClr val="dk1"/>
                </a:solidFill>
                <a:latin typeface="Mali Light"/>
                <a:ea typeface="Mali Light"/>
                <a:cs typeface="Mali Light"/>
                <a:sym typeface="Mali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55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556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unito"/>
              <a:buChar char="■"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56B0E5B-DC88-269D-A34A-8EF5D84439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xmlns="" id="{A10258D3-D0A6-0344-5E0D-5CF54ACAC0C5}"/>
              </a:ext>
            </a:extLst>
          </p:cNvPr>
          <p:cNvSpPr/>
          <p:nvPr/>
        </p:nvSpPr>
        <p:spPr>
          <a:xfrm>
            <a:off x="1559893" y="767759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B9C0A5-CE45-EF22-A5CD-CE1E784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93" y="806080"/>
            <a:ext cx="2243124" cy="3123757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ED5975E8-6F9B-9222-E973-33BA754FE26B}"/>
              </a:ext>
            </a:extLst>
          </p:cNvPr>
          <p:cNvSpPr txBox="1">
            <a:spLocks/>
          </p:cNvSpPr>
          <p:nvPr/>
        </p:nvSpPr>
        <p:spPr>
          <a:xfrm>
            <a:off x="3681066" y="1077385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xmlns="" id="{A87803A9-B8C9-7D9F-4213-678FC3AA871F}"/>
              </a:ext>
            </a:extLst>
          </p:cNvPr>
          <p:cNvSpPr txBox="1">
            <a:spLocks/>
          </p:cNvSpPr>
          <p:nvPr/>
        </p:nvSpPr>
        <p:spPr>
          <a:xfrm>
            <a:off x="3803017" y="1649743"/>
            <a:ext cx="4844877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3200" b="1" dirty="0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Agama Islam </a:t>
            </a: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b="1" dirty="0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Budi </a:t>
            </a:r>
            <a:r>
              <a:rPr lang="en-US" sz="3200" b="1" dirty="0" err="1">
                <a:solidFill>
                  <a:srgbClr val="E376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Pekerti</a:t>
            </a:r>
            <a:endParaRPr lang="en-US" sz="3200" b="1" dirty="0">
              <a:solidFill>
                <a:srgbClr val="E3766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線コネクタ 9">
            <a:extLst>
              <a:ext uri="{FF2B5EF4-FFF2-40B4-BE49-F238E27FC236}">
                <a16:creationId xmlns:a16="http://schemas.microsoft.com/office/drawing/2014/main" xmlns="" id="{593E61E2-5754-056C-A8AF-ECA7C70016D3}"/>
              </a:ext>
            </a:extLst>
          </p:cNvPr>
          <p:cNvCxnSpPr/>
          <p:nvPr/>
        </p:nvCxnSpPr>
        <p:spPr>
          <a:xfrm>
            <a:off x="3984809" y="274896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type="oval"/>
            <a:tailEnd type="oval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64872E-21EF-CD3C-6B41-4E841F70879D}"/>
              </a:ext>
            </a:extLst>
          </p:cNvPr>
          <p:cNvSpPr/>
          <p:nvPr/>
        </p:nvSpPr>
        <p:spPr>
          <a:xfrm>
            <a:off x="5344042" y="2852587"/>
            <a:ext cx="1747915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 SD KELAS 5</a:t>
            </a:r>
            <a:endParaRPr lang="id-ID" sz="1600" b="1" dirty="0">
              <a:solidFill>
                <a:srgbClr val="5252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8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D45733-4CBC-87FE-1AE7-EB8BFBE07DDD}"/>
              </a:ext>
            </a:extLst>
          </p:cNvPr>
          <p:cNvSpPr txBox="1"/>
          <p:nvPr/>
        </p:nvSpPr>
        <p:spPr>
          <a:xfrm>
            <a:off x="3551273" y="1226948"/>
            <a:ext cx="5071731" cy="223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Arial Black" panose="020B0A04020102020204" pitchFamily="34" charset="0"/>
              </a:rPr>
              <a:t>Akhir </a:t>
            </a:r>
            <a:r>
              <a:rPr lang="en-US" sz="3200" dirty="0" err="1">
                <a:latin typeface="Arial Black" panose="020B0A04020102020204" pitchFamily="34" charset="0"/>
              </a:rPr>
              <a:t>Kerasulan</a:t>
            </a:r>
            <a:r>
              <a:rPr lang="en-US" sz="3200" dirty="0">
                <a:latin typeface="Arial Black" panose="020B0A04020102020204" pitchFamily="34" charset="0"/>
              </a:rPr>
              <a:t> dan </a:t>
            </a:r>
            <a:r>
              <a:rPr lang="en-US" sz="3200" i="1" dirty="0" err="1">
                <a:latin typeface="Arial Black" panose="020B0A04020102020204" pitchFamily="34" charset="0"/>
              </a:rPr>
              <a:t>Ibrah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Kisah</a:t>
            </a:r>
            <a:r>
              <a:rPr lang="en-US" sz="3200" dirty="0">
                <a:latin typeface="Arial Black" panose="020B0A04020102020204" pitchFamily="34" charset="0"/>
              </a:rPr>
              <a:t> Nabi Muhammad Saw.</a:t>
            </a:r>
            <a:endParaRPr lang="en-ID" sz="32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054F8F-92F3-0578-D670-3D242E6D7329}"/>
              </a:ext>
            </a:extLst>
          </p:cNvPr>
          <p:cNvSpPr txBox="1"/>
          <p:nvPr/>
        </p:nvSpPr>
        <p:spPr>
          <a:xfrm>
            <a:off x="1339702" y="2044621"/>
            <a:ext cx="1307805" cy="5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Black" panose="020B0A04020102020204" pitchFamily="34" charset="0"/>
              </a:rPr>
              <a:t>BAB 10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1DE157-1818-6A9E-7252-2D21DFFC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43" name="Google Shape;3905;p37">
            <a:extLst>
              <a:ext uri="{FF2B5EF4-FFF2-40B4-BE49-F238E27FC236}">
                <a16:creationId xmlns:a16="http://schemas.microsoft.com/office/drawing/2014/main" xmlns="" id="{05355348-E6D1-5D52-27E6-A5BFEA72C53C}"/>
              </a:ext>
            </a:extLst>
          </p:cNvPr>
          <p:cNvGrpSpPr/>
          <p:nvPr/>
        </p:nvGrpSpPr>
        <p:grpSpPr>
          <a:xfrm>
            <a:off x="4263657" y="3485008"/>
            <a:ext cx="3561906" cy="87532"/>
            <a:chOff x="14756420" y="2238660"/>
            <a:chExt cx="2502880" cy="853093"/>
          </a:xfrm>
        </p:grpSpPr>
        <p:grpSp>
          <p:nvGrpSpPr>
            <p:cNvPr id="44" name="Google Shape;3906;p37">
              <a:extLst>
                <a:ext uri="{FF2B5EF4-FFF2-40B4-BE49-F238E27FC236}">
                  <a16:creationId xmlns:a16="http://schemas.microsoft.com/office/drawing/2014/main" xmlns="" id="{EB6B6872-9663-61B4-3B11-B8745F1C92F9}"/>
                </a:ext>
              </a:extLst>
            </p:cNvPr>
            <p:cNvGrpSpPr/>
            <p:nvPr/>
          </p:nvGrpSpPr>
          <p:grpSpPr>
            <a:xfrm>
              <a:off x="14756420" y="2238660"/>
              <a:ext cx="2502880" cy="853093"/>
              <a:chOff x="14756420" y="2238660"/>
              <a:chExt cx="2502880" cy="853093"/>
            </a:xfrm>
          </p:grpSpPr>
          <p:sp>
            <p:nvSpPr>
              <p:cNvPr id="50" name="Google Shape;3907;p37">
                <a:extLst>
                  <a:ext uri="{FF2B5EF4-FFF2-40B4-BE49-F238E27FC236}">
                    <a16:creationId xmlns:a16="http://schemas.microsoft.com/office/drawing/2014/main" xmlns="" id="{4067DC02-AA3A-07BF-B46A-3880E1B09215}"/>
                  </a:ext>
                </a:extLst>
              </p:cNvPr>
              <p:cNvSpPr/>
              <p:nvPr/>
            </p:nvSpPr>
            <p:spPr>
              <a:xfrm>
                <a:off x="16214481" y="2257820"/>
                <a:ext cx="465" cy="5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4" extrusionOk="0">
                    <a:moveTo>
                      <a:pt x="0" y="40"/>
                    </a:moveTo>
                    <a:cubicBezTo>
                      <a:pt x="335" y="65"/>
                      <a:pt x="135" y="60"/>
                      <a:pt x="465" y="0"/>
                    </a:cubicBezTo>
                    <a:cubicBezTo>
                      <a:pt x="325" y="25"/>
                      <a:pt x="145" y="15"/>
                      <a:pt x="0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3908;p37">
                <a:extLst>
                  <a:ext uri="{FF2B5EF4-FFF2-40B4-BE49-F238E27FC236}">
                    <a16:creationId xmlns:a16="http://schemas.microsoft.com/office/drawing/2014/main" xmlns="" id="{2DFD686E-211E-D0C8-64D1-EB1D0B5B0AE8}"/>
                  </a:ext>
                </a:extLst>
              </p:cNvPr>
              <p:cNvSpPr/>
              <p:nvPr/>
            </p:nvSpPr>
            <p:spPr>
              <a:xfrm>
                <a:off x="16182520" y="2259682"/>
                <a:ext cx="65" cy="5"/>
              </a:xfrm>
              <a:custGeom>
                <a:avLst/>
                <a:gdLst/>
                <a:ahLst/>
                <a:cxnLst/>
                <a:rect l="l" t="t" r="r" b="b"/>
                <a:pathLst>
                  <a:path w="65" h="5" extrusionOk="0">
                    <a:moveTo>
                      <a:pt x="65" y="0"/>
                    </a:moveTo>
                    <a:cubicBezTo>
                      <a:pt x="40" y="0"/>
                      <a:pt x="20" y="0"/>
                      <a:pt x="0" y="5"/>
                    </a:cubicBezTo>
                    <a:cubicBezTo>
                      <a:pt x="10" y="5"/>
                      <a:pt x="50" y="0"/>
                      <a:pt x="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3909;p37">
                <a:extLst>
                  <a:ext uri="{FF2B5EF4-FFF2-40B4-BE49-F238E27FC236}">
                    <a16:creationId xmlns:a16="http://schemas.microsoft.com/office/drawing/2014/main" xmlns="" id="{68EB96A1-2696-9279-4174-22BD10DE28D3}"/>
                  </a:ext>
                </a:extLst>
              </p:cNvPr>
              <p:cNvSpPr/>
              <p:nvPr/>
            </p:nvSpPr>
            <p:spPr>
              <a:xfrm>
                <a:off x="16248595" y="2255717"/>
                <a:ext cx="9" cy="5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3910;p37">
                <a:extLst>
                  <a:ext uri="{FF2B5EF4-FFF2-40B4-BE49-F238E27FC236}">
                    <a16:creationId xmlns:a16="http://schemas.microsoft.com/office/drawing/2014/main" xmlns="" id="{A826615F-6E99-0224-BCF3-51A567CC77C6}"/>
                  </a:ext>
                </a:extLst>
              </p:cNvPr>
              <p:cNvSpPr/>
              <p:nvPr/>
            </p:nvSpPr>
            <p:spPr>
              <a:xfrm>
                <a:off x="14756420" y="2238660"/>
                <a:ext cx="2502880" cy="853093"/>
              </a:xfrm>
              <a:custGeom>
                <a:avLst/>
                <a:gdLst/>
                <a:ahLst/>
                <a:cxnLst/>
                <a:rect l="l" t="t" r="r" b="b"/>
                <a:pathLst>
                  <a:path w="2502880" h="853093" extrusionOk="0">
                    <a:moveTo>
                      <a:pt x="2475203" y="13508"/>
                    </a:moveTo>
                    <a:cubicBezTo>
                      <a:pt x="2110923" y="-9508"/>
                      <a:pt x="1564674" y="-4577"/>
                      <a:pt x="1199384" y="39674"/>
                    </a:cubicBezTo>
                    <a:cubicBezTo>
                      <a:pt x="1190984" y="40194"/>
                      <a:pt x="37251" y="85161"/>
                      <a:pt x="16612" y="87038"/>
                    </a:cubicBezTo>
                    <a:cubicBezTo>
                      <a:pt x="-20586" y="88325"/>
                      <a:pt x="6680" y="124752"/>
                      <a:pt x="78493" y="228596"/>
                    </a:cubicBezTo>
                    <a:cubicBezTo>
                      <a:pt x="17288" y="366295"/>
                      <a:pt x="-22263" y="312723"/>
                      <a:pt x="90562" y="421018"/>
                    </a:cubicBezTo>
                    <a:cubicBezTo>
                      <a:pt x="95938" y="426955"/>
                      <a:pt x="103707" y="431340"/>
                      <a:pt x="107431" y="438518"/>
                    </a:cubicBezTo>
                    <a:cubicBezTo>
                      <a:pt x="109669" y="464753"/>
                      <a:pt x="35343" y="606697"/>
                      <a:pt x="33321" y="620022"/>
                    </a:cubicBezTo>
                    <a:cubicBezTo>
                      <a:pt x="37656" y="645686"/>
                      <a:pt x="75855" y="638193"/>
                      <a:pt x="138637" y="674405"/>
                    </a:cubicBezTo>
                    <a:cubicBezTo>
                      <a:pt x="94176" y="818961"/>
                      <a:pt x="27414" y="847309"/>
                      <a:pt x="109604" y="852920"/>
                    </a:cubicBezTo>
                    <a:cubicBezTo>
                      <a:pt x="132275" y="854467"/>
                      <a:pt x="340615" y="845226"/>
                      <a:pt x="343894" y="842528"/>
                    </a:cubicBezTo>
                    <a:cubicBezTo>
                      <a:pt x="548254" y="826710"/>
                      <a:pt x="540029" y="838093"/>
                      <a:pt x="733667" y="841892"/>
                    </a:cubicBezTo>
                    <a:cubicBezTo>
                      <a:pt x="1058657" y="847564"/>
                      <a:pt x="2057186" y="783050"/>
                      <a:pt x="2057557" y="783030"/>
                    </a:cubicBezTo>
                    <a:cubicBezTo>
                      <a:pt x="2606784" y="813375"/>
                      <a:pt x="2520680" y="843930"/>
                      <a:pt x="2434326" y="679110"/>
                    </a:cubicBezTo>
                    <a:cubicBezTo>
                      <a:pt x="2457933" y="652910"/>
                      <a:pt x="2501178" y="624582"/>
                      <a:pt x="2496352" y="585597"/>
                    </a:cubicBezTo>
                    <a:cubicBezTo>
                      <a:pt x="2471263" y="532121"/>
                      <a:pt x="2437154" y="482133"/>
                      <a:pt x="2417081" y="426324"/>
                    </a:cubicBezTo>
                    <a:cubicBezTo>
                      <a:pt x="2430587" y="384055"/>
                      <a:pt x="2491637" y="315972"/>
                      <a:pt x="2490481" y="288180"/>
                    </a:cubicBezTo>
                    <a:cubicBezTo>
                      <a:pt x="2473246" y="236205"/>
                      <a:pt x="2430016" y="188430"/>
                      <a:pt x="2430231" y="161474"/>
                    </a:cubicBezTo>
                    <a:cubicBezTo>
                      <a:pt x="2472710" y="103938"/>
                      <a:pt x="2541785" y="10835"/>
                      <a:pt x="2475203" y="135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3911;p37">
              <a:extLst>
                <a:ext uri="{FF2B5EF4-FFF2-40B4-BE49-F238E27FC236}">
                  <a16:creationId xmlns:a16="http://schemas.microsoft.com/office/drawing/2014/main" xmlns="" id="{622FD017-A701-A4AC-E999-82DF0CDA02C0}"/>
                </a:ext>
              </a:extLst>
            </p:cNvPr>
            <p:cNvGrpSpPr/>
            <p:nvPr/>
          </p:nvGrpSpPr>
          <p:grpSpPr>
            <a:xfrm>
              <a:off x="14756420" y="2238660"/>
              <a:ext cx="2502880" cy="853093"/>
              <a:chOff x="14756420" y="2238660"/>
              <a:chExt cx="2502880" cy="853093"/>
            </a:xfrm>
          </p:grpSpPr>
          <p:sp>
            <p:nvSpPr>
              <p:cNvPr id="46" name="Google Shape;3912;p37">
                <a:extLst>
                  <a:ext uri="{FF2B5EF4-FFF2-40B4-BE49-F238E27FC236}">
                    <a16:creationId xmlns:a16="http://schemas.microsoft.com/office/drawing/2014/main" xmlns="" id="{A7B78BBA-8858-6327-ACAD-63E20D86B707}"/>
                  </a:ext>
                </a:extLst>
              </p:cNvPr>
              <p:cNvSpPr/>
              <p:nvPr/>
            </p:nvSpPr>
            <p:spPr>
              <a:xfrm>
                <a:off x="16214481" y="2257820"/>
                <a:ext cx="465" cy="54"/>
              </a:xfrm>
              <a:custGeom>
                <a:avLst/>
                <a:gdLst/>
                <a:ahLst/>
                <a:cxnLst/>
                <a:rect l="l" t="t" r="r" b="b"/>
                <a:pathLst>
                  <a:path w="465" h="54" extrusionOk="0">
                    <a:moveTo>
                      <a:pt x="0" y="40"/>
                    </a:moveTo>
                    <a:cubicBezTo>
                      <a:pt x="335" y="65"/>
                      <a:pt x="135" y="60"/>
                      <a:pt x="465" y="0"/>
                    </a:cubicBezTo>
                    <a:cubicBezTo>
                      <a:pt x="325" y="25"/>
                      <a:pt x="145" y="15"/>
                      <a:pt x="0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3913;p37">
                <a:extLst>
                  <a:ext uri="{FF2B5EF4-FFF2-40B4-BE49-F238E27FC236}">
                    <a16:creationId xmlns:a16="http://schemas.microsoft.com/office/drawing/2014/main" xmlns="" id="{0CD134D1-B2E3-2DDB-683A-D0A24B69CA89}"/>
                  </a:ext>
                </a:extLst>
              </p:cNvPr>
              <p:cNvSpPr/>
              <p:nvPr/>
            </p:nvSpPr>
            <p:spPr>
              <a:xfrm>
                <a:off x="16182520" y="2259682"/>
                <a:ext cx="65" cy="5"/>
              </a:xfrm>
              <a:custGeom>
                <a:avLst/>
                <a:gdLst/>
                <a:ahLst/>
                <a:cxnLst/>
                <a:rect l="l" t="t" r="r" b="b"/>
                <a:pathLst>
                  <a:path w="65" h="5" extrusionOk="0">
                    <a:moveTo>
                      <a:pt x="65" y="0"/>
                    </a:moveTo>
                    <a:cubicBezTo>
                      <a:pt x="40" y="0"/>
                      <a:pt x="20" y="0"/>
                      <a:pt x="0" y="5"/>
                    </a:cubicBezTo>
                    <a:cubicBezTo>
                      <a:pt x="10" y="5"/>
                      <a:pt x="50" y="0"/>
                      <a:pt x="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914;p37">
                <a:extLst>
                  <a:ext uri="{FF2B5EF4-FFF2-40B4-BE49-F238E27FC236}">
                    <a16:creationId xmlns:a16="http://schemas.microsoft.com/office/drawing/2014/main" xmlns="" id="{31FDEF97-16D6-AF81-EB01-FA4E0F9D8612}"/>
                  </a:ext>
                </a:extLst>
              </p:cNvPr>
              <p:cNvSpPr/>
              <p:nvPr/>
            </p:nvSpPr>
            <p:spPr>
              <a:xfrm>
                <a:off x="16248595" y="2255717"/>
                <a:ext cx="9" cy="5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3915;p37">
                <a:extLst>
                  <a:ext uri="{FF2B5EF4-FFF2-40B4-BE49-F238E27FC236}">
                    <a16:creationId xmlns:a16="http://schemas.microsoft.com/office/drawing/2014/main" xmlns="" id="{5F7D478B-A17C-D0E0-3109-4ABA9778CA1A}"/>
                  </a:ext>
                </a:extLst>
              </p:cNvPr>
              <p:cNvSpPr/>
              <p:nvPr/>
            </p:nvSpPr>
            <p:spPr>
              <a:xfrm>
                <a:off x="14756420" y="2238660"/>
                <a:ext cx="2502880" cy="853093"/>
              </a:xfrm>
              <a:custGeom>
                <a:avLst/>
                <a:gdLst/>
                <a:ahLst/>
                <a:cxnLst/>
                <a:rect l="l" t="t" r="r" b="b"/>
                <a:pathLst>
                  <a:path w="2502880" h="853093" extrusionOk="0">
                    <a:moveTo>
                      <a:pt x="2475203" y="13508"/>
                    </a:moveTo>
                    <a:cubicBezTo>
                      <a:pt x="2110923" y="-9508"/>
                      <a:pt x="1564674" y="-4577"/>
                      <a:pt x="1199384" y="39674"/>
                    </a:cubicBezTo>
                    <a:cubicBezTo>
                      <a:pt x="1190984" y="40194"/>
                      <a:pt x="37251" y="85161"/>
                      <a:pt x="16612" y="87038"/>
                    </a:cubicBezTo>
                    <a:cubicBezTo>
                      <a:pt x="-20586" y="88325"/>
                      <a:pt x="6680" y="124752"/>
                      <a:pt x="78493" y="228596"/>
                    </a:cubicBezTo>
                    <a:cubicBezTo>
                      <a:pt x="17288" y="366295"/>
                      <a:pt x="-22263" y="312723"/>
                      <a:pt x="90562" y="421018"/>
                    </a:cubicBezTo>
                    <a:cubicBezTo>
                      <a:pt x="95938" y="426955"/>
                      <a:pt x="103707" y="431340"/>
                      <a:pt x="107431" y="438518"/>
                    </a:cubicBezTo>
                    <a:cubicBezTo>
                      <a:pt x="109669" y="464753"/>
                      <a:pt x="35343" y="606697"/>
                      <a:pt x="33321" y="620022"/>
                    </a:cubicBezTo>
                    <a:cubicBezTo>
                      <a:pt x="37656" y="645686"/>
                      <a:pt x="75855" y="638193"/>
                      <a:pt x="138637" y="674405"/>
                    </a:cubicBezTo>
                    <a:cubicBezTo>
                      <a:pt x="94176" y="818961"/>
                      <a:pt x="27414" y="847309"/>
                      <a:pt x="109604" y="852920"/>
                    </a:cubicBezTo>
                    <a:cubicBezTo>
                      <a:pt x="132275" y="854467"/>
                      <a:pt x="340615" y="845226"/>
                      <a:pt x="343894" y="842528"/>
                    </a:cubicBezTo>
                    <a:cubicBezTo>
                      <a:pt x="548254" y="826710"/>
                      <a:pt x="540029" y="838093"/>
                      <a:pt x="733667" y="841892"/>
                    </a:cubicBezTo>
                    <a:cubicBezTo>
                      <a:pt x="1058657" y="847564"/>
                      <a:pt x="2057186" y="783050"/>
                      <a:pt x="2057557" y="783030"/>
                    </a:cubicBezTo>
                    <a:cubicBezTo>
                      <a:pt x="2606784" y="813375"/>
                      <a:pt x="2520680" y="843930"/>
                      <a:pt x="2434326" y="679110"/>
                    </a:cubicBezTo>
                    <a:cubicBezTo>
                      <a:pt x="2457933" y="652910"/>
                      <a:pt x="2501178" y="624582"/>
                      <a:pt x="2496352" y="585597"/>
                    </a:cubicBezTo>
                    <a:cubicBezTo>
                      <a:pt x="2471263" y="532121"/>
                      <a:pt x="2437154" y="482133"/>
                      <a:pt x="2417081" y="426324"/>
                    </a:cubicBezTo>
                    <a:cubicBezTo>
                      <a:pt x="2430587" y="384055"/>
                      <a:pt x="2491637" y="315972"/>
                      <a:pt x="2490481" y="288180"/>
                    </a:cubicBezTo>
                    <a:cubicBezTo>
                      <a:pt x="2473246" y="236205"/>
                      <a:pt x="2430016" y="188430"/>
                      <a:pt x="2430231" y="161474"/>
                    </a:cubicBezTo>
                    <a:cubicBezTo>
                      <a:pt x="2472710" y="103938"/>
                      <a:pt x="2541785" y="10835"/>
                      <a:pt x="2475203" y="135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93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3"/>
          <p:cNvGrpSpPr/>
          <p:nvPr/>
        </p:nvGrpSpPr>
        <p:grpSpPr>
          <a:xfrm rot="-384435">
            <a:off x="101988" y="169079"/>
            <a:ext cx="3276885" cy="4406552"/>
            <a:chOff x="883753" y="737154"/>
            <a:chExt cx="6553465" cy="8812694"/>
          </a:xfrm>
        </p:grpSpPr>
        <p:sp>
          <p:nvSpPr>
            <p:cNvPr id="796" name="Google Shape;796;p13"/>
            <p:cNvSpPr/>
            <p:nvPr/>
          </p:nvSpPr>
          <p:spPr>
            <a:xfrm>
              <a:off x="890760" y="737154"/>
              <a:ext cx="6546458" cy="8812694"/>
            </a:xfrm>
            <a:custGeom>
              <a:avLst/>
              <a:gdLst/>
              <a:ahLst/>
              <a:cxnLst/>
              <a:rect l="l" t="t" r="r" b="b"/>
              <a:pathLst>
                <a:path w="6546458" h="8812694" extrusionOk="0">
                  <a:moveTo>
                    <a:pt x="6509747" y="8493649"/>
                  </a:moveTo>
                  <a:cubicBezTo>
                    <a:pt x="6497186" y="8280013"/>
                    <a:pt x="6531081" y="8028869"/>
                    <a:pt x="6517111" y="7768631"/>
                  </a:cubicBezTo>
                  <a:cubicBezTo>
                    <a:pt x="6482811" y="7166002"/>
                    <a:pt x="6502383" y="7603798"/>
                    <a:pt x="6502383" y="7009823"/>
                  </a:cubicBezTo>
                  <a:cubicBezTo>
                    <a:pt x="6503704" y="6340729"/>
                    <a:pt x="6414053" y="5917033"/>
                    <a:pt x="6445851" y="4835541"/>
                  </a:cubicBezTo>
                  <a:cubicBezTo>
                    <a:pt x="6457724" y="4582106"/>
                    <a:pt x="6462410" y="4716041"/>
                    <a:pt x="6428128" y="4111667"/>
                  </a:cubicBezTo>
                  <a:cubicBezTo>
                    <a:pt x="6368690" y="3255339"/>
                    <a:pt x="6362929" y="11021"/>
                    <a:pt x="6299332" y="9452"/>
                  </a:cubicBezTo>
                  <a:cubicBezTo>
                    <a:pt x="5761405" y="-5353"/>
                    <a:pt x="5142194" y="20838"/>
                    <a:pt x="5145541" y="20838"/>
                  </a:cubicBezTo>
                  <a:cubicBezTo>
                    <a:pt x="4538732" y="20838"/>
                    <a:pt x="5100953" y="-38753"/>
                    <a:pt x="4361067" y="43610"/>
                  </a:cubicBezTo>
                  <a:cubicBezTo>
                    <a:pt x="4032216" y="80042"/>
                    <a:pt x="3221317" y="34886"/>
                    <a:pt x="3183176" y="32594"/>
                  </a:cubicBezTo>
                  <a:cubicBezTo>
                    <a:pt x="3152735" y="34868"/>
                    <a:pt x="2469293" y="88396"/>
                    <a:pt x="2398368" y="82316"/>
                  </a:cubicBezTo>
                  <a:cubicBezTo>
                    <a:pt x="1698789" y="22671"/>
                    <a:pt x="353786" y="114535"/>
                    <a:pt x="437324" y="108154"/>
                  </a:cubicBezTo>
                  <a:cubicBezTo>
                    <a:pt x="415585" y="108154"/>
                    <a:pt x="60308" y="101316"/>
                    <a:pt x="63655" y="101703"/>
                  </a:cubicBezTo>
                  <a:cubicBezTo>
                    <a:pt x="61400" y="101703"/>
                    <a:pt x="59639" y="1156017"/>
                    <a:pt x="59639" y="1930952"/>
                  </a:cubicBezTo>
                  <a:cubicBezTo>
                    <a:pt x="59568" y="1932256"/>
                    <a:pt x="18046" y="2560829"/>
                    <a:pt x="14469" y="2844615"/>
                  </a:cubicBezTo>
                  <a:cubicBezTo>
                    <a:pt x="14469" y="2880307"/>
                    <a:pt x="58635" y="3298891"/>
                    <a:pt x="52944" y="3354411"/>
                  </a:cubicBezTo>
                  <a:cubicBezTo>
                    <a:pt x="-21610" y="4093883"/>
                    <a:pt x="93657" y="4823239"/>
                    <a:pt x="25180" y="6297741"/>
                  </a:cubicBezTo>
                  <a:cubicBezTo>
                    <a:pt x="-1897" y="6825779"/>
                    <a:pt x="34482" y="6747206"/>
                    <a:pt x="25515" y="7021615"/>
                  </a:cubicBezTo>
                  <a:cubicBezTo>
                    <a:pt x="-19566" y="8267358"/>
                    <a:pt x="5450" y="7622234"/>
                    <a:pt x="22168" y="8426092"/>
                  </a:cubicBezTo>
                  <a:cubicBezTo>
                    <a:pt x="29497" y="8768764"/>
                    <a:pt x="15509" y="8783657"/>
                    <a:pt x="37547" y="8784045"/>
                  </a:cubicBezTo>
                  <a:cubicBezTo>
                    <a:pt x="1449230" y="8805601"/>
                    <a:pt x="2660593" y="8818855"/>
                    <a:pt x="4495853" y="8786318"/>
                  </a:cubicBezTo>
                  <a:cubicBezTo>
                    <a:pt x="5224130" y="8772271"/>
                    <a:pt x="5234506" y="8818203"/>
                    <a:pt x="5312442" y="8812140"/>
                  </a:cubicBezTo>
                  <a:cubicBezTo>
                    <a:pt x="6794768" y="8699002"/>
                    <a:pt x="6543536" y="8995849"/>
                    <a:pt x="6509747" y="8493649"/>
                  </a:cubicBezTo>
                  <a:close/>
                  <a:moveTo>
                    <a:pt x="354702" y="992207"/>
                  </a:moveTo>
                  <a:cubicBezTo>
                    <a:pt x="292814" y="967162"/>
                    <a:pt x="260029" y="883653"/>
                    <a:pt x="286789" y="815689"/>
                  </a:cubicBezTo>
                  <a:cubicBezTo>
                    <a:pt x="331624" y="700666"/>
                    <a:pt x="485841" y="712828"/>
                    <a:pt x="525972" y="824044"/>
                  </a:cubicBezTo>
                  <a:cubicBezTo>
                    <a:pt x="565451" y="918956"/>
                    <a:pt x="468770" y="1038897"/>
                    <a:pt x="354702" y="992207"/>
                  </a:cubicBezTo>
                  <a:close/>
                  <a:moveTo>
                    <a:pt x="342987" y="1713437"/>
                  </a:moveTo>
                  <a:cubicBezTo>
                    <a:pt x="293483" y="1686858"/>
                    <a:pt x="267710" y="1620816"/>
                    <a:pt x="282103" y="1561224"/>
                  </a:cubicBezTo>
                  <a:cubicBezTo>
                    <a:pt x="313884" y="1431026"/>
                    <a:pt x="483832" y="1430638"/>
                    <a:pt x="527311" y="1551354"/>
                  </a:cubicBezTo>
                  <a:cubicBezTo>
                    <a:pt x="569467" y="1652312"/>
                    <a:pt x="458411" y="1775690"/>
                    <a:pt x="342987" y="1713437"/>
                  </a:cubicBezTo>
                  <a:close/>
                  <a:moveTo>
                    <a:pt x="357379" y="2447181"/>
                  </a:moveTo>
                  <a:cubicBezTo>
                    <a:pt x="295492" y="2422135"/>
                    <a:pt x="262707" y="2339384"/>
                    <a:pt x="289132" y="2271051"/>
                  </a:cubicBezTo>
                  <a:cubicBezTo>
                    <a:pt x="333632" y="2155270"/>
                    <a:pt x="488853" y="2167801"/>
                    <a:pt x="528649" y="2279017"/>
                  </a:cubicBezTo>
                  <a:cubicBezTo>
                    <a:pt x="568463" y="2374300"/>
                    <a:pt x="471113" y="2493483"/>
                    <a:pt x="357379" y="2447181"/>
                  </a:cubicBezTo>
                  <a:close/>
                  <a:moveTo>
                    <a:pt x="359053" y="3174844"/>
                  </a:moveTo>
                  <a:cubicBezTo>
                    <a:pt x="297165" y="3149798"/>
                    <a:pt x="264381" y="3067047"/>
                    <a:pt x="290806" y="2999102"/>
                  </a:cubicBezTo>
                  <a:cubicBezTo>
                    <a:pt x="335306" y="2882950"/>
                    <a:pt x="490527" y="2895482"/>
                    <a:pt x="530323" y="3006698"/>
                  </a:cubicBezTo>
                  <a:cubicBezTo>
                    <a:pt x="570472" y="3102721"/>
                    <a:pt x="471783" y="3220776"/>
                    <a:pt x="359053" y="3174844"/>
                  </a:cubicBezTo>
                  <a:close/>
                  <a:moveTo>
                    <a:pt x="286454" y="3744231"/>
                  </a:moveTo>
                  <a:cubicBezTo>
                    <a:pt x="318235" y="3614033"/>
                    <a:pt x="488184" y="3613275"/>
                    <a:pt x="531662" y="3734361"/>
                  </a:cubicBezTo>
                  <a:cubicBezTo>
                    <a:pt x="619305" y="3944279"/>
                    <a:pt x="228249" y="3983760"/>
                    <a:pt x="286454" y="3744231"/>
                  </a:cubicBezTo>
                  <a:close/>
                  <a:moveTo>
                    <a:pt x="288128" y="4471524"/>
                  </a:moveTo>
                  <a:cubicBezTo>
                    <a:pt x="319909" y="4341713"/>
                    <a:pt x="489523" y="4340180"/>
                    <a:pt x="533336" y="4461654"/>
                  </a:cubicBezTo>
                  <a:cubicBezTo>
                    <a:pt x="621314" y="4672700"/>
                    <a:pt x="230257" y="4711053"/>
                    <a:pt x="288128" y="4471524"/>
                  </a:cubicBezTo>
                  <a:close/>
                  <a:moveTo>
                    <a:pt x="363404" y="5357481"/>
                  </a:moveTo>
                  <a:cubicBezTo>
                    <a:pt x="301517" y="5332435"/>
                    <a:pt x="268732" y="5249684"/>
                    <a:pt x="295157" y="5181739"/>
                  </a:cubicBezTo>
                  <a:cubicBezTo>
                    <a:pt x="339657" y="5065588"/>
                    <a:pt x="494878" y="5078119"/>
                    <a:pt x="534674" y="5189335"/>
                  </a:cubicBezTo>
                  <a:cubicBezTo>
                    <a:pt x="574488" y="5284988"/>
                    <a:pt x="476469" y="5403413"/>
                    <a:pt x="363404" y="5357481"/>
                  </a:cubicBezTo>
                  <a:close/>
                  <a:moveTo>
                    <a:pt x="290806" y="5926868"/>
                  </a:moveTo>
                  <a:cubicBezTo>
                    <a:pt x="322586" y="5796282"/>
                    <a:pt x="492535" y="5796282"/>
                    <a:pt x="536013" y="5916998"/>
                  </a:cubicBezTo>
                  <a:cubicBezTo>
                    <a:pt x="623657" y="6126916"/>
                    <a:pt x="232600" y="6166397"/>
                    <a:pt x="290806" y="5926868"/>
                  </a:cubicBezTo>
                  <a:close/>
                  <a:moveTo>
                    <a:pt x="353363" y="6806374"/>
                  </a:moveTo>
                  <a:cubicBezTo>
                    <a:pt x="303860" y="6779795"/>
                    <a:pt x="278086" y="6713752"/>
                    <a:pt x="292479" y="6654161"/>
                  </a:cubicBezTo>
                  <a:cubicBezTo>
                    <a:pt x="324260" y="6523962"/>
                    <a:pt x="494209" y="6523575"/>
                    <a:pt x="537687" y="6644291"/>
                  </a:cubicBezTo>
                  <a:cubicBezTo>
                    <a:pt x="579844" y="6745267"/>
                    <a:pt x="469105" y="6868626"/>
                    <a:pt x="353363" y="6806374"/>
                  </a:cubicBezTo>
                  <a:close/>
                  <a:moveTo>
                    <a:pt x="367738" y="7540118"/>
                  </a:moveTo>
                  <a:cubicBezTo>
                    <a:pt x="305850" y="7515072"/>
                    <a:pt x="273066" y="7432321"/>
                    <a:pt x="299491" y="7364375"/>
                  </a:cubicBezTo>
                  <a:cubicBezTo>
                    <a:pt x="343991" y="7248224"/>
                    <a:pt x="499212" y="7260756"/>
                    <a:pt x="539008" y="7371972"/>
                  </a:cubicBezTo>
                  <a:cubicBezTo>
                    <a:pt x="578840" y="7467625"/>
                    <a:pt x="480820" y="7586049"/>
                    <a:pt x="367738" y="7540118"/>
                  </a:cubicBezTo>
                  <a:close/>
                  <a:moveTo>
                    <a:pt x="369077" y="8267798"/>
                  </a:moveTo>
                  <a:cubicBezTo>
                    <a:pt x="238273" y="8214658"/>
                    <a:pt x="282103" y="7984999"/>
                    <a:pt x="438663" y="8011578"/>
                  </a:cubicBezTo>
                  <a:cubicBezTo>
                    <a:pt x="628343" y="8044590"/>
                    <a:pt x="548063" y="8340679"/>
                    <a:pt x="369077" y="8267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7" name="Google Shape;797;p13"/>
            <p:cNvGrpSpPr/>
            <p:nvPr/>
          </p:nvGrpSpPr>
          <p:grpSpPr>
            <a:xfrm>
              <a:off x="883753" y="1196477"/>
              <a:ext cx="6527328" cy="8034326"/>
              <a:chOff x="883753" y="1196477"/>
              <a:chExt cx="6527328" cy="8034326"/>
            </a:xfrm>
          </p:grpSpPr>
          <p:sp>
            <p:nvSpPr>
              <p:cNvPr id="798" name="Google Shape;798;p13"/>
              <p:cNvSpPr/>
              <p:nvPr/>
            </p:nvSpPr>
            <p:spPr>
              <a:xfrm>
                <a:off x="943146" y="1196477"/>
                <a:ext cx="6288424" cy="63714"/>
              </a:xfrm>
              <a:custGeom>
                <a:avLst/>
                <a:gdLst/>
                <a:ahLst/>
                <a:cxnLst/>
                <a:rect l="l" t="t" r="r" b="b"/>
                <a:pathLst>
                  <a:path w="6288424" h="63714" extrusionOk="0">
                    <a:moveTo>
                      <a:pt x="6285404" y="63715"/>
                    </a:moveTo>
                    <a:cubicBezTo>
                      <a:pt x="6283713" y="63732"/>
                      <a:pt x="11146" y="42476"/>
                      <a:pt x="8927" y="42459"/>
                    </a:cubicBezTo>
                    <a:cubicBezTo>
                      <a:pt x="8927" y="-22174"/>
                      <a:pt x="-443701" y="228"/>
                      <a:pt x="5097154" y="23476"/>
                    </a:cubicBezTo>
                    <a:cubicBezTo>
                      <a:pt x="6415768" y="28552"/>
                      <a:pt x="6283854" y="9023"/>
                      <a:pt x="6285404" y="63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943560" y="1918236"/>
                <a:ext cx="6306493" cy="66587"/>
              </a:xfrm>
              <a:custGeom>
                <a:avLst/>
                <a:gdLst/>
                <a:ahLst/>
                <a:cxnLst/>
                <a:rect l="l" t="t" r="r" b="b"/>
                <a:pathLst>
                  <a:path w="6306493" h="66587" extrusionOk="0">
                    <a:moveTo>
                      <a:pt x="6303064" y="66588"/>
                    </a:moveTo>
                    <a:cubicBezTo>
                      <a:pt x="6301056" y="66623"/>
                      <a:pt x="8459" y="45349"/>
                      <a:pt x="7173" y="45331"/>
                    </a:cubicBezTo>
                    <a:cubicBezTo>
                      <a:pt x="8670" y="-22368"/>
                      <a:pt x="-419610" y="-1517"/>
                      <a:pt x="5113792" y="26349"/>
                    </a:cubicBezTo>
                    <a:cubicBezTo>
                      <a:pt x="6431666" y="31407"/>
                      <a:pt x="6303064" y="11226"/>
                      <a:pt x="6303064" y="665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945379" y="2642655"/>
                <a:ext cx="6348399" cy="52716"/>
              </a:xfrm>
              <a:custGeom>
                <a:avLst/>
                <a:gdLst/>
                <a:ahLst/>
                <a:cxnLst/>
                <a:rect l="l" t="t" r="r" b="b"/>
                <a:pathLst>
                  <a:path w="6348399" h="52716" extrusionOk="0">
                    <a:moveTo>
                      <a:pt x="842696" y="48593"/>
                    </a:moveTo>
                    <a:cubicBezTo>
                      <a:pt x="-117205" y="48593"/>
                      <a:pt x="5037" y="61301"/>
                      <a:pt x="5037" y="0"/>
                    </a:cubicBezTo>
                    <a:cubicBezTo>
                      <a:pt x="7733522" y="43993"/>
                      <a:pt x="8852361" y="61442"/>
                      <a:pt x="842696" y="485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903595" y="3369507"/>
                <a:ext cx="6373533" cy="64597"/>
              </a:xfrm>
              <a:custGeom>
                <a:avLst/>
                <a:gdLst/>
                <a:ahLst/>
                <a:cxnLst/>
                <a:rect l="l" t="t" r="r" b="b"/>
                <a:pathLst>
                  <a:path w="6373533" h="64597" extrusionOk="0">
                    <a:moveTo>
                      <a:pt x="6370124" y="64597"/>
                    </a:moveTo>
                    <a:cubicBezTo>
                      <a:pt x="6368750" y="64615"/>
                      <a:pt x="8576" y="42971"/>
                      <a:pt x="6655" y="42953"/>
                    </a:cubicBezTo>
                    <a:cubicBezTo>
                      <a:pt x="9773" y="-22701"/>
                      <a:pt x="-423158" y="441"/>
                      <a:pt x="5188217" y="23971"/>
                    </a:cubicBezTo>
                    <a:cubicBezTo>
                      <a:pt x="6497951" y="29029"/>
                      <a:pt x="6370124" y="9483"/>
                      <a:pt x="6370124" y="645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932933" y="4094239"/>
                <a:ext cx="6360531" cy="64126"/>
              </a:xfrm>
              <a:custGeom>
                <a:avLst/>
                <a:gdLst/>
                <a:ahLst/>
                <a:cxnLst/>
                <a:rect l="l" t="t" r="r" b="b"/>
                <a:pathLst>
                  <a:path w="6360531" h="64126" extrusionOk="0">
                    <a:moveTo>
                      <a:pt x="6357504" y="64126"/>
                    </a:moveTo>
                    <a:cubicBezTo>
                      <a:pt x="6355954" y="64144"/>
                      <a:pt x="6596" y="42500"/>
                      <a:pt x="4746" y="42483"/>
                    </a:cubicBezTo>
                    <a:cubicBezTo>
                      <a:pt x="14488" y="-22449"/>
                      <a:pt x="-425349" y="376"/>
                      <a:pt x="5176266" y="23888"/>
                    </a:cubicBezTo>
                    <a:cubicBezTo>
                      <a:pt x="6487709" y="28946"/>
                      <a:pt x="6355918" y="9858"/>
                      <a:pt x="6357504" y="641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910051" y="4818452"/>
                <a:ext cx="6413352" cy="64545"/>
              </a:xfrm>
              <a:custGeom>
                <a:avLst/>
                <a:gdLst/>
                <a:ahLst/>
                <a:cxnLst/>
                <a:rect l="l" t="t" r="r" b="b"/>
                <a:pathLst>
                  <a:path w="6413352" h="64545" extrusionOk="0">
                    <a:moveTo>
                      <a:pt x="6411498" y="64546"/>
                    </a:moveTo>
                    <a:cubicBezTo>
                      <a:pt x="6410212" y="64563"/>
                      <a:pt x="157305" y="43554"/>
                      <a:pt x="8567" y="42531"/>
                    </a:cubicBezTo>
                    <a:cubicBezTo>
                      <a:pt x="7123" y="-22806"/>
                      <a:pt x="-434195" y="601"/>
                      <a:pt x="5216219" y="24307"/>
                    </a:cubicBezTo>
                    <a:cubicBezTo>
                      <a:pt x="6542126" y="29383"/>
                      <a:pt x="6406530" y="9854"/>
                      <a:pt x="6411498" y="645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929522" y="5540811"/>
                <a:ext cx="6426617" cy="58761"/>
              </a:xfrm>
              <a:custGeom>
                <a:avLst/>
                <a:gdLst/>
                <a:ahLst/>
                <a:cxnLst/>
                <a:rect l="l" t="t" r="r" b="b"/>
                <a:pathLst>
                  <a:path w="6426617" h="58761" extrusionOk="0">
                    <a:moveTo>
                      <a:pt x="2347890" y="51255"/>
                    </a:moveTo>
                    <a:cubicBezTo>
                      <a:pt x="-214571" y="41402"/>
                      <a:pt x="5709" y="70519"/>
                      <a:pt x="4158" y="0"/>
                    </a:cubicBezTo>
                    <a:cubicBezTo>
                      <a:pt x="6854748" y="19053"/>
                      <a:pt x="9116421" y="79808"/>
                      <a:pt x="2347890" y="512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928380" y="6266283"/>
                <a:ext cx="6412630" cy="65977"/>
              </a:xfrm>
              <a:custGeom>
                <a:avLst/>
                <a:gdLst/>
                <a:ahLst/>
                <a:cxnLst/>
                <a:rect l="l" t="t" r="r" b="b"/>
                <a:pathLst>
                  <a:path w="6412630" h="65977" extrusionOk="0">
                    <a:moveTo>
                      <a:pt x="6409235" y="65977"/>
                    </a:moveTo>
                    <a:cubicBezTo>
                      <a:pt x="6407949" y="65994"/>
                      <a:pt x="144914" y="44897"/>
                      <a:pt x="7626" y="43963"/>
                    </a:cubicBezTo>
                    <a:cubicBezTo>
                      <a:pt x="7626" y="-24582"/>
                      <a:pt x="-425288" y="1627"/>
                      <a:pt x="5232349" y="25368"/>
                    </a:cubicBezTo>
                    <a:cubicBezTo>
                      <a:pt x="6536534" y="31678"/>
                      <a:pt x="6409235" y="8553"/>
                      <a:pt x="6409235" y="659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909355" y="6989920"/>
                <a:ext cx="6460822" cy="66971"/>
              </a:xfrm>
              <a:custGeom>
                <a:avLst/>
                <a:gdLst/>
                <a:ahLst/>
                <a:cxnLst/>
                <a:rect l="l" t="t" r="r" b="b"/>
                <a:pathLst>
                  <a:path w="6460822" h="66971" extrusionOk="0">
                    <a:moveTo>
                      <a:pt x="6459371" y="66971"/>
                    </a:moveTo>
                    <a:cubicBezTo>
                      <a:pt x="6458085" y="66989"/>
                      <a:pt x="120865" y="45698"/>
                      <a:pt x="6585" y="44957"/>
                    </a:cubicBezTo>
                    <a:cubicBezTo>
                      <a:pt x="9880" y="-25985"/>
                      <a:pt x="-426857" y="2462"/>
                      <a:pt x="5268761" y="26363"/>
                    </a:cubicBezTo>
                    <a:cubicBezTo>
                      <a:pt x="6589101" y="31439"/>
                      <a:pt x="6453293" y="11857"/>
                      <a:pt x="6459371" y="669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3"/>
              <p:cNvSpPr/>
              <p:nvPr/>
            </p:nvSpPr>
            <p:spPr>
              <a:xfrm>
                <a:off x="910632" y="7713965"/>
                <a:ext cx="6500449" cy="59902"/>
              </a:xfrm>
              <a:custGeom>
                <a:avLst/>
                <a:gdLst/>
                <a:ahLst/>
                <a:cxnLst/>
                <a:rect l="l" t="t" r="r" b="b"/>
                <a:pathLst>
                  <a:path w="6500449" h="59902" extrusionOk="0">
                    <a:moveTo>
                      <a:pt x="2418627" y="51625"/>
                    </a:moveTo>
                    <a:cubicBezTo>
                      <a:pt x="-254221" y="41367"/>
                      <a:pt x="6982" y="72899"/>
                      <a:pt x="6982" y="0"/>
                    </a:cubicBezTo>
                    <a:cubicBezTo>
                      <a:pt x="6816172" y="26244"/>
                      <a:pt x="9283609" y="80601"/>
                      <a:pt x="2418627" y="51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3"/>
              <p:cNvSpPr/>
              <p:nvPr/>
            </p:nvSpPr>
            <p:spPr>
              <a:xfrm>
                <a:off x="883753" y="8440259"/>
                <a:ext cx="6526567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6526567" h="65525" extrusionOk="0">
                    <a:moveTo>
                      <a:pt x="6524117" y="65525"/>
                    </a:moveTo>
                    <a:cubicBezTo>
                      <a:pt x="6522779" y="65543"/>
                      <a:pt x="276760" y="45027"/>
                      <a:pt x="8105" y="42753"/>
                    </a:cubicBezTo>
                    <a:cubicBezTo>
                      <a:pt x="8105" y="-23624"/>
                      <a:pt x="-440065" y="1087"/>
                      <a:pt x="5328839" y="25286"/>
                    </a:cubicBezTo>
                    <a:cubicBezTo>
                      <a:pt x="6654358" y="30363"/>
                      <a:pt x="6520999" y="10816"/>
                      <a:pt x="6524117" y="655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905593" y="9163074"/>
                <a:ext cx="6497258" cy="67729"/>
              </a:xfrm>
              <a:custGeom>
                <a:avLst/>
                <a:gdLst/>
                <a:ahLst/>
                <a:cxnLst/>
                <a:rect l="l" t="t" r="r" b="b"/>
                <a:pathLst>
                  <a:path w="6497258" h="67729" extrusionOk="0">
                    <a:moveTo>
                      <a:pt x="6494914" y="67730"/>
                    </a:moveTo>
                    <a:cubicBezTo>
                      <a:pt x="6493646" y="67748"/>
                      <a:pt x="178658" y="45998"/>
                      <a:pt x="8339" y="44570"/>
                    </a:cubicBezTo>
                    <a:cubicBezTo>
                      <a:pt x="6754" y="-21983"/>
                      <a:pt x="-434352" y="-1890"/>
                      <a:pt x="5324052" y="27103"/>
                    </a:cubicBezTo>
                    <a:cubicBezTo>
                      <a:pt x="6623076" y="32179"/>
                      <a:pt x="6491584" y="11153"/>
                      <a:pt x="6494914" y="677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0" name="Google Shape;810;p13"/>
            <p:cNvSpPr/>
            <p:nvPr/>
          </p:nvSpPr>
          <p:spPr>
            <a:xfrm>
              <a:off x="1743570" y="814551"/>
              <a:ext cx="175291" cy="8727904"/>
            </a:xfrm>
            <a:custGeom>
              <a:avLst/>
              <a:gdLst/>
              <a:ahLst/>
              <a:cxnLst/>
              <a:rect l="l" t="t" r="r" b="b"/>
              <a:pathLst>
                <a:path w="175291" h="8727904" extrusionOk="0">
                  <a:moveTo>
                    <a:pt x="175292" y="8727905"/>
                  </a:moveTo>
                  <a:cubicBezTo>
                    <a:pt x="78540" y="8727905"/>
                    <a:pt x="-73792" y="3686082"/>
                    <a:pt x="41140" y="2"/>
                  </a:cubicBezTo>
                  <a:cubicBezTo>
                    <a:pt x="139089" y="-2977"/>
                    <a:pt x="-96887" y="3400745"/>
                    <a:pt x="175292" y="8727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13"/>
          <p:cNvGrpSpPr/>
          <p:nvPr/>
        </p:nvGrpSpPr>
        <p:grpSpPr>
          <a:xfrm rot="-189150">
            <a:off x="661956" y="530863"/>
            <a:ext cx="3416445" cy="3462072"/>
            <a:chOff x="1678844" y="1681815"/>
            <a:chExt cx="6832114" cy="6923359"/>
          </a:xfrm>
        </p:grpSpPr>
        <p:sp>
          <p:nvSpPr>
            <p:cNvPr id="817" name="Google Shape;817;p13"/>
            <p:cNvSpPr/>
            <p:nvPr/>
          </p:nvSpPr>
          <p:spPr>
            <a:xfrm>
              <a:off x="1678844" y="1681815"/>
              <a:ext cx="6832114" cy="6923359"/>
            </a:xfrm>
            <a:custGeom>
              <a:avLst/>
              <a:gdLst/>
              <a:ahLst/>
              <a:cxnLst/>
              <a:rect l="l" t="t" r="r" b="b"/>
              <a:pathLst>
                <a:path w="6832114" h="6923359" extrusionOk="0">
                  <a:moveTo>
                    <a:pt x="6702602" y="5165094"/>
                  </a:moveTo>
                  <a:cubicBezTo>
                    <a:pt x="6163393" y="6195469"/>
                    <a:pt x="5827234" y="6434145"/>
                    <a:pt x="5305736" y="6778582"/>
                  </a:cubicBezTo>
                  <a:cubicBezTo>
                    <a:pt x="4893864" y="7004118"/>
                    <a:pt x="5456803" y="6890824"/>
                    <a:pt x="116208" y="6920192"/>
                  </a:cubicBezTo>
                  <a:cubicBezTo>
                    <a:pt x="-77531" y="6921287"/>
                    <a:pt x="38309" y="7150657"/>
                    <a:pt x="1462" y="1456347"/>
                  </a:cubicBezTo>
                  <a:cubicBezTo>
                    <a:pt x="5447" y="734643"/>
                    <a:pt x="3690" y="1050736"/>
                    <a:pt x="8436" y="203773"/>
                  </a:cubicBezTo>
                  <a:cubicBezTo>
                    <a:pt x="9321" y="-1573"/>
                    <a:pt x="-60484" y="126772"/>
                    <a:pt x="6715580" y="19"/>
                  </a:cubicBezTo>
                  <a:cubicBezTo>
                    <a:pt x="6778647" y="-1130"/>
                    <a:pt x="6830244" y="49881"/>
                    <a:pt x="6829967" y="112897"/>
                  </a:cubicBezTo>
                  <a:cubicBezTo>
                    <a:pt x="6800647" y="5404572"/>
                    <a:pt x="6906787" y="4771182"/>
                    <a:pt x="6702602" y="5165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6677367" y="6572882"/>
              <a:ext cx="1829160" cy="2027975"/>
            </a:xfrm>
            <a:custGeom>
              <a:avLst/>
              <a:gdLst/>
              <a:ahLst/>
              <a:cxnLst/>
              <a:rect l="l" t="t" r="r" b="b"/>
              <a:pathLst>
                <a:path w="1829160" h="2027975" extrusionOk="0">
                  <a:moveTo>
                    <a:pt x="1829161" y="0"/>
                  </a:moveTo>
                  <a:cubicBezTo>
                    <a:pt x="1718676" y="377392"/>
                    <a:pt x="950638" y="1729413"/>
                    <a:pt x="0" y="2027976"/>
                  </a:cubicBezTo>
                  <a:cubicBezTo>
                    <a:pt x="517541" y="1674733"/>
                    <a:pt x="708264" y="1042672"/>
                    <a:pt x="807430" y="419085"/>
                  </a:cubicBezTo>
                  <a:cubicBezTo>
                    <a:pt x="821364" y="331366"/>
                    <a:pt x="1048283" y="403715"/>
                    <a:pt x="1285828" y="302758"/>
                  </a:cubicBezTo>
                  <a:cubicBezTo>
                    <a:pt x="1477242" y="220731"/>
                    <a:pt x="1687834" y="168390"/>
                    <a:pt x="1829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1683489" y="1681815"/>
              <a:ext cx="6825336" cy="880891"/>
            </a:xfrm>
            <a:custGeom>
              <a:avLst/>
              <a:gdLst/>
              <a:ahLst/>
              <a:cxnLst/>
              <a:rect l="l" t="t" r="r" b="b"/>
              <a:pathLst>
                <a:path w="6825336" h="880891" extrusionOk="0">
                  <a:moveTo>
                    <a:pt x="6825336" y="112911"/>
                  </a:moveTo>
                  <a:lnTo>
                    <a:pt x="6821808" y="750165"/>
                  </a:lnTo>
                  <a:lnTo>
                    <a:pt x="0" y="880892"/>
                  </a:lnTo>
                  <a:lnTo>
                    <a:pt x="3791" y="203773"/>
                  </a:lnTo>
                  <a:cubicBezTo>
                    <a:pt x="4691" y="-4329"/>
                    <a:pt x="-50628" y="126495"/>
                    <a:pt x="6710936" y="19"/>
                  </a:cubicBezTo>
                  <a:cubicBezTo>
                    <a:pt x="6774017" y="-1130"/>
                    <a:pt x="6825599" y="49881"/>
                    <a:pt x="6825336" y="112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0" name="Google Shape;820;p13"/>
          <p:cNvSpPr txBox="1"/>
          <p:nvPr/>
        </p:nvSpPr>
        <p:spPr>
          <a:xfrm rot="21271476">
            <a:off x="985129" y="1230756"/>
            <a:ext cx="2536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Arial Black" panose="020B0A04020102020204" pitchFamily="34" charset="0"/>
                <a:ea typeface="Mali Light"/>
                <a:cs typeface="Mali Light"/>
                <a:sym typeface="Mali Light"/>
              </a:rPr>
              <a:t>Haji Wada’</a:t>
            </a:r>
            <a:endParaRPr sz="700" dirty="0">
              <a:solidFill>
                <a:schemeClr val="dk1"/>
              </a:solidFill>
              <a:latin typeface="Arial Black" panose="020B0A04020102020204" pitchFamily="34" charset="0"/>
              <a:ea typeface="Mali Light"/>
              <a:cs typeface="Mali Light"/>
              <a:sym typeface="Mali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B4D038-F775-4B49-84A5-14610B73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FC044A-655C-4D19-4D4D-90FC5086CDA7}"/>
              </a:ext>
            </a:extLst>
          </p:cNvPr>
          <p:cNvSpPr txBox="1"/>
          <p:nvPr/>
        </p:nvSpPr>
        <p:spPr>
          <a:xfrm>
            <a:off x="4226245" y="472540"/>
            <a:ext cx="4619846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Haji Wada’ </a:t>
            </a:r>
            <a:r>
              <a:rPr lang="en-US" sz="1600" b="1" dirty="0" err="1">
                <a:solidFill>
                  <a:srgbClr val="C00000"/>
                </a:solidFill>
              </a:rPr>
              <a:t>adalah</a:t>
            </a:r>
            <a:r>
              <a:rPr lang="en-US" sz="1600" b="1" dirty="0">
                <a:solidFill>
                  <a:srgbClr val="C00000"/>
                </a:solidFill>
              </a:rPr>
              <a:t> haji </a:t>
            </a:r>
            <a:r>
              <a:rPr lang="en-US" sz="1600" b="1" dirty="0" err="1">
                <a:solidFill>
                  <a:srgbClr val="C00000"/>
                </a:solidFill>
              </a:rPr>
              <a:t>pertama</a:t>
            </a:r>
            <a:r>
              <a:rPr lang="en-US" sz="1600" b="1" dirty="0">
                <a:solidFill>
                  <a:srgbClr val="C00000"/>
                </a:solidFill>
              </a:rPr>
              <a:t> dan </a:t>
            </a:r>
            <a:r>
              <a:rPr lang="en-US" sz="1600" b="1" dirty="0" err="1">
                <a:solidFill>
                  <a:srgbClr val="C00000"/>
                </a:solidFill>
              </a:rPr>
              <a:t>terakhir</a:t>
            </a:r>
            <a:r>
              <a:rPr lang="en-US" sz="1600" b="1" dirty="0">
                <a:solidFill>
                  <a:srgbClr val="C00000"/>
                </a:solidFill>
              </a:rPr>
              <a:t> yang </a:t>
            </a:r>
            <a:r>
              <a:rPr lang="en-US" sz="1600" b="1" dirty="0" err="1">
                <a:solidFill>
                  <a:srgbClr val="C00000"/>
                </a:solidFill>
              </a:rPr>
              <a:t>dilakukan</a:t>
            </a:r>
            <a:r>
              <a:rPr lang="en-US" sz="1600" b="1" dirty="0">
                <a:solidFill>
                  <a:srgbClr val="C00000"/>
                </a:solidFill>
              </a:rPr>
              <a:t> oleh Nabi Muhammad Saw. </a:t>
            </a:r>
            <a:r>
              <a:rPr lang="en-US" sz="1600" b="1" dirty="0" err="1">
                <a:solidFill>
                  <a:srgbClr val="C00000"/>
                </a:solidFill>
              </a:rPr>
              <a:t>sebelum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beliau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meninggal</a:t>
            </a:r>
            <a:r>
              <a:rPr lang="en-US" sz="1600" b="1" dirty="0">
                <a:solidFill>
                  <a:srgbClr val="C00000"/>
                </a:solidFill>
              </a:rPr>
              <a:t> dunia. Haji Wada’ </a:t>
            </a:r>
            <a:r>
              <a:rPr lang="en-US" sz="1600" b="1" dirty="0" err="1">
                <a:solidFill>
                  <a:srgbClr val="C00000"/>
                </a:solidFill>
              </a:rPr>
              <a:t>disebut</a:t>
            </a:r>
            <a:r>
              <a:rPr lang="en-US" sz="1600" b="1" dirty="0">
                <a:solidFill>
                  <a:srgbClr val="C00000"/>
                </a:solidFill>
              </a:rPr>
              <a:t> juga haji </a:t>
            </a:r>
            <a:r>
              <a:rPr lang="en-US" sz="1600" b="1" dirty="0" err="1">
                <a:solidFill>
                  <a:srgbClr val="C00000"/>
                </a:solidFill>
              </a:rPr>
              <a:t>perpisahan</a:t>
            </a:r>
            <a:r>
              <a:rPr lang="en-US" sz="1600" b="1" dirty="0">
                <a:solidFill>
                  <a:srgbClr val="C00000"/>
                </a:solidFill>
              </a:rPr>
              <a:t>.  </a:t>
            </a:r>
            <a:endParaRPr lang="en-ID" sz="16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DD41D8-0DD8-887E-2B05-2F27187E0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885" r="96087">
                        <a14:foregroundMark x1="23051" y1="47137" x2="23051" y2="47137"/>
                        <a14:foregroundMark x1="23051" y1="47137" x2="23051" y2="47137"/>
                        <a14:foregroundMark x1="23051" y1="47137" x2="23051" y2="47137"/>
                        <a14:foregroundMark x1="18995" y1="38235" x2="17938" y2="43412"/>
                        <a14:foregroundMark x1="7541" y1="46510" x2="7541" y2="46510"/>
                        <a14:foregroundMark x1="7541" y1="46706" x2="7541" y2="46706"/>
                        <a14:foregroundMark x1="7541" y1="46706" x2="7541" y2="46706"/>
                        <a14:foregroundMark x1="7541" y1="46706" x2="7541" y2="46706"/>
                        <a14:foregroundMark x1="3913" y1="50627" x2="3913" y2="50627"/>
                        <a14:foregroundMark x1="3913" y1="50627" x2="3913" y2="50627"/>
                        <a14:foregroundMark x1="3913" y1="50627" x2="3913" y2="50627"/>
                        <a14:foregroundMark x1="5427" y1="81255" x2="5427" y2="81255"/>
                        <a14:foregroundMark x1="3313" y1="80627" x2="3313" y2="80627"/>
                        <a14:foregroundMark x1="3313" y1="80627" x2="3313" y2="80627"/>
                        <a14:foregroundMark x1="2885" y1="50431" x2="2885" y2="50431"/>
                        <a14:foregroundMark x1="17024" y1="42392" x2="17024" y2="42392"/>
                        <a14:foregroundMark x1="21394" y1="37216" x2="21394" y2="37216"/>
                        <a14:foregroundMark x1="49843" y1="81451" x2="49843" y2="81451"/>
                        <a14:foregroundMark x1="47129" y1="60784" x2="47129" y2="60784"/>
                        <a14:foregroundMark x1="63096" y1="72784" x2="63096" y2="72784"/>
                        <a14:foregroundMark x1="63096" y1="72784" x2="63096" y2="72784"/>
                        <a14:foregroundMark x1="61582" y1="64902" x2="61582" y2="64902"/>
                        <a14:foregroundMark x1="61582" y1="64902" x2="61582" y2="64902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496" y1="65725" x2="65496" y2="65725"/>
                        <a14:foregroundMark x1="65210" y1="68000" x2="65210" y2="68000"/>
                        <a14:foregroundMark x1="65210" y1="68000" x2="65210" y2="68000"/>
                        <a14:foregroundMark x1="60697" y1="54980" x2="60697" y2="54980"/>
                        <a14:foregroundMark x1="60697" y1="54980" x2="60697" y2="54980"/>
                        <a14:foregroundMark x1="66552" y1="73176" x2="66552" y2="73176"/>
                        <a14:foregroundMark x1="66552" y1="73176" x2="66552" y2="73176"/>
                        <a14:foregroundMark x1="76350" y1="79176" x2="76350" y2="79176"/>
                        <a14:foregroundMark x1="76350" y1="79176" x2="76350" y2="79176"/>
                        <a14:foregroundMark x1="76350" y1="79176" x2="76350" y2="79176"/>
                        <a14:foregroundMark x1="76350" y1="79176" x2="76350" y2="79176"/>
                        <a14:foregroundMark x1="61297" y1="74000" x2="63839" y2="74431"/>
                        <a14:foregroundMark x1="62811" y1="61176" x2="64639" y2="70157"/>
                        <a14:foregroundMark x1="64639" y1="70157" x2="58583" y2="78667"/>
                        <a14:foregroundMark x1="58583" y1="78667" x2="49871" y2="79451"/>
                        <a14:foregroundMark x1="49871" y1="79451" x2="53156" y2="79804"/>
                        <a14:foregroundMark x1="44730" y1="74824" x2="48472" y2="83529"/>
                        <a14:foregroundMark x1="48472" y1="83529" x2="71322" y2="87765"/>
                        <a14:foregroundMark x1="71322" y1="87765" x2="63096" y2="83529"/>
                        <a14:foregroundMark x1="63096" y1="83529" x2="71665" y2="86745"/>
                        <a14:foregroundMark x1="71665" y1="86745" x2="73779" y2="81647"/>
                        <a14:foregroundMark x1="43388" y1="81020" x2="43216" y2="83098"/>
                        <a14:foregroundMark x1="50014" y1="69451" x2="52871" y2="71333"/>
                        <a14:foregroundMark x1="78006" y1="78745" x2="87032" y2="87529"/>
                        <a14:foregroundMark x1="87032" y1="87529" x2="87346" y2="87451"/>
                        <a14:foregroundMark x1="91117" y1="82275" x2="90945" y2="81020"/>
                        <a14:foregroundMark x1="72579" y1="79569" x2="69866" y2="80431"/>
                        <a14:foregroundMark x1="88232" y1="83725" x2="91117" y2="83294"/>
                        <a14:foregroundMark x1="89603" y1="77294" x2="82833" y2="86667"/>
                        <a14:foregroundMark x1="82833" y1="86667" x2="77406" y2="86000"/>
                        <a14:foregroundMark x1="65353" y1="75882" x2="66410" y2="78157"/>
                        <a14:foregroundMark x1="50300" y1="74824" x2="49386" y2="75647"/>
                        <a14:foregroundMark x1="43530" y1="80196" x2="42931" y2="86000"/>
                        <a14:foregroundMark x1="91859" y1="84980" x2="93059" y2="84118"/>
                        <a14:foregroundMark x1="91717" y1="88275" x2="94716" y2="86627"/>
                        <a14:foregroundMark x1="96087" y1="66353" x2="95173" y2="65333"/>
                        <a14:foregroundMark x1="19280" y1="41961" x2="22279" y2="50510"/>
                        <a14:foregroundMark x1="22279" y1="50510" x2="22137" y2="42392"/>
                        <a14:foregroundMark x1="16110" y1="40314" x2="16481" y2="52980"/>
                        <a14:foregroundMark x1="16481" y1="52980" x2="24679" y2="51725"/>
                        <a14:foregroundMark x1="24679" y1="51725" x2="26764" y2="41608"/>
                        <a14:foregroundMark x1="26764" y1="41608" x2="19280" y2="37647"/>
                        <a14:foregroundMark x1="19280" y1="37647" x2="17938" y2="40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923" y="1676156"/>
            <a:ext cx="4350168" cy="3168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4" name="Google Shape;2554;p28"/>
          <p:cNvGrpSpPr/>
          <p:nvPr/>
        </p:nvGrpSpPr>
        <p:grpSpPr>
          <a:xfrm>
            <a:off x="3102158" y="145415"/>
            <a:ext cx="4499496" cy="4549904"/>
            <a:chOff x="3169580" y="296939"/>
            <a:chExt cx="4499496" cy="4549904"/>
          </a:xfrm>
        </p:grpSpPr>
        <p:sp>
          <p:nvSpPr>
            <p:cNvPr id="2555" name="Google Shape;2555;p28"/>
            <p:cNvSpPr/>
            <p:nvPr/>
          </p:nvSpPr>
          <p:spPr>
            <a:xfrm rot="-159556">
              <a:off x="3268292" y="394394"/>
              <a:ext cx="4302073" cy="4354993"/>
            </a:xfrm>
            <a:custGeom>
              <a:avLst/>
              <a:gdLst/>
              <a:ahLst/>
              <a:cxnLst/>
              <a:rect l="l" t="t" r="r" b="b"/>
              <a:pathLst>
                <a:path w="8603484" h="8709315" extrusionOk="0">
                  <a:moveTo>
                    <a:pt x="2" y="8567242"/>
                  </a:moveTo>
                  <a:cubicBezTo>
                    <a:pt x="-434" y="8646618"/>
                    <a:pt x="64632" y="8710771"/>
                    <a:pt x="144064" y="8709291"/>
                  </a:cubicBezTo>
                  <a:cubicBezTo>
                    <a:pt x="8742175" y="8548813"/>
                    <a:pt x="8595759" y="8699432"/>
                    <a:pt x="8597137" y="8452906"/>
                  </a:cubicBezTo>
                  <a:cubicBezTo>
                    <a:pt x="8599124" y="8093995"/>
                    <a:pt x="8603483" y="143176"/>
                    <a:pt x="8603483" y="144343"/>
                  </a:cubicBezTo>
                  <a:cubicBezTo>
                    <a:pt x="8603918" y="65698"/>
                    <a:pt x="8539986" y="1841"/>
                    <a:pt x="8461286" y="2277"/>
                  </a:cubicBezTo>
                  <a:cubicBezTo>
                    <a:pt x="-132309" y="49603"/>
                    <a:pt x="7708" y="-100040"/>
                    <a:pt x="6331" y="149064"/>
                  </a:cubicBezTo>
                  <a:cubicBezTo>
                    <a:pt x="4343" y="513008"/>
                    <a:pt x="-15" y="8568391"/>
                    <a:pt x="2" y="8567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6" name="Google Shape;2556;p28"/>
            <p:cNvGrpSpPr/>
            <p:nvPr/>
          </p:nvGrpSpPr>
          <p:grpSpPr>
            <a:xfrm rot="-159556">
              <a:off x="3263687" y="687707"/>
              <a:ext cx="4313702" cy="3815307"/>
              <a:chOff x="6524635" y="1375490"/>
              <a:chExt cx="8626741" cy="7630026"/>
            </a:xfrm>
          </p:grpSpPr>
          <p:sp>
            <p:nvSpPr>
              <p:cNvPr id="2557" name="Google Shape;2557;p28"/>
              <p:cNvSpPr/>
              <p:nvPr/>
            </p:nvSpPr>
            <p:spPr>
              <a:xfrm>
                <a:off x="6529232" y="3403924"/>
                <a:ext cx="8617765" cy="79416"/>
              </a:xfrm>
              <a:custGeom>
                <a:avLst/>
                <a:gdLst/>
                <a:ahLst/>
                <a:cxnLst/>
                <a:rect l="l" t="t" r="r" b="b"/>
                <a:pathLst>
                  <a:path w="8617765" h="79416" extrusionOk="0">
                    <a:moveTo>
                      <a:pt x="8607538" y="32288"/>
                    </a:moveTo>
                    <a:cubicBezTo>
                      <a:pt x="8607206" y="-19602"/>
                      <a:pt x="9268624" y="-4779"/>
                      <a:pt x="10229" y="47129"/>
                    </a:cubicBezTo>
                    <a:cubicBezTo>
                      <a:pt x="10560" y="99019"/>
                      <a:pt x="-650875" y="84196"/>
                      <a:pt x="8607538" y="32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6533648" y="4079397"/>
                <a:ext cx="8617728" cy="93892"/>
              </a:xfrm>
              <a:custGeom>
                <a:avLst/>
                <a:gdLst/>
                <a:ahLst/>
                <a:cxnLst/>
                <a:rect l="l" t="t" r="r" b="b"/>
                <a:pathLst>
                  <a:path w="8617728" h="93892" extrusionOk="0">
                    <a:moveTo>
                      <a:pt x="8607497" y="31491"/>
                    </a:moveTo>
                    <a:cubicBezTo>
                      <a:pt x="8607167" y="-20416"/>
                      <a:pt x="9268654" y="-6813"/>
                      <a:pt x="10224" y="62409"/>
                    </a:cubicBezTo>
                    <a:cubicBezTo>
                      <a:pt x="10573" y="114299"/>
                      <a:pt x="-650880" y="100713"/>
                      <a:pt x="8607497" y="314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6530729" y="4754793"/>
                <a:ext cx="8618032" cy="108624"/>
              </a:xfrm>
              <a:custGeom>
                <a:avLst/>
                <a:gdLst/>
                <a:ahLst/>
                <a:cxnLst/>
                <a:rect l="l" t="t" r="r" b="b"/>
                <a:pathLst>
                  <a:path w="8618032" h="108624" extrusionOk="0">
                    <a:moveTo>
                      <a:pt x="8607592" y="30823"/>
                    </a:moveTo>
                    <a:cubicBezTo>
                      <a:pt x="8607923" y="-21084"/>
                      <a:pt x="9269201" y="-8735"/>
                      <a:pt x="10440" y="77801"/>
                    </a:cubicBezTo>
                    <a:cubicBezTo>
                      <a:pt x="10109" y="129709"/>
                      <a:pt x="-651169" y="117359"/>
                      <a:pt x="8607592" y="308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6529515" y="1375490"/>
                <a:ext cx="8617764" cy="39807"/>
              </a:xfrm>
              <a:custGeom>
                <a:avLst/>
                <a:gdLst/>
                <a:ahLst/>
                <a:cxnLst/>
                <a:rect l="l" t="t" r="r" b="b"/>
                <a:pathLst>
                  <a:path w="8617764" h="39807" extrusionOk="0">
                    <a:moveTo>
                      <a:pt x="10243" y="36591"/>
                    </a:moveTo>
                    <a:cubicBezTo>
                      <a:pt x="9268724" y="36591"/>
                      <a:pt x="8607237" y="55124"/>
                      <a:pt x="8607516" y="3217"/>
                    </a:cubicBezTo>
                    <a:cubicBezTo>
                      <a:pt x="-650948" y="3217"/>
                      <a:pt x="10539" y="-15317"/>
                      <a:pt x="10243" y="365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6524821" y="2728237"/>
                <a:ext cx="8617818" cy="65345"/>
              </a:xfrm>
              <a:custGeom>
                <a:avLst/>
                <a:gdLst/>
                <a:ahLst/>
                <a:cxnLst/>
                <a:rect l="l" t="t" r="r" b="b"/>
                <a:pathLst>
                  <a:path w="8617818" h="65345" extrusionOk="0">
                    <a:moveTo>
                      <a:pt x="8607590" y="33282"/>
                    </a:moveTo>
                    <a:cubicBezTo>
                      <a:pt x="8607258" y="-18608"/>
                      <a:pt x="9268693" y="-2548"/>
                      <a:pt x="10229" y="32063"/>
                    </a:cubicBezTo>
                    <a:cubicBezTo>
                      <a:pt x="10560" y="83953"/>
                      <a:pt x="-650875" y="67893"/>
                      <a:pt x="8607590" y="332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6525739" y="2052192"/>
                <a:ext cx="8617825" cy="51909"/>
              </a:xfrm>
              <a:custGeom>
                <a:avLst/>
                <a:gdLst/>
                <a:ahLst/>
                <a:cxnLst/>
                <a:rect l="l" t="t" r="r" b="b"/>
                <a:pathLst>
                  <a:path w="8617825" h="51909" extrusionOk="0">
                    <a:moveTo>
                      <a:pt x="8607404" y="34600"/>
                    </a:moveTo>
                    <a:cubicBezTo>
                      <a:pt x="8607683" y="-17290"/>
                      <a:pt x="9268908" y="-11"/>
                      <a:pt x="10427" y="17303"/>
                    </a:cubicBezTo>
                    <a:cubicBezTo>
                      <a:pt x="10131" y="69211"/>
                      <a:pt x="-651095" y="51914"/>
                      <a:pt x="8607404" y="34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6529059" y="6780473"/>
                <a:ext cx="8617537" cy="153763"/>
              </a:xfrm>
              <a:custGeom>
                <a:avLst/>
                <a:gdLst/>
                <a:ahLst/>
                <a:cxnLst/>
                <a:rect l="l" t="t" r="r" b="b"/>
                <a:pathLst>
                  <a:path w="8617537" h="153763" extrusionOk="0">
                    <a:moveTo>
                      <a:pt x="8607310" y="29291"/>
                    </a:moveTo>
                    <a:cubicBezTo>
                      <a:pt x="8606978" y="-22616"/>
                      <a:pt x="9268379" y="-13977"/>
                      <a:pt x="10228" y="124484"/>
                    </a:cubicBezTo>
                    <a:cubicBezTo>
                      <a:pt x="10559" y="176374"/>
                      <a:pt x="-650841" y="167735"/>
                      <a:pt x="8607310" y="29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6531428" y="8130609"/>
                <a:ext cx="8618175" cy="184382"/>
              </a:xfrm>
              <a:custGeom>
                <a:avLst/>
                <a:gdLst/>
                <a:ahLst/>
                <a:cxnLst/>
                <a:rect l="l" t="t" r="r" b="b"/>
                <a:pathLst>
                  <a:path w="8618175" h="184382" extrusionOk="0">
                    <a:moveTo>
                      <a:pt x="8607748" y="28525"/>
                    </a:moveTo>
                    <a:cubicBezTo>
                      <a:pt x="8608045" y="-23383"/>
                      <a:pt x="9269287" y="-17199"/>
                      <a:pt x="10422" y="155855"/>
                    </a:cubicBezTo>
                    <a:cubicBezTo>
                      <a:pt x="10143" y="207762"/>
                      <a:pt x="-651117" y="201596"/>
                      <a:pt x="8607748" y="285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6526310" y="5430117"/>
                <a:ext cx="8618071" cy="123543"/>
              </a:xfrm>
              <a:custGeom>
                <a:avLst/>
                <a:gdLst/>
                <a:ahLst/>
                <a:cxnLst/>
                <a:rect l="l" t="t" r="r" b="b"/>
                <a:pathLst>
                  <a:path w="8618071" h="123543" extrusionOk="0">
                    <a:moveTo>
                      <a:pt x="8607635" y="30244"/>
                    </a:moveTo>
                    <a:cubicBezTo>
                      <a:pt x="8607967" y="-21663"/>
                      <a:pt x="9269157" y="-10550"/>
                      <a:pt x="10431" y="93300"/>
                    </a:cubicBezTo>
                    <a:cubicBezTo>
                      <a:pt x="10118" y="145207"/>
                      <a:pt x="-651090" y="134094"/>
                      <a:pt x="8607635" y="30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6527660" y="8805715"/>
                <a:ext cx="8618196" cy="199801"/>
              </a:xfrm>
              <a:custGeom>
                <a:avLst/>
                <a:gdLst/>
                <a:ahLst/>
                <a:cxnLst/>
                <a:rect l="l" t="t" r="r" b="b"/>
                <a:pathLst>
                  <a:path w="8618196" h="199801" extrusionOk="0">
                    <a:moveTo>
                      <a:pt x="8607768" y="28199"/>
                    </a:moveTo>
                    <a:cubicBezTo>
                      <a:pt x="8608064" y="-23709"/>
                      <a:pt x="9269359" y="-18779"/>
                      <a:pt x="10424" y="171606"/>
                    </a:cubicBezTo>
                    <a:cubicBezTo>
                      <a:pt x="10145" y="223514"/>
                      <a:pt x="-651168" y="218567"/>
                      <a:pt x="8607768" y="281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8"/>
              <p:cNvSpPr/>
              <p:nvPr/>
            </p:nvSpPr>
            <p:spPr>
              <a:xfrm>
                <a:off x="6533483" y="7455519"/>
                <a:ext cx="8617492" cy="169018"/>
              </a:xfrm>
              <a:custGeom>
                <a:avLst/>
                <a:gdLst/>
                <a:ahLst/>
                <a:cxnLst/>
                <a:rect l="l" t="t" r="r" b="b"/>
                <a:pathLst>
                  <a:path w="8617492" h="169018" extrusionOk="0">
                    <a:moveTo>
                      <a:pt x="8607261" y="28886"/>
                    </a:moveTo>
                    <a:cubicBezTo>
                      <a:pt x="8606930" y="-23021"/>
                      <a:pt x="9268417" y="-15600"/>
                      <a:pt x="10232" y="140140"/>
                    </a:cubicBezTo>
                    <a:cubicBezTo>
                      <a:pt x="10563" y="192029"/>
                      <a:pt x="-650924" y="184627"/>
                      <a:pt x="8607261" y="28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8"/>
              <p:cNvSpPr/>
              <p:nvPr/>
            </p:nvSpPr>
            <p:spPr>
              <a:xfrm>
                <a:off x="6524635" y="6105372"/>
                <a:ext cx="8617585" cy="138589"/>
              </a:xfrm>
              <a:custGeom>
                <a:avLst/>
                <a:gdLst/>
                <a:ahLst/>
                <a:cxnLst/>
                <a:rect l="l" t="t" r="r" b="b"/>
                <a:pathLst>
                  <a:path w="8617585" h="138589" extrusionOk="0">
                    <a:moveTo>
                      <a:pt x="8607357" y="29735"/>
                    </a:moveTo>
                    <a:cubicBezTo>
                      <a:pt x="8607026" y="-22173"/>
                      <a:pt x="9268443" y="-12279"/>
                      <a:pt x="10223" y="108850"/>
                    </a:cubicBezTo>
                    <a:cubicBezTo>
                      <a:pt x="10572" y="160758"/>
                      <a:pt x="-650846" y="150881"/>
                      <a:pt x="8607357" y="29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69" name="Google Shape;2569;p28"/>
          <p:cNvGrpSpPr/>
          <p:nvPr/>
        </p:nvGrpSpPr>
        <p:grpSpPr>
          <a:xfrm>
            <a:off x="1746099" y="469681"/>
            <a:ext cx="5650362" cy="3970235"/>
            <a:chOff x="3490390" y="1173264"/>
            <a:chExt cx="11300724" cy="7940470"/>
          </a:xfrm>
        </p:grpSpPr>
        <p:sp>
          <p:nvSpPr>
            <p:cNvPr id="2570" name="Google Shape;2570;p28"/>
            <p:cNvSpPr/>
            <p:nvPr/>
          </p:nvSpPr>
          <p:spPr>
            <a:xfrm>
              <a:off x="3490390" y="1173264"/>
              <a:ext cx="11300724" cy="7940470"/>
            </a:xfrm>
            <a:custGeom>
              <a:avLst/>
              <a:gdLst/>
              <a:ahLst/>
              <a:cxnLst/>
              <a:rect l="l" t="t" r="r" b="b"/>
              <a:pathLst>
                <a:path w="11300724" h="7940470" extrusionOk="0">
                  <a:moveTo>
                    <a:pt x="11091367" y="2989"/>
                  </a:moveTo>
                  <a:cubicBezTo>
                    <a:pt x="11395582" y="2172054"/>
                    <a:pt x="10833143" y="2510206"/>
                    <a:pt x="11300725" y="7566487"/>
                  </a:cubicBezTo>
                  <a:cubicBezTo>
                    <a:pt x="10885057" y="7640095"/>
                    <a:pt x="10450269" y="7577731"/>
                    <a:pt x="10024025" y="7577731"/>
                  </a:cubicBezTo>
                  <a:cubicBezTo>
                    <a:pt x="9197932" y="7577731"/>
                    <a:pt x="6789700" y="7891442"/>
                    <a:pt x="4693481" y="7891442"/>
                  </a:cubicBezTo>
                  <a:cubicBezTo>
                    <a:pt x="3203501" y="7891442"/>
                    <a:pt x="1711869" y="7805606"/>
                    <a:pt x="220713" y="7915582"/>
                  </a:cubicBezTo>
                  <a:cubicBezTo>
                    <a:pt x="161382" y="8144902"/>
                    <a:pt x="0" y="6781239"/>
                    <a:pt x="0" y="4168747"/>
                  </a:cubicBezTo>
                  <a:cubicBezTo>
                    <a:pt x="0" y="3330695"/>
                    <a:pt x="23551" y="2055853"/>
                    <a:pt x="23551" y="1626798"/>
                  </a:cubicBezTo>
                  <a:cubicBezTo>
                    <a:pt x="23551" y="1431828"/>
                    <a:pt x="-18660" y="215127"/>
                    <a:pt x="40306" y="141423"/>
                  </a:cubicBezTo>
                  <a:cubicBezTo>
                    <a:pt x="893286" y="162561"/>
                    <a:pt x="1663051" y="31273"/>
                    <a:pt x="2611063" y="31273"/>
                  </a:cubicBezTo>
                  <a:cubicBezTo>
                    <a:pt x="4219165" y="31273"/>
                    <a:pt x="5827935" y="120429"/>
                    <a:pt x="7437832" y="120429"/>
                  </a:cubicBezTo>
                  <a:cubicBezTo>
                    <a:pt x="9093689" y="120413"/>
                    <a:pt x="9873792" y="-22230"/>
                    <a:pt x="11091367" y="2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4017323" y="1644869"/>
              <a:ext cx="10246087" cy="6760382"/>
            </a:xfrm>
            <a:custGeom>
              <a:avLst/>
              <a:gdLst/>
              <a:ahLst/>
              <a:cxnLst/>
              <a:rect l="l" t="t" r="r" b="b"/>
              <a:pathLst>
                <a:path w="10246087" h="6760382" extrusionOk="0">
                  <a:moveTo>
                    <a:pt x="4160148" y="6760382"/>
                  </a:moveTo>
                  <a:cubicBezTo>
                    <a:pt x="3225650" y="6760382"/>
                    <a:pt x="2268539" y="6727128"/>
                    <a:pt x="1316588" y="6727128"/>
                  </a:cubicBezTo>
                  <a:cubicBezTo>
                    <a:pt x="128060" y="6727128"/>
                    <a:pt x="96520" y="6787602"/>
                    <a:pt x="89040" y="6684852"/>
                  </a:cubicBezTo>
                  <a:cubicBezTo>
                    <a:pt x="-59431" y="4648759"/>
                    <a:pt x="22610" y="1870677"/>
                    <a:pt x="22610" y="959572"/>
                  </a:cubicBezTo>
                  <a:cubicBezTo>
                    <a:pt x="22610" y="244740"/>
                    <a:pt x="-35577" y="135765"/>
                    <a:pt x="73461" y="130286"/>
                  </a:cubicBezTo>
                  <a:cubicBezTo>
                    <a:pt x="1577083" y="54836"/>
                    <a:pt x="984042" y="-22187"/>
                    <a:pt x="4483626" y="74782"/>
                  </a:cubicBezTo>
                  <a:cubicBezTo>
                    <a:pt x="9577418" y="215900"/>
                    <a:pt x="10162232" y="-141214"/>
                    <a:pt x="10173620" y="66858"/>
                  </a:cubicBezTo>
                  <a:cubicBezTo>
                    <a:pt x="10278687" y="1987862"/>
                    <a:pt x="9928545" y="2606376"/>
                    <a:pt x="10245846" y="6373571"/>
                  </a:cubicBezTo>
                  <a:cubicBezTo>
                    <a:pt x="10249181" y="6413130"/>
                    <a:pt x="10217657" y="6448783"/>
                    <a:pt x="10174525" y="6446813"/>
                  </a:cubicBezTo>
                  <a:cubicBezTo>
                    <a:pt x="8846641" y="6386101"/>
                    <a:pt x="6607494" y="6760382"/>
                    <a:pt x="4160148" y="6760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3687948" y="1376432"/>
              <a:ext cx="10830699" cy="7526209"/>
            </a:xfrm>
            <a:custGeom>
              <a:avLst/>
              <a:gdLst/>
              <a:ahLst/>
              <a:cxnLst/>
              <a:rect l="l" t="t" r="r" b="b"/>
              <a:pathLst>
                <a:path w="10830699" h="7526209" extrusionOk="0">
                  <a:moveTo>
                    <a:pt x="598409" y="7526209"/>
                  </a:moveTo>
                  <a:cubicBezTo>
                    <a:pt x="524389" y="7526209"/>
                    <a:pt x="460658" y="7525225"/>
                    <a:pt x="405663" y="7523160"/>
                  </a:cubicBezTo>
                  <a:cubicBezTo>
                    <a:pt x="150424" y="7513552"/>
                    <a:pt x="71115" y="7481886"/>
                    <a:pt x="66160" y="7387616"/>
                  </a:cubicBezTo>
                  <a:cubicBezTo>
                    <a:pt x="23028" y="6565064"/>
                    <a:pt x="334" y="5873831"/>
                    <a:pt x="29745" y="5173942"/>
                  </a:cubicBezTo>
                  <a:cubicBezTo>
                    <a:pt x="122903" y="2956346"/>
                    <a:pt x="55838" y="1657445"/>
                    <a:pt x="19804" y="959621"/>
                  </a:cubicBezTo>
                  <a:cubicBezTo>
                    <a:pt x="-5479" y="470091"/>
                    <a:pt x="-15928" y="267482"/>
                    <a:pt x="46801" y="204483"/>
                  </a:cubicBezTo>
                  <a:cubicBezTo>
                    <a:pt x="62015" y="189221"/>
                    <a:pt x="82009" y="182043"/>
                    <a:pt x="106133" y="183202"/>
                  </a:cubicBezTo>
                  <a:cubicBezTo>
                    <a:pt x="810992" y="216838"/>
                    <a:pt x="1766452" y="169243"/>
                    <a:pt x="2872797" y="114136"/>
                  </a:cubicBezTo>
                  <a:cubicBezTo>
                    <a:pt x="3947094" y="60633"/>
                    <a:pt x="5164716" y="0"/>
                    <a:pt x="6431586" y="0"/>
                  </a:cubicBezTo>
                  <a:cubicBezTo>
                    <a:pt x="6921750" y="0"/>
                    <a:pt x="7427161" y="18136"/>
                    <a:pt x="7915928" y="35669"/>
                  </a:cubicBezTo>
                  <a:cubicBezTo>
                    <a:pt x="8411285" y="53439"/>
                    <a:pt x="8923525" y="71814"/>
                    <a:pt x="9426998" y="71814"/>
                  </a:cubicBezTo>
                  <a:cubicBezTo>
                    <a:pt x="9955769" y="71814"/>
                    <a:pt x="10269831" y="56679"/>
                    <a:pt x="10457479" y="47627"/>
                  </a:cubicBezTo>
                  <a:cubicBezTo>
                    <a:pt x="10718196" y="35049"/>
                    <a:pt x="10745448" y="33731"/>
                    <a:pt x="10750895" y="111706"/>
                  </a:cubicBezTo>
                  <a:cubicBezTo>
                    <a:pt x="10869209" y="1804280"/>
                    <a:pt x="10828394" y="3771863"/>
                    <a:pt x="10801397" y="5073861"/>
                  </a:cubicBezTo>
                  <a:cubicBezTo>
                    <a:pt x="10792964" y="5481016"/>
                    <a:pt x="10785659" y="5832636"/>
                    <a:pt x="10785659" y="6075455"/>
                  </a:cubicBezTo>
                  <a:cubicBezTo>
                    <a:pt x="10785659" y="6369427"/>
                    <a:pt x="10796633" y="6576466"/>
                    <a:pt x="10803890" y="6713471"/>
                  </a:cubicBezTo>
                  <a:cubicBezTo>
                    <a:pt x="10810210" y="6832594"/>
                    <a:pt x="10814022" y="6904487"/>
                    <a:pt x="10807130" y="6949827"/>
                  </a:cubicBezTo>
                  <a:cubicBezTo>
                    <a:pt x="10799682" y="6998931"/>
                    <a:pt x="10778751" y="7019893"/>
                    <a:pt x="10734903" y="7022180"/>
                  </a:cubicBezTo>
                  <a:cubicBezTo>
                    <a:pt x="10141608" y="7053227"/>
                    <a:pt x="9799819" y="7100140"/>
                    <a:pt x="9437956" y="7149800"/>
                  </a:cubicBezTo>
                  <a:cubicBezTo>
                    <a:pt x="8833194" y="7232793"/>
                    <a:pt x="8147742" y="7326856"/>
                    <a:pt x="6090717" y="7372863"/>
                  </a:cubicBezTo>
                  <a:cubicBezTo>
                    <a:pt x="4211130" y="7414900"/>
                    <a:pt x="2895697" y="7458937"/>
                    <a:pt x="2025263" y="7488079"/>
                  </a:cubicBezTo>
                  <a:cubicBezTo>
                    <a:pt x="1332362" y="7511297"/>
                    <a:pt x="887157" y="7526209"/>
                    <a:pt x="598409" y="7526209"/>
                  </a:cubicBezTo>
                  <a:close/>
                  <a:moveTo>
                    <a:pt x="101019" y="209533"/>
                  </a:moveTo>
                  <a:cubicBezTo>
                    <a:pt x="86107" y="209533"/>
                    <a:pt x="74768" y="213900"/>
                    <a:pt x="65557" y="223159"/>
                  </a:cubicBezTo>
                  <a:cubicBezTo>
                    <a:pt x="11101" y="277837"/>
                    <a:pt x="22853" y="505220"/>
                    <a:pt x="46246" y="958255"/>
                  </a:cubicBezTo>
                  <a:cubicBezTo>
                    <a:pt x="82311" y="1656508"/>
                    <a:pt x="149424" y="2956203"/>
                    <a:pt x="56203" y="5175038"/>
                  </a:cubicBezTo>
                  <a:cubicBezTo>
                    <a:pt x="26839" y="5873878"/>
                    <a:pt x="49517" y="6564413"/>
                    <a:pt x="92618" y="7386219"/>
                  </a:cubicBezTo>
                  <a:cubicBezTo>
                    <a:pt x="96128" y="7453205"/>
                    <a:pt x="144024" y="7486825"/>
                    <a:pt x="406679" y="7496703"/>
                  </a:cubicBezTo>
                  <a:cubicBezTo>
                    <a:pt x="675257" y="7506835"/>
                    <a:pt x="1154464" y="7490763"/>
                    <a:pt x="2024421" y="7461637"/>
                  </a:cubicBezTo>
                  <a:cubicBezTo>
                    <a:pt x="2894919" y="7432480"/>
                    <a:pt x="4210431" y="7388442"/>
                    <a:pt x="6090177" y="7346405"/>
                  </a:cubicBezTo>
                  <a:cubicBezTo>
                    <a:pt x="8145693" y="7300430"/>
                    <a:pt x="8830351" y="7206479"/>
                    <a:pt x="9434415" y="7123580"/>
                  </a:cubicBezTo>
                  <a:cubicBezTo>
                    <a:pt x="9796849" y="7073841"/>
                    <a:pt x="10139178" y="7026866"/>
                    <a:pt x="10733569" y="6995755"/>
                  </a:cubicBezTo>
                  <a:cubicBezTo>
                    <a:pt x="10760806" y="6994341"/>
                    <a:pt x="10774860" y="6986496"/>
                    <a:pt x="10781022" y="6945841"/>
                  </a:cubicBezTo>
                  <a:cubicBezTo>
                    <a:pt x="10787501" y="6903169"/>
                    <a:pt x="10783737" y="6832292"/>
                    <a:pt x="10777512" y="6714853"/>
                  </a:cubicBezTo>
                  <a:cubicBezTo>
                    <a:pt x="10770239" y="6577578"/>
                    <a:pt x="10759233" y="6370094"/>
                    <a:pt x="10759233" y="6075423"/>
                  </a:cubicBezTo>
                  <a:cubicBezTo>
                    <a:pt x="10759233" y="5832334"/>
                    <a:pt x="10766522" y="5480587"/>
                    <a:pt x="10774971" y="5073289"/>
                  </a:cubicBezTo>
                  <a:cubicBezTo>
                    <a:pt x="10801969" y="3771768"/>
                    <a:pt x="10842751" y="1804899"/>
                    <a:pt x="10724517" y="113517"/>
                  </a:cubicBezTo>
                  <a:cubicBezTo>
                    <a:pt x="10721071" y="64318"/>
                    <a:pt x="10720880" y="61396"/>
                    <a:pt x="10458766" y="74021"/>
                  </a:cubicBezTo>
                  <a:cubicBezTo>
                    <a:pt x="10270878" y="83073"/>
                    <a:pt x="9956421" y="98239"/>
                    <a:pt x="9427014" y="98239"/>
                  </a:cubicBezTo>
                  <a:cubicBezTo>
                    <a:pt x="8923064" y="98239"/>
                    <a:pt x="8410587" y="79849"/>
                    <a:pt x="7914991" y="62063"/>
                  </a:cubicBezTo>
                  <a:cubicBezTo>
                    <a:pt x="7426462" y="44530"/>
                    <a:pt x="6921290" y="26410"/>
                    <a:pt x="6431601" y="26410"/>
                  </a:cubicBezTo>
                  <a:cubicBezTo>
                    <a:pt x="5165399" y="26410"/>
                    <a:pt x="3948126" y="87043"/>
                    <a:pt x="2874131" y="140514"/>
                  </a:cubicBezTo>
                  <a:cubicBezTo>
                    <a:pt x="1767087" y="195653"/>
                    <a:pt x="811007" y="243264"/>
                    <a:pt x="104894" y="209581"/>
                  </a:cubicBezTo>
                  <a:cubicBezTo>
                    <a:pt x="103576" y="209565"/>
                    <a:pt x="102273" y="209533"/>
                    <a:pt x="101019" y="209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28"/>
          <p:cNvGrpSpPr/>
          <p:nvPr/>
        </p:nvGrpSpPr>
        <p:grpSpPr>
          <a:xfrm rot="-1533328">
            <a:off x="6393021" y="3769451"/>
            <a:ext cx="1607723" cy="524769"/>
            <a:chOff x="12784044" y="7536755"/>
            <a:chExt cx="3215333" cy="1049411"/>
          </a:xfrm>
        </p:grpSpPr>
        <p:sp>
          <p:nvSpPr>
            <p:cNvPr id="2577" name="Google Shape;2577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12784044" y="7536755"/>
              <a:ext cx="3215333" cy="1049411"/>
            </a:xfrm>
            <a:custGeom>
              <a:avLst/>
              <a:gdLst/>
              <a:ahLst/>
              <a:cxnLst/>
              <a:rect l="l" t="t" r="r" b="b"/>
              <a:pathLst>
                <a:path w="3215333" h="1049411" extrusionOk="0">
                  <a:moveTo>
                    <a:pt x="3213878" y="1009675"/>
                  </a:moveTo>
                  <a:cubicBezTo>
                    <a:pt x="3184082" y="949627"/>
                    <a:pt x="3133748" y="894452"/>
                    <a:pt x="3080615" y="724704"/>
                  </a:cubicBezTo>
                  <a:cubicBezTo>
                    <a:pt x="3004256" y="472098"/>
                    <a:pt x="2999257" y="558405"/>
                    <a:pt x="3085179" y="386402"/>
                  </a:cubicBezTo>
                  <a:cubicBezTo>
                    <a:pt x="3220547" y="112936"/>
                    <a:pt x="3204717" y="114385"/>
                    <a:pt x="3143110" y="103912"/>
                  </a:cubicBezTo>
                  <a:cubicBezTo>
                    <a:pt x="2960065" y="73144"/>
                    <a:pt x="2727938" y="71663"/>
                    <a:pt x="2548690" y="57111"/>
                  </a:cubicBezTo>
                  <a:cubicBezTo>
                    <a:pt x="1147591" y="-65966"/>
                    <a:pt x="795387" y="48893"/>
                    <a:pt x="21778" y="44352"/>
                  </a:cubicBezTo>
                  <a:cubicBezTo>
                    <a:pt x="-23589" y="45170"/>
                    <a:pt x="5253" y="99767"/>
                    <a:pt x="77482" y="357908"/>
                  </a:cubicBezTo>
                  <a:cubicBezTo>
                    <a:pt x="154911" y="637916"/>
                    <a:pt x="123258" y="461327"/>
                    <a:pt x="26654" y="953058"/>
                  </a:cubicBezTo>
                  <a:cubicBezTo>
                    <a:pt x="21817" y="983085"/>
                    <a:pt x="-3422" y="1037448"/>
                    <a:pt x="43867" y="1042937"/>
                  </a:cubicBezTo>
                  <a:cubicBezTo>
                    <a:pt x="742819" y="988535"/>
                    <a:pt x="1445512" y="1061576"/>
                    <a:pt x="2145847" y="1047595"/>
                  </a:cubicBezTo>
                  <a:cubicBezTo>
                    <a:pt x="2492064" y="1041618"/>
                    <a:pt x="2838670" y="1030159"/>
                    <a:pt x="3184854" y="1042496"/>
                  </a:cubicBezTo>
                  <a:cubicBezTo>
                    <a:pt x="3203230" y="1046082"/>
                    <a:pt x="3220534" y="1027573"/>
                    <a:pt x="3213878" y="10096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9" name="Google Shape;2579;p28"/>
          <p:cNvGrpSpPr/>
          <p:nvPr/>
        </p:nvGrpSpPr>
        <p:grpSpPr>
          <a:xfrm>
            <a:off x="1275163" y="425867"/>
            <a:ext cx="1382932" cy="2145883"/>
            <a:chOff x="2550325" y="851733"/>
            <a:chExt cx="2765865" cy="4291766"/>
          </a:xfrm>
        </p:grpSpPr>
        <p:sp>
          <p:nvSpPr>
            <p:cNvPr id="2580" name="Google Shape;2580;p28"/>
            <p:cNvSpPr/>
            <p:nvPr/>
          </p:nvSpPr>
          <p:spPr>
            <a:xfrm>
              <a:off x="2550325" y="3225431"/>
              <a:ext cx="1206866" cy="1918051"/>
            </a:xfrm>
            <a:custGeom>
              <a:avLst/>
              <a:gdLst/>
              <a:ahLst/>
              <a:cxnLst/>
              <a:rect l="l" t="t" r="r" b="b"/>
              <a:pathLst>
                <a:path w="1206866" h="1918051" extrusionOk="0">
                  <a:moveTo>
                    <a:pt x="1085563" y="79878"/>
                  </a:moveTo>
                  <a:cubicBezTo>
                    <a:pt x="1009805" y="57124"/>
                    <a:pt x="935771" y="29296"/>
                    <a:pt x="861565" y="2060"/>
                  </a:cubicBezTo>
                  <a:cubicBezTo>
                    <a:pt x="859463" y="1416"/>
                    <a:pt x="857362" y="738"/>
                    <a:pt x="855260" y="0"/>
                  </a:cubicBezTo>
                  <a:cubicBezTo>
                    <a:pt x="835486" y="41493"/>
                    <a:pt x="815257" y="82977"/>
                    <a:pt x="793974" y="123878"/>
                  </a:cubicBezTo>
                  <a:cubicBezTo>
                    <a:pt x="782873" y="145217"/>
                    <a:pt x="771506" y="166418"/>
                    <a:pt x="759813" y="187344"/>
                  </a:cubicBezTo>
                  <a:cubicBezTo>
                    <a:pt x="708530" y="294270"/>
                    <a:pt x="656149" y="400414"/>
                    <a:pt x="602626" y="506326"/>
                  </a:cubicBezTo>
                  <a:cubicBezTo>
                    <a:pt x="506039" y="696228"/>
                    <a:pt x="411321" y="887315"/>
                    <a:pt x="319075" y="1079595"/>
                  </a:cubicBezTo>
                  <a:cubicBezTo>
                    <a:pt x="219107" y="1256475"/>
                    <a:pt x="130335" y="1440343"/>
                    <a:pt x="43476" y="1624254"/>
                  </a:cubicBezTo>
                  <a:cubicBezTo>
                    <a:pt x="40782" y="1631610"/>
                    <a:pt x="37359" y="1639653"/>
                    <a:pt x="33567" y="1648151"/>
                  </a:cubicBezTo>
                  <a:cubicBezTo>
                    <a:pt x="32246" y="1651163"/>
                    <a:pt x="30874" y="1654271"/>
                    <a:pt x="29458" y="1657378"/>
                  </a:cubicBezTo>
                  <a:cubicBezTo>
                    <a:pt x="28274" y="1660030"/>
                    <a:pt x="27082" y="1662726"/>
                    <a:pt x="25846" y="1665464"/>
                  </a:cubicBezTo>
                  <a:cubicBezTo>
                    <a:pt x="25666" y="1665833"/>
                    <a:pt x="25529" y="1666150"/>
                    <a:pt x="25392" y="1666511"/>
                  </a:cubicBezTo>
                  <a:cubicBezTo>
                    <a:pt x="4751" y="1713077"/>
                    <a:pt x="-16618" y="1768226"/>
                    <a:pt x="19412" y="1802629"/>
                  </a:cubicBezTo>
                  <a:cubicBezTo>
                    <a:pt x="41151" y="1822139"/>
                    <a:pt x="67179" y="1836027"/>
                    <a:pt x="93618" y="1848096"/>
                  </a:cubicBezTo>
                  <a:cubicBezTo>
                    <a:pt x="148873" y="1872996"/>
                    <a:pt x="204318" y="1899777"/>
                    <a:pt x="264231" y="1911382"/>
                  </a:cubicBezTo>
                  <a:cubicBezTo>
                    <a:pt x="286107" y="1915811"/>
                    <a:pt x="303873" y="1918051"/>
                    <a:pt x="318663" y="1918051"/>
                  </a:cubicBezTo>
                  <a:cubicBezTo>
                    <a:pt x="367347" y="1918051"/>
                    <a:pt x="384058" y="1893786"/>
                    <a:pt x="411416" y="1843752"/>
                  </a:cubicBezTo>
                  <a:cubicBezTo>
                    <a:pt x="412188" y="1842293"/>
                    <a:pt x="413011" y="1840825"/>
                    <a:pt x="413835" y="1839323"/>
                  </a:cubicBezTo>
                  <a:cubicBezTo>
                    <a:pt x="415345" y="1836491"/>
                    <a:pt x="416940" y="1833615"/>
                    <a:pt x="418536" y="1830645"/>
                  </a:cubicBezTo>
                  <a:cubicBezTo>
                    <a:pt x="419497" y="1828911"/>
                    <a:pt x="420458" y="1827126"/>
                    <a:pt x="421410" y="1825341"/>
                  </a:cubicBezTo>
                  <a:cubicBezTo>
                    <a:pt x="422645" y="1823057"/>
                    <a:pt x="423872" y="1820774"/>
                    <a:pt x="425159" y="1818440"/>
                  </a:cubicBezTo>
                  <a:cubicBezTo>
                    <a:pt x="484523" y="1705163"/>
                    <a:pt x="547963" y="1593860"/>
                    <a:pt x="602214" y="1477982"/>
                  </a:cubicBezTo>
                  <a:cubicBezTo>
                    <a:pt x="765158" y="1139671"/>
                    <a:pt x="920930" y="798020"/>
                    <a:pt x="1064777" y="451159"/>
                  </a:cubicBezTo>
                  <a:cubicBezTo>
                    <a:pt x="1065506" y="450705"/>
                    <a:pt x="1066193" y="450198"/>
                    <a:pt x="1066836" y="449649"/>
                  </a:cubicBezTo>
                  <a:cubicBezTo>
                    <a:pt x="1067068" y="449142"/>
                    <a:pt x="1067291" y="448644"/>
                    <a:pt x="1067565" y="448138"/>
                  </a:cubicBezTo>
                  <a:cubicBezTo>
                    <a:pt x="1069024" y="444662"/>
                    <a:pt x="1070491" y="441151"/>
                    <a:pt x="1071949" y="437675"/>
                  </a:cubicBezTo>
                  <a:cubicBezTo>
                    <a:pt x="1077705" y="424147"/>
                    <a:pt x="1083642" y="410714"/>
                    <a:pt x="1089347" y="397195"/>
                  </a:cubicBezTo>
                  <a:cubicBezTo>
                    <a:pt x="1089390" y="397057"/>
                    <a:pt x="1089441" y="396920"/>
                    <a:pt x="1089484" y="396783"/>
                  </a:cubicBezTo>
                  <a:cubicBezTo>
                    <a:pt x="1089484" y="396783"/>
                    <a:pt x="1089484" y="396783"/>
                    <a:pt x="1089527" y="396783"/>
                  </a:cubicBezTo>
                  <a:cubicBezTo>
                    <a:pt x="1089758" y="396233"/>
                    <a:pt x="1089981" y="395684"/>
                    <a:pt x="1090213" y="395092"/>
                  </a:cubicBezTo>
                  <a:cubicBezTo>
                    <a:pt x="1090985" y="393220"/>
                    <a:pt x="1092221" y="391615"/>
                    <a:pt x="1093730" y="390388"/>
                  </a:cubicBezTo>
                  <a:cubicBezTo>
                    <a:pt x="1093962" y="389933"/>
                    <a:pt x="1094237" y="389521"/>
                    <a:pt x="1094554" y="389152"/>
                  </a:cubicBezTo>
                  <a:cubicBezTo>
                    <a:pt x="1124511" y="327196"/>
                    <a:pt x="1147347" y="262262"/>
                    <a:pt x="1172328" y="198288"/>
                  </a:cubicBezTo>
                  <a:lnTo>
                    <a:pt x="1172371" y="198288"/>
                  </a:lnTo>
                  <a:cubicBezTo>
                    <a:pt x="1176798" y="186958"/>
                    <a:pt x="1181276" y="175628"/>
                    <a:pt x="1185934" y="164383"/>
                  </a:cubicBezTo>
                  <a:cubicBezTo>
                    <a:pt x="1185068" y="164341"/>
                    <a:pt x="1184244" y="164341"/>
                    <a:pt x="1183378" y="164289"/>
                  </a:cubicBezTo>
                  <a:cubicBezTo>
                    <a:pt x="1188353" y="150401"/>
                    <a:pt x="1174928" y="138839"/>
                    <a:pt x="1161596" y="140985"/>
                  </a:cubicBezTo>
                  <a:cubicBezTo>
                    <a:pt x="1160275" y="140667"/>
                    <a:pt x="1156758" y="140435"/>
                    <a:pt x="1153284" y="140161"/>
                  </a:cubicBezTo>
                  <a:cubicBezTo>
                    <a:pt x="1153103" y="139062"/>
                    <a:pt x="1152777" y="137963"/>
                    <a:pt x="1152417" y="136959"/>
                  </a:cubicBezTo>
                  <a:cubicBezTo>
                    <a:pt x="1152280" y="136641"/>
                    <a:pt x="1152143" y="136315"/>
                    <a:pt x="1152005" y="135998"/>
                  </a:cubicBezTo>
                  <a:cubicBezTo>
                    <a:pt x="1152186" y="135766"/>
                    <a:pt x="1152323" y="135586"/>
                    <a:pt x="1152511" y="135354"/>
                  </a:cubicBezTo>
                  <a:cubicBezTo>
                    <a:pt x="1165706" y="140058"/>
                    <a:pt x="1179320" y="143852"/>
                    <a:pt x="1192840" y="147740"/>
                  </a:cubicBezTo>
                  <a:cubicBezTo>
                    <a:pt x="1195714" y="140890"/>
                    <a:pt x="1198682" y="134075"/>
                    <a:pt x="1201702" y="127311"/>
                  </a:cubicBezTo>
                  <a:cubicBezTo>
                    <a:pt x="1203254" y="123242"/>
                    <a:pt x="1204987" y="119225"/>
                    <a:pt x="1206866" y="115200"/>
                  </a:cubicBezTo>
                  <a:cubicBezTo>
                    <a:pt x="1166855" y="102264"/>
                    <a:pt x="1125755" y="92033"/>
                    <a:pt x="1085563" y="79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3344290" y="3225448"/>
              <a:ext cx="412892" cy="198314"/>
            </a:xfrm>
            <a:custGeom>
              <a:avLst/>
              <a:gdLst/>
              <a:ahLst/>
              <a:cxnLst/>
              <a:rect l="l" t="t" r="r" b="b"/>
              <a:pathLst>
                <a:path w="412892" h="198314" extrusionOk="0">
                  <a:moveTo>
                    <a:pt x="412892" y="115225"/>
                  </a:moveTo>
                  <a:cubicBezTo>
                    <a:pt x="411022" y="119242"/>
                    <a:pt x="409281" y="123268"/>
                    <a:pt x="407728" y="127337"/>
                  </a:cubicBezTo>
                  <a:cubicBezTo>
                    <a:pt x="404717" y="134100"/>
                    <a:pt x="401749" y="140907"/>
                    <a:pt x="398866" y="147766"/>
                  </a:cubicBezTo>
                  <a:cubicBezTo>
                    <a:pt x="385346" y="143886"/>
                    <a:pt x="371740" y="140092"/>
                    <a:pt x="358538" y="135380"/>
                  </a:cubicBezTo>
                  <a:cubicBezTo>
                    <a:pt x="358358" y="135611"/>
                    <a:pt x="358220" y="135792"/>
                    <a:pt x="358032" y="136023"/>
                  </a:cubicBezTo>
                  <a:cubicBezTo>
                    <a:pt x="358169" y="136341"/>
                    <a:pt x="358306" y="136667"/>
                    <a:pt x="358443" y="136985"/>
                  </a:cubicBezTo>
                  <a:cubicBezTo>
                    <a:pt x="358812" y="137989"/>
                    <a:pt x="359130" y="139088"/>
                    <a:pt x="359310" y="140186"/>
                  </a:cubicBezTo>
                  <a:cubicBezTo>
                    <a:pt x="362784" y="140461"/>
                    <a:pt x="366293" y="140693"/>
                    <a:pt x="367623" y="141010"/>
                  </a:cubicBezTo>
                  <a:cubicBezTo>
                    <a:pt x="380954" y="138865"/>
                    <a:pt x="394379" y="150426"/>
                    <a:pt x="389404" y="164315"/>
                  </a:cubicBezTo>
                  <a:cubicBezTo>
                    <a:pt x="390270" y="164358"/>
                    <a:pt x="391094" y="164358"/>
                    <a:pt x="391960" y="164409"/>
                  </a:cubicBezTo>
                  <a:cubicBezTo>
                    <a:pt x="387302" y="175653"/>
                    <a:pt x="382824" y="186984"/>
                    <a:pt x="378397" y="198314"/>
                  </a:cubicBezTo>
                  <a:lnTo>
                    <a:pt x="378355" y="198314"/>
                  </a:lnTo>
                  <a:cubicBezTo>
                    <a:pt x="264275" y="188718"/>
                    <a:pt x="150470" y="170117"/>
                    <a:pt x="40551" y="137448"/>
                  </a:cubicBezTo>
                  <a:cubicBezTo>
                    <a:pt x="28130" y="133062"/>
                    <a:pt x="13469" y="129131"/>
                    <a:pt x="0" y="123878"/>
                  </a:cubicBezTo>
                  <a:cubicBezTo>
                    <a:pt x="21284" y="82986"/>
                    <a:pt x="41512" y="41493"/>
                    <a:pt x="61286" y="0"/>
                  </a:cubicBezTo>
                  <a:cubicBezTo>
                    <a:pt x="63388" y="730"/>
                    <a:pt x="65490" y="1416"/>
                    <a:pt x="67591" y="2060"/>
                  </a:cubicBezTo>
                  <a:cubicBezTo>
                    <a:pt x="141797" y="29296"/>
                    <a:pt x="215831" y="57123"/>
                    <a:pt x="291590" y="79878"/>
                  </a:cubicBezTo>
                  <a:cubicBezTo>
                    <a:pt x="331789" y="92016"/>
                    <a:pt x="372890" y="102247"/>
                    <a:pt x="412892" y="115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550333" y="4873599"/>
              <a:ext cx="421409" cy="269900"/>
            </a:xfrm>
            <a:custGeom>
              <a:avLst/>
              <a:gdLst/>
              <a:ahLst/>
              <a:cxnLst/>
              <a:rect l="l" t="t" r="r" b="b"/>
              <a:pathLst>
                <a:path w="421409" h="269900" extrusionOk="0">
                  <a:moveTo>
                    <a:pt x="421410" y="177190"/>
                  </a:moveTo>
                  <a:cubicBezTo>
                    <a:pt x="420449" y="178975"/>
                    <a:pt x="419488" y="180752"/>
                    <a:pt x="418536" y="182486"/>
                  </a:cubicBezTo>
                  <a:cubicBezTo>
                    <a:pt x="416940" y="185456"/>
                    <a:pt x="415336" y="188331"/>
                    <a:pt x="413835" y="191164"/>
                  </a:cubicBezTo>
                  <a:cubicBezTo>
                    <a:pt x="413011" y="192675"/>
                    <a:pt x="412188" y="194134"/>
                    <a:pt x="411416" y="195593"/>
                  </a:cubicBezTo>
                  <a:cubicBezTo>
                    <a:pt x="384058" y="245635"/>
                    <a:pt x="367347" y="269901"/>
                    <a:pt x="318663" y="269901"/>
                  </a:cubicBezTo>
                  <a:cubicBezTo>
                    <a:pt x="303865" y="269901"/>
                    <a:pt x="286098" y="267661"/>
                    <a:pt x="264231" y="263231"/>
                  </a:cubicBezTo>
                  <a:cubicBezTo>
                    <a:pt x="204318" y="251626"/>
                    <a:pt x="148873" y="224846"/>
                    <a:pt x="93618" y="199945"/>
                  </a:cubicBezTo>
                  <a:cubicBezTo>
                    <a:pt x="67179" y="187885"/>
                    <a:pt x="41142" y="173988"/>
                    <a:pt x="19412" y="154478"/>
                  </a:cubicBezTo>
                  <a:cubicBezTo>
                    <a:pt x="-16618" y="120075"/>
                    <a:pt x="4751" y="64917"/>
                    <a:pt x="25392" y="18360"/>
                  </a:cubicBezTo>
                  <a:cubicBezTo>
                    <a:pt x="25529" y="17991"/>
                    <a:pt x="25666" y="17673"/>
                    <a:pt x="25846" y="17313"/>
                  </a:cubicBezTo>
                  <a:cubicBezTo>
                    <a:pt x="27082" y="14575"/>
                    <a:pt x="28266" y="11880"/>
                    <a:pt x="29458" y="9227"/>
                  </a:cubicBezTo>
                  <a:cubicBezTo>
                    <a:pt x="30874" y="6120"/>
                    <a:pt x="32246" y="3013"/>
                    <a:pt x="33567" y="0"/>
                  </a:cubicBezTo>
                  <a:cubicBezTo>
                    <a:pt x="139059" y="79784"/>
                    <a:pt x="262455" y="135895"/>
                    <a:pt x="390226" y="169250"/>
                  </a:cubicBezTo>
                  <a:cubicBezTo>
                    <a:pt x="400546" y="172297"/>
                    <a:pt x="410952" y="174907"/>
                    <a:pt x="421410" y="177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967377" y="3465847"/>
              <a:ext cx="653335" cy="1443749"/>
            </a:xfrm>
            <a:custGeom>
              <a:avLst/>
              <a:gdLst/>
              <a:ahLst/>
              <a:cxnLst/>
              <a:rect l="l" t="t" r="r" b="b"/>
              <a:pathLst>
                <a:path w="653335" h="1443749" extrusionOk="0">
                  <a:moveTo>
                    <a:pt x="5576" y="1442790"/>
                  </a:moveTo>
                  <a:cubicBezTo>
                    <a:pt x="-2402" y="1438773"/>
                    <a:pt x="-532" y="1429632"/>
                    <a:pt x="3242" y="1423185"/>
                  </a:cubicBezTo>
                  <a:cubicBezTo>
                    <a:pt x="27546" y="1369015"/>
                    <a:pt x="51944" y="1314964"/>
                    <a:pt x="76582" y="1260931"/>
                  </a:cubicBezTo>
                  <a:cubicBezTo>
                    <a:pt x="140467" y="1122847"/>
                    <a:pt x="204215" y="984644"/>
                    <a:pt x="266188" y="845668"/>
                  </a:cubicBezTo>
                  <a:cubicBezTo>
                    <a:pt x="386075" y="583432"/>
                    <a:pt x="486686" y="312553"/>
                    <a:pt x="612853" y="53253"/>
                  </a:cubicBezTo>
                  <a:cubicBezTo>
                    <a:pt x="621208" y="36944"/>
                    <a:pt x="630250" y="20996"/>
                    <a:pt x="638331" y="4593"/>
                  </a:cubicBezTo>
                  <a:cubicBezTo>
                    <a:pt x="640253" y="713"/>
                    <a:pt x="644774" y="-1115"/>
                    <a:pt x="648746" y="713"/>
                  </a:cubicBezTo>
                  <a:cubicBezTo>
                    <a:pt x="652623" y="2498"/>
                    <a:pt x="654451" y="7245"/>
                    <a:pt x="652623" y="11133"/>
                  </a:cubicBezTo>
                  <a:cubicBezTo>
                    <a:pt x="567308" y="182804"/>
                    <a:pt x="497186" y="361479"/>
                    <a:pt x="422234" y="537794"/>
                  </a:cubicBezTo>
                  <a:cubicBezTo>
                    <a:pt x="349881" y="710631"/>
                    <a:pt x="273557" y="881882"/>
                    <a:pt x="195680" y="1052299"/>
                  </a:cubicBezTo>
                  <a:cubicBezTo>
                    <a:pt x="144019" y="1165688"/>
                    <a:pt x="90796" y="1278493"/>
                    <a:pt x="40139" y="1392344"/>
                  </a:cubicBezTo>
                  <a:cubicBezTo>
                    <a:pt x="34383" y="1405023"/>
                    <a:pt x="28670" y="1417640"/>
                    <a:pt x="22742" y="1430224"/>
                  </a:cubicBezTo>
                  <a:cubicBezTo>
                    <a:pt x="20168" y="1437494"/>
                    <a:pt x="14523" y="1446781"/>
                    <a:pt x="5576" y="1442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721700" y="3429728"/>
              <a:ext cx="694971" cy="1328075"/>
            </a:xfrm>
            <a:custGeom>
              <a:avLst/>
              <a:gdLst/>
              <a:ahLst/>
              <a:cxnLst/>
              <a:rect l="l" t="t" r="r" b="b"/>
              <a:pathLst>
                <a:path w="694971" h="1328075" extrusionOk="0">
                  <a:moveTo>
                    <a:pt x="5851" y="1327169"/>
                  </a:moveTo>
                  <a:cubicBezTo>
                    <a:pt x="-7103" y="1319934"/>
                    <a:pt x="4950" y="1305779"/>
                    <a:pt x="8725" y="1296329"/>
                  </a:cubicBezTo>
                  <a:cubicBezTo>
                    <a:pt x="30626" y="1251119"/>
                    <a:pt x="53325" y="1206253"/>
                    <a:pt x="76771" y="1161851"/>
                  </a:cubicBezTo>
                  <a:cubicBezTo>
                    <a:pt x="142106" y="1037201"/>
                    <a:pt x="209458" y="913623"/>
                    <a:pt x="273824" y="788441"/>
                  </a:cubicBezTo>
                  <a:cubicBezTo>
                    <a:pt x="410534" y="530592"/>
                    <a:pt x="528568" y="262236"/>
                    <a:pt x="676705" y="10695"/>
                  </a:cubicBezTo>
                  <a:cubicBezTo>
                    <a:pt x="679252" y="4464"/>
                    <a:pt x="684606" y="-3940"/>
                    <a:pt x="692095" y="2060"/>
                  </a:cubicBezTo>
                  <a:cubicBezTo>
                    <a:pt x="699309" y="8747"/>
                    <a:pt x="691040" y="18772"/>
                    <a:pt x="688071" y="25682"/>
                  </a:cubicBezTo>
                  <a:cubicBezTo>
                    <a:pt x="507713" y="354208"/>
                    <a:pt x="352464" y="696039"/>
                    <a:pt x="172981" y="1025106"/>
                  </a:cubicBezTo>
                  <a:cubicBezTo>
                    <a:pt x="126768" y="1112109"/>
                    <a:pt x="79619" y="1198768"/>
                    <a:pt x="36443" y="1287325"/>
                  </a:cubicBezTo>
                  <a:cubicBezTo>
                    <a:pt x="30480" y="1299179"/>
                    <a:pt x="24879" y="1311359"/>
                    <a:pt x="18951" y="1323238"/>
                  </a:cubicBezTo>
                  <a:cubicBezTo>
                    <a:pt x="16446" y="1327719"/>
                    <a:pt x="10389" y="1329230"/>
                    <a:pt x="5851" y="1327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783737" y="3714575"/>
              <a:ext cx="630580" cy="1235654"/>
            </a:xfrm>
            <a:custGeom>
              <a:avLst/>
              <a:gdLst/>
              <a:ahLst/>
              <a:cxnLst/>
              <a:rect l="l" t="t" r="r" b="b"/>
              <a:pathLst>
                <a:path w="630580" h="1235654" extrusionOk="0">
                  <a:moveTo>
                    <a:pt x="7124" y="1235202"/>
                  </a:moveTo>
                  <a:cubicBezTo>
                    <a:pt x="1917" y="1233606"/>
                    <a:pt x="-1231" y="1227803"/>
                    <a:pt x="459" y="1222541"/>
                  </a:cubicBezTo>
                  <a:cubicBezTo>
                    <a:pt x="7184" y="1203495"/>
                    <a:pt x="15240" y="1184971"/>
                    <a:pt x="23475" y="1166568"/>
                  </a:cubicBezTo>
                  <a:cubicBezTo>
                    <a:pt x="57559" y="1094613"/>
                    <a:pt x="95082" y="1024116"/>
                    <a:pt x="132348" y="954006"/>
                  </a:cubicBezTo>
                  <a:cubicBezTo>
                    <a:pt x="132313" y="954057"/>
                    <a:pt x="132279" y="954117"/>
                    <a:pt x="132245" y="954177"/>
                  </a:cubicBezTo>
                  <a:cubicBezTo>
                    <a:pt x="132193" y="954263"/>
                    <a:pt x="132150" y="954349"/>
                    <a:pt x="132099" y="954435"/>
                  </a:cubicBezTo>
                  <a:cubicBezTo>
                    <a:pt x="291997" y="662955"/>
                    <a:pt x="436977" y="363681"/>
                    <a:pt x="583535" y="65318"/>
                  </a:cubicBezTo>
                  <a:cubicBezTo>
                    <a:pt x="594036" y="44485"/>
                    <a:pt x="605093" y="23919"/>
                    <a:pt x="616460" y="3542"/>
                  </a:cubicBezTo>
                  <a:cubicBezTo>
                    <a:pt x="618287" y="255"/>
                    <a:pt x="622766" y="-844"/>
                    <a:pt x="626094" y="667"/>
                  </a:cubicBezTo>
                  <a:cubicBezTo>
                    <a:pt x="629654" y="2315"/>
                    <a:pt x="631799" y="7113"/>
                    <a:pt x="629834" y="10761"/>
                  </a:cubicBezTo>
                  <a:cubicBezTo>
                    <a:pt x="555028" y="158200"/>
                    <a:pt x="487325" y="309193"/>
                    <a:pt x="413874" y="457319"/>
                  </a:cubicBezTo>
                  <a:cubicBezTo>
                    <a:pt x="330284" y="628269"/>
                    <a:pt x="240139" y="795940"/>
                    <a:pt x="150646" y="963825"/>
                  </a:cubicBezTo>
                  <a:cubicBezTo>
                    <a:pt x="113895" y="1033292"/>
                    <a:pt x="76964" y="1102750"/>
                    <a:pt x="43232" y="1173744"/>
                  </a:cubicBezTo>
                  <a:cubicBezTo>
                    <a:pt x="34353" y="1192018"/>
                    <a:pt x="27808" y="1211331"/>
                    <a:pt x="19306" y="1229760"/>
                  </a:cubicBezTo>
                  <a:cubicBezTo>
                    <a:pt x="17179" y="1234327"/>
                    <a:pt x="11860" y="1236713"/>
                    <a:pt x="7124" y="1235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55557" y="974631"/>
              <a:ext cx="2190594" cy="2124067"/>
            </a:xfrm>
            <a:custGeom>
              <a:avLst/>
              <a:gdLst/>
              <a:ahLst/>
              <a:cxnLst/>
              <a:rect l="l" t="t" r="r" b="b"/>
              <a:pathLst>
                <a:path w="2190594" h="2124067" extrusionOk="0">
                  <a:moveTo>
                    <a:pt x="2050341" y="1545354"/>
                  </a:moveTo>
                  <a:cubicBezTo>
                    <a:pt x="1976342" y="1656597"/>
                    <a:pt x="1904435" y="1771350"/>
                    <a:pt x="1805180" y="1862121"/>
                  </a:cubicBezTo>
                  <a:cubicBezTo>
                    <a:pt x="1736087" y="1924472"/>
                    <a:pt x="1651098" y="1963072"/>
                    <a:pt x="1570544" y="2007406"/>
                  </a:cubicBezTo>
                  <a:cubicBezTo>
                    <a:pt x="1403714" y="2096658"/>
                    <a:pt x="1210350" y="2132571"/>
                    <a:pt x="1022245" y="2122391"/>
                  </a:cubicBezTo>
                  <a:cubicBezTo>
                    <a:pt x="928720" y="2114434"/>
                    <a:pt x="838232" y="2087533"/>
                    <a:pt x="747976" y="2063087"/>
                  </a:cubicBezTo>
                  <a:cubicBezTo>
                    <a:pt x="659238" y="2034315"/>
                    <a:pt x="575536" y="1991269"/>
                    <a:pt x="494639" y="1945175"/>
                  </a:cubicBezTo>
                  <a:cubicBezTo>
                    <a:pt x="343825" y="1851366"/>
                    <a:pt x="205992" y="1728183"/>
                    <a:pt x="115032" y="1574246"/>
                  </a:cubicBezTo>
                  <a:cubicBezTo>
                    <a:pt x="18933" y="1413872"/>
                    <a:pt x="-9591" y="1220751"/>
                    <a:pt x="2685" y="1036282"/>
                  </a:cubicBezTo>
                  <a:cubicBezTo>
                    <a:pt x="21387" y="874740"/>
                    <a:pt x="73065" y="717876"/>
                    <a:pt x="138881" y="569784"/>
                  </a:cubicBezTo>
                  <a:cubicBezTo>
                    <a:pt x="199326" y="441228"/>
                    <a:pt x="300803" y="338646"/>
                    <a:pt x="412687" y="253369"/>
                  </a:cubicBezTo>
                  <a:cubicBezTo>
                    <a:pt x="504110" y="180023"/>
                    <a:pt x="600912" y="111595"/>
                    <a:pt x="708703" y="64574"/>
                  </a:cubicBezTo>
                  <a:cubicBezTo>
                    <a:pt x="785165" y="32051"/>
                    <a:pt x="866062" y="4687"/>
                    <a:pt x="949652" y="0"/>
                  </a:cubicBezTo>
                  <a:cubicBezTo>
                    <a:pt x="1033012" y="1056"/>
                    <a:pt x="1116714" y="352"/>
                    <a:pt x="1200073" y="3974"/>
                  </a:cubicBezTo>
                  <a:cubicBezTo>
                    <a:pt x="1430033" y="4206"/>
                    <a:pt x="1659642" y="127380"/>
                    <a:pt x="1822843" y="284012"/>
                  </a:cubicBezTo>
                  <a:cubicBezTo>
                    <a:pt x="1926070" y="390808"/>
                    <a:pt x="2006624" y="519484"/>
                    <a:pt x="2069051" y="653885"/>
                  </a:cubicBezTo>
                  <a:cubicBezTo>
                    <a:pt x="2104010" y="742201"/>
                    <a:pt x="2120841" y="836715"/>
                    <a:pt x="2136978" y="930060"/>
                  </a:cubicBezTo>
                  <a:cubicBezTo>
                    <a:pt x="2142356" y="929477"/>
                    <a:pt x="2147967" y="932284"/>
                    <a:pt x="2150540" y="937434"/>
                  </a:cubicBezTo>
                  <a:cubicBezTo>
                    <a:pt x="2162817" y="962935"/>
                    <a:pt x="2174621" y="989021"/>
                    <a:pt x="2182110" y="1016394"/>
                  </a:cubicBezTo>
                  <a:cubicBezTo>
                    <a:pt x="2219153" y="1157584"/>
                    <a:pt x="2127498" y="1423004"/>
                    <a:pt x="2050341" y="15453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3910485" y="1719126"/>
              <a:ext cx="1128310" cy="1187660"/>
            </a:xfrm>
            <a:custGeom>
              <a:avLst/>
              <a:gdLst/>
              <a:ahLst/>
              <a:cxnLst/>
              <a:rect l="l" t="t" r="r" b="b"/>
              <a:pathLst>
                <a:path w="1128310" h="1187660" extrusionOk="0">
                  <a:moveTo>
                    <a:pt x="1128311" y="275727"/>
                  </a:moveTo>
                  <a:cubicBezTo>
                    <a:pt x="1123335" y="336455"/>
                    <a:pt x="1111505" y="396909"/>
                    <a:pt x="1090179" y="454067"/>
                  </a:cubicBezTo>
                  <a:cubicBezTo>
                    <a:pt x="1069538" y="512649"/>
                    <a:pt x="1050811" y="571816"/>
                    <a:pt x="1019301" y="625695"/>
                  </a:cubicBezTo>
                  <a:cubicBezTo>
                    <a:pt x="926549" y="811073"/>
                    <a:pt x="772561" y="975019"/>
                    <a:pt x="591491" y="1076141"/>
                  </a:cubicBezTo>
                  <a:cubicBezTo>
                    <a:pt x="451015" y="1154320"/>
                    <a:pt x="338445" y="1201247"/>
                    <a:pt x="174223" y="1184157"/>
                  </a:cubicBezTo>
                  <a:cubicBezTo>
                    <a:pt x="134581" y="1181144"/>
                    <a:pt x="94579" y="1175882"/>
                    <a:pt x="58454" y="1158252"/>
                  </a:cubicBezTo>
                  <a:cubicBezTo>
                    <a:pt x="24474" y="1141943"/>
                    <a:pt x="-22838" y="1117763"/>
                    <a:pt x="12515" y="1075687"/>
                  </a:cubicBezTo>
                  <a:cubicBezTo>
                    <a:pt x="37127" y="1050417"/>
                    <a:pt x="73844" y="1041550"/>
                    <a:pt x="106229" y="1030220"/>
                  </a:cubicBezTo>
                  <a:cubicBezTo>
                    <a:pt x="165593" y="1009250"/>
                    <a:pt x="227343" y="994761"/>
                    <a:pt x="285292" y="970135"/>
                  </a:cubicBezTo>
                  <a:cubicBezTo>
                    <a:pt x="447823" y="890677"/>
                    <a:pt x="600533" y="786765"/>
                    <a:pt x="715024" y="644939"/>
                  </a:cubicBezTo>
                  <a:cubicBezTo>
                    <a:pt x="798958" y="544142"/>
                    <a:pt x="861025" y="429355"/>
                    <a:pt x="899749" y="305760"/>
                  </a:cubicBezTo>
                  <a:cubicBezTo>
                    <a:pt x="932674" y="209942"/>
                    <a:pt x="942127" y="63816"/>
                    <a:pt x="1029167" y="1577"/>
                  </a:cubicBezTo>
                  <a:cubicBezTo>
                    <a:pt x="1138125" y="-21144"/>
                    <a:pt x="1126295" y="208054"/>
                    <a:pt x="1128311" y="275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4858740" y="1551346"/>
              <a:ext cx="89801" cy="98598"/>
            </a:xfrm>
            <a:custGeom>
              <a:avLst/>
              <a:gdLst/>
              <a:ahLst/>
              <a:cxnLst/>
              <a:rect l="l" t="t" r="r" b="b"/>
              <a:pathLst>
                <a:path w="89801" h="98598" extrusionOk="0">
                  <a:moveTo>
                    <a:pt x="26420" y="93041"/>
                  </a:moveTo>
                  <a:cubicBezTo>
                    <a:pt x="-25086" y="66990"/>
                    <a:pt x="4991" y="-22142"/>
                    <a:pt x="62811" y="5128"/>
                  </a:cubicBezTo>
                  <a:cubicBezTo>
                    <a:pt x="73466" y="10029"/>
                    <a:pt x="77000" y="21754"/>
                    <a:pt x="83271" y="30484"/>
                  </a:cubicBezTo>
                  <a:cubicBezTo>
                    <a:pt x="105953" y="66638"/>
                    <a:pt x="65307" y="115135"/>
                    <a:pt x="26420" y="93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3208319" y="1208044"/>
              <a:ext cx="585396" cy="910793"/>
            </a:xfrm>
            <a:custGeom>
              <a:avLst/>
              <a:gdLst/>
              <a:ahLst/>
              <a:cxnLst/>
              <a:rect l="l" t="t" r="r" b="b"/>
              <a:pathLst>
                <a:path w="585396" h="910793" extrusionOk="0">
                  <a:moveTo>
                    <a:pt x="412908" y="43672"/>
                  </a:moveTo>
                  <a:cubicBezTo>
                    <a:pt x="454146" y="18496"/>
                    <a:pt x="594433" y="-43881"/>
                    <a:pt x="584937" y="50161"/>
                  </a:cubicBezTo>
                  <a:cubicBezTo>
                    <a:pt x="590461" y="97816"/>
                    <a:pt x="505524" y="145206"/>
                    <a:pt x="474786" y="177008"/>
                  </a:cubicBezTo>
                  <a:cubicBezTo>
                    <a:pt x="391487" y="249522"/>
                    <a:pt x="326504" y="338576"/>
                    <a:pt x="265449" y="429871"/>
                  </a:cubicBezTo>
                  <a:cubicBezTo>
                    <a:pt x="231246" y="485294"/>
                    <a:pt x="200054" y="543148"/>
                    <a:pt x="179637" y="605198"/>
                  </a:cubicBezTo>
                  <a:cubicBezTo>
                    <a:pt x="165113" y="652304"/>
                    <a:pt x="154836" y="700518"/>
                    <a:pt x="140458" y="747719"/>
                  </a:cubicBezTo>
                  <a:cubicBezTo>
                    <a:pt x="125934" y="790988"/>
                    <a:pt x="106203" y="920574"/>
                    <a:pt x="45740" y="910205"/>
                  </a:cubicBezTo>
                  <a:cubicBezTo>
                    <a:pt x="21128" y="903536"/>
                    <a:pt x="15826" y="873562"/>
                    <a:pt x="10302" y="852086"/>
                  </a:cubicBezTo>
                  <a:cubicBezTo>
                    <a:pt x="-2438" y="801546"/>
                    <a:pt x="-3356" y="749324"/>
                    <a:pt x="7514" y="698286"/>
                  </a:cubicBezTo>
                  <a:cubicBezTo>
                    <a:pt x="20485" y="619515"/>
                    <a:pt x="47293" y="544984"/>
                    <a:pt x="79712" y="472333"/>
                  </a:cubicBezTo>
                  <a:cubicBezTo>
                    <a:pt x="116746" y="373906"/>
                    <a:pt x="172551" y="285178"/>
                    <a:pt x="237217" y="202742"/>
                  </a:cubicBezTo>
                  <a:cubicBezTo>
                    <a:pt x="283078" y="137387"/>
                    <a:pt x="342812" y="82186"/>
                    <a:pt x="412908" y="43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08319" y="1208044"/>
              <a:ext cx="585396" cy="910793"/>
            </a:xfrm>
            <a:custGeom>
              <a:avLst/>
              <a:gdLst/>
              <a:ahLst/>
              <a:cxnLst/>
              <a:rect l="l" t="t" r="r" b="b"/>
              <a:pathLst>
                <a:path w="585396" h="910793" extrusionOk="0">
                  <a:moveTo>
                    <a:pt x="412908" y="43672"/>
                  </a:moveTo>
                  <a:cubicBezTo>
                    <a:pt x="454146" y="18496"/>
                    <a:pt x="594433" y="-43881"/>
                    <a:pt x="584937" y="50161"/>
                  </a:cubicBezTo>
                  <a:cubicBezTo>
                    <a:pt x="590461" y="97816"/>
                    <a:pt x="505524" y="145206"/>
                    <a:pt x="474786" y="177008"/>
                  </a:cubicBezTo>
                  <a:cubicBezTo>
                    <a:pt x="391487" y="249522"/>
                    <a:pt x="326504" y="338576"/>
                    <a:pt x="265449" y="429871"/>
                  </a:cubicBezTo>
                  <a:cubicBezTo>
                    <a:pt x="231246" y="485294"/>
                    <a:pt x="200054" y="543148"/>
                    <a:pt x="179637" y="605198"/>
                  </a:cubicBezTo>
                  <a:cubicBezTo>
                    <a:pt x="165113" y="652304"/>
                    <a:pt x="154836" y="700518"/>
                    <a:pt x="140458" y="747719"/>
                  </a:cubicBezTo>
                  <a:cubicBezTo>
                    <a:pt x="125934" y="790988"/>
                    <a:pt x="106203" y="920574"/>
                    <a:pt x="45740" y="910205"/>
                  </a:cubicBezTo>
                  <a:cubicBezTo>
                    <a:pt x="21128" y="903536"/>
                    <a:pt x="15826" y="873562"/>
                    <a:pt x="10302" y="852086"/>
                  </a:cubicBezTo>
                  <a:cubicBezTo>
                    <a:pt x="-2438" y="801546"/>
                    <a:pt x="-3356" y="749324"/>
                    <a:pt x="7514" y="698286"/>
                  </a:cubicBezTo>
                  <a:cubicBezTo>
                    <a:pt x="20485" y="619515"/>
                    <a:pt x="47293" y="544984"/>
                    <a:pt x="79712" y="472333"/>
                  </a:cubicBezTo>
                  <a:cubicBezTo>
                    <a:pt x="116746" y="373906"/>
                    <a:pt x="172551" y="285178"/>
                    <a:pt x="237217" y="202742"/>
                  </a:cubicBezTo>
                  <a:cubicBezTo>
                    <a:pt x="283078" y="137387"/>
                    <a:pt x="342812" y="82186"/>
                    <a:pt x="412908" y="43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333974" y="2971972"/>
              <a:ext cx="612709" cy="432693"/>
            </a:xfrm>
            <a:custGeom>
              <a:avLst/>
              <a:gdLst/>
              <a:ahLst/>
              <a:cxnLst/>
              <a:rect l="l" t="t" r="r" b="b"/>
              <a:pathLst>
                <a:path w="612709" h="432693" extrusionOk="0">
                  <a:moveTo>
                    <a:pt x="603558" y="178550"/>
                  </a:moveTo>
                  <a:cubicBezTo>
                    <a:pt x="633266" y="228567"/>
                    <a:pt x="583561" y="272961"/>
                    <a:pt x="555217" y="309149"/>
                  </a:cubicBezTo>
                  <a:cubicBezTo>
                    <a:pt x="551159" y="323037"/>
                    <a:pt x="554325" y="337878"/>
                    <a:pt x="550319" y="351843"/>
                  </a:cubicBezTo>
                  <a:cubicBezTo>
                    <a:pt x="539278" y="390452"/>
                    <a:pt x="507691" y="428623"/>
                    <a:pt x="465690" y="432537"/>
                  </a:cubicBezTo>
                  <a:cubicBezTo>
                    <a:pt x="413206" y="435129"/>
                    <a:pt x="365920" y="404838"/>
                    <a:pt x="316009" y="392358"/>
                  </a:cubicBezTo>
                  <a:cubicBezTo>
                    <a:pt x="252964" y="373740"/>
                    <a:pt x="190091" y="353294"/>
                    <a:pt x="132125" y="321578"/>
                  </a:cubicBezTo>
                  <a:cubicBezTo>
                    <a:pt x="97167" y="302230"/>
                    <a:pt x="60733" y="284317"/>
                    <a:pt x="29069" y="259845"/>
                  </a:cubicBezTo>
                  <a:cubicBezTo>
                    <a:pt x="-13130" y="222953"/>
                    <a:pt x="-8429" y="160937"/>
                    <a:pt x="36961" y="129083"/>
                  </a:cubicBezTo>
                  <a:cubicBezTo>
                    <a:pt x="50087" y="119461"/>
                    <a:pt x="43087" y="102672"/>
                    <a:pt x="43730" y="89093"/>
                  </a:cubicBezTo>
                  <a:cubicBezTo>
                    <a:pt x="43953" y="47325"/>
                    <a:pt x="80507" y="16570"/>
                    <a:pt x="118150" y="5712"/>
                  </a:cubicBezTo>
                  <a:cubicBezTo>
                    <a:pt x="154198" y="-7515"/>
                    <a:pt x="191644" y="4322"/>
                    <a:pt x="224792" y="19944"/>
                  </a:cubicBezTo>
                  <a:cubicBezTo>
                    <a:pt x="269126" y="39506"/>
                    <a:pt x="314576" y="55935"/>
                    <a:pt x="359777" y="73265"/>
                  </a:cubicBezTo>
                  <a:cubicBezTo>
                    <a:pt x="400749" y="88518"/>
                    <a:pt x="441678" y="104191"/>
                    <a:pt x="483122" y="118096"/>
                  </a:cubicBezTo>
                  <a:cubicBezTo>
                    <a:pt x="524548" y="133341"/>
                    <a:pt x="573790" y="143796"/>
                    <a:pt x="603558" y="1785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957610" y="851733"/>
              <a:ext cx="2358580" cy="2358564"/>
            </a:xfrm>
            <a:custGeom>
              <a:avLst/>
              <a:gdLst/>
              <a:ahLst/>
              <a:cxnLst/>
              <a:rect l="l" t="t" r="r" b="b"/>
              <a:pathLst>
                <a:path w="2358580" h="2358564" extrusionOk="0">
                  <a:moveTo>
                    <a:pt x="1221901" y="2179685"/>
                  </a:moveTo>
                  <a:cubicBezTo>
                    <a:pt x="2045189" y="2140072"/>
                    <a:pt x="2471267" y="1189789"/>
                    <a:pt x="1956777" y="548435"/>
                  </a:cubicBezTo>
                  <a:cubicBezTo>
                    <a:pt x="1956546" y="548118"/>
                    <a:pt x="1956271" y="547792"/>
                    <a:pt x="1955997" y="547474"/>
                  </a:cubicBezTo>
                  <a:cubicBezTo>
                    <a:pt x="1927730" y="512977"/>
                    <a:pt x="1897447" y="480445"/>
                    <a:pt x="1865166" y="449785"/>
                  </a:cubicBezTo>
                  <a:cubicBezTo>
                    <a:pt x="1252810" y="-119784"/>
                    <a:pt x="262237" y="257642"/>
                    <a:pt x="182370" y="1089447"/>
                  </a:cubicBezTo>
                  <a:cubicBezTo>
                    <a:pt x="138850" y="1534589"/>
                    <a:pt x="414175" y="1968358"/>
                    <a:pt x="834093" y="2119420"/>
                  </a:cubicBezTo>
                  <a:cubicBezTo>
                    <a:pt x="833681" y="2119283"/>
                    <a:pt x="833269" y="2119145"/>
                    <a:pt x="832858" y="2119008"/>
                  </a:cubicBezTo>
                  <a:cubicBezTo>
                    <a:pt x="956940" y="2164750"/>
                    <a:pt x="1089927" y="2185213"/>
                    <a:pt x="1221901" y="2179685"/>
                  </a:cubicBezTo>
                  <a:close/>
                  <a:moveTo>
                    <a:pt x="1229802" y="1218"/>
                  </a:moveTo>
                  <a:cubicBezTo>
                    <a:pt x="1954727" y="29089"/>
                    <a:pt x="2486297" y="717274"/>
                    <a:pt x="2331709" y="1426299"/>
                  </a:cubicBezTo>
                  <a:cubicBezTo>
                    <a:pt x="2219140" y="1976444"/>
                    <a:pt x="1702273" y="2381338"/>
                    <a:pt x="1141339" y="2357570"/>
                  </a:cubicBezTo>
                  <a:cubicBezTo>
                    <a:pt x="650638" y="2347879"/>
                    <a:pt x="196568" y="2001851"/>
                    <a:pt x="54727" y="1532255"/>
                  </a:cubicBezTo>
                  <a:cubicBezTo>
                    <a:pt x="-189585" y="755565"/>
                    <a:pt x="416422" y="-35297"/>
                    <a:pt x="1229802" y="1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987808" y="888105"/>
              <a:ext cx="2293497" cy="2295977"/>
            </a:xfrm>
            <a:custGeom>
              <a:avLst/>
              <a:gdLst/>
              <a:ahLst/>
              <a:cxnLst/>
              <a:rect l="l" t="t" r="r" b="b"/>
              <a:pathLst>
                <a:path w="2293497" h="2295977" extrusionOk="0">
                  <a:moveTo>
                    <a:pt x="1116297" y="2295619"/>
                  </a:moveTo>
                  <a:cubicBezTo>
                    <a:pt x="598984" y="2285945"/>
                    <a:pt x="147230" y="1920278"/>
                    <a:pt x="31924" y="1415257"/>
                  </a:cubicBezTo>
                  <a:cubicBezTo>
                    <a:pt x="-69999" y="1004466"/>
                    <a:pt x="76516" y="542483"/>
                    <a:pt x="408769" y="277209"/>
                  </a:cubicBezTo>
                  <a:cubicBezTo>
                    <a:pt x="423258" y="264754"/>
                    <a:pt x="438820" y="253690"/>
                    <a:pt x="454116" y="242317"/>
                  </a:cubicBezTo>
                  <a:cubicBezTo>
                    <a:pt x="460996" y="236317"/>
                    <a:pt x="469249" y="230068"/>
                    <a:pt x="479003" y="233252"/>
                  </a:cubicBezTo>
                  <a:cubicBezTo>
                    <a:pt x="487865" y="236128"/>
                    <a:pt x="493484" y="243166"/>
                    <a:pt x="493844" y="252583"/>
                  </a:cubicBezTo>
                  <a:cubicBezTo>
                    <a:pt x="494299" y="263595"/>
                    <a:pt x="485214" y="269853"/>
                    <a:pt x="479457" y="273647"/>
                  </a:cubicBezTo>
                  <a:cubicBezTo>
                    <a:pt x="464316" y="285432"/>
                    <a:pt x="450264" y="298659"/>
                    <a:pt x="435492" y="310916"/>
                  </a:cubicBezTo>
                  <a:cubicBezTo>
                    <a:pt x="358318" y="378949"/>
                    <a:pt x="290460" y="457609"/>
                    <a:pt x="234055" y="543642"/>
                  </a:cubicBezTo>
                  <a:cubicBezTo>
                    <a:pt x="23878" y="857130"/>
                    <a:pt x="-9056" y="1282701"/>
                    <a:pt x="157422" y="1621459"/>
                  </a:cubicBezTo>
                  <a:cubicBezTo>
                    <a:pt x="350082" y="2019984"/>
                    <a:pt x="781144" y="2278400"/>
                    <a:pt x="1222707" y="2244057"/>
                  </a:cubicBezTo>
                  <a:cubicBezTo>
                    <a:pt x="1704477" y="2216710"/>
                    <a:pt x="2132683" y="1834228"/>
                    <a:pt x="2220906" y="1361061"/>
                  </a:cubicBezTo>
                  <a:cubicBezTo>
                    <a:pt x="2340261" y="771826"/>
                    <a:pt x="1947563" y="190206"/>
                    <a:pt x="1360103" y="77152"/>
                  </a:cubicBezTo>
                  <a:cubicBezTo>
                    <a:pt x="1225520" y="51136"/>
                    <a:pt x="1088725" y="48973"/>
                    <a:pt x="956004" y="72182"/>
                  </a:cubicBezTo>
                  <a:cubicBezTo>
                    <a:pt x="887074" y="83753"/>
                    <a:pt x="825213" y="105598"/>
                    <a:pt x="761550" y="123855"/>
                  </a:cubicBezTo>
                  <a:cubicBezTo>
                    <a:pt x="728703" y="123194"/>
                    <a:pt x="723899" y="76689"/>
                    <a:pt x="755974" y="68483"/>
                  </a:cubicBezTo>
                  <a:cubicBezTo>
                    <a:pt x="1361038" y="-151625"/>
                    <a:pt x="2034182" y="177451"/>
                    <a:pt x="2234820" y="789019"/>
                  </a:cubicBezTo>
                  <a:cubicBezTo>
                    <a:pt x="2482950" y="1546310"/>
                    <a:pt x="1912682" y="2314983"/>
                    <a:pt x="1116297" y="2295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3533978" y="1006461"/>
              <a:ext cx="134988" cy="92239"/>
            </a:xfrm>
            <a:custGeom>
              <a:avLst/>
              <a:gdLst/>
              <a:ahLst/>
              <a:cxnLst/>
              <a:rect l="l" t="t" r="r" b="b"/>
              <a:pathLst>
                <a:path w="134988" h="92239" extrusionOk="0">
                  <a:moveTo>
                    <a:pt x="18448" y="92081"/>
                  </a:moveTo>
                  <a:cubicBezTo>
                    <a:pt x="4843" y="91034"/>
                    <a:pt x="-3659" y="75129"/>
                    <a:pt x="1548" y="63017"/>
                  </a:cubicBezTo>
                  <a:cubicBezTo>
                    <a:pt x="5752" y="53189"/>
                    <a:pt x="14013" y="48125"/>
                    <a:pt x="22832" y="42958"/>
                  </a:cubicBezTo>
                  <a:cubicBezTo>
                    <a:pt x="43507" y="30923"/>
                    <a:pt x="64705" y="19851"/>
                    <a:pt x="86169" y="9233"/>
                  </a:cubicBezTo>
                  <a:cubicBezTo>
                    <a:pt x="97166" y="4632"/>
                    <a:pt x="109511" y="-3282"/>
                    <a:pt x="121650" y="1465"/>
                  </a:cubicBezTo>
                  <a:cubicBezTo>
                    <a:pt x="121641" y="1482"/>
                    <a:pt x="121624" y="1499"/>
                    <a:pt x="121616" y="1516"/>
                  </a:cubicBezTo>
                  <a:cubicBezTo>
                    <a:pt x="149179" y="17782"/>
                    <a:pt x="129011" y="40554"/>
                    <a:pt x="107083" y="49438"/>
                  </a:cubicBezTo>
                  <a:cubicBezTo>
                    <a:pt x="86477" y="60339"/>
                    <a:pt x="66034" y="71652"/>
                    <a:pt x="45977" y="83480"/>
                  </a:cubicBezTo>
                  <a:cubicBezTo>
                    <a:pt x="37613" y="88777"/>
                    <a:pt x="28408" y="93137"/>
                    <a:pt x="18448" y="92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3411853" y="3099802"/>
              <a:ext cx="177322" cy="105924"/>
            </a:xfrm>
            <a:custGeom>
              <a:avLst/>
              <a:gdLst/>
              <a:ahLst/>
              <a:cxnLst/>
              <a:rect l="l" t="t" r="r" b="b"/>
              <a:pathLst>
                <a:path w="177322" h="105924" extrusionOk="0">
                  <a:moveTo>
                    <a:pt x="173859" y="92754"/>
                  </a:moveTo>
                  <a:cubicBezTo>
                    <a:pt x="145695" y="78686"/>
                    <a:pt x="116673" y="67047"/>
                    <a:pt x="89161" y="51528"/>
                  </a:cubicBezTo>
                  <a:cubicBezTo>
                    <a:pt x="75470" y="43802"/>
                    <a:pt x="62070" y="35571"/>
                    <a:pt x="48859" y="27056"/>
                  </a:cubicBezTo>
                  <a:cubicBezTo>
                    <a:pt x="35862" y="18687"/>
                    <a:pt x="23509" y="7812"/>
                    <a:pt x="9791" y="790"/>
                  </a:cubicBezTo>
                  <a:cubicBezTo>
                    <a:pt x="3246" y="-2566"/>
                    <a:pt x="-3317" y="5511"/>
                    <a:pt x="1873" y="11056"/>
                  </a:cubicBezTo>
                  <a:cubicBezTo>
                    <a:pt x="12399" y="22284"/>
                    <a:pt x="27275" y="30790"/>
                    <a:pt x="39988" y="39313"/>
                  </a:cubicBezTo>
                  <a:cubicBezTo>
                    <a:pt x="53457" y="48343"/>
                    <a:pt x="67337" y="56746"/>
                    <a:pt x="81458" y="64712"/>
                  </a:cubicBezTo>
                  <a:cubicBezTo>
                    <a:pt x="108927" y="80205"/>
                    <a:pt x="138214" y="96274"/>
                    <a:pt x="168437" y="105621"/>
                  </a:cubicBezTo>
                  <a:cubicBezTo>
                    <a:pt x="175935" y="107939"/>
                    <a:pt x="181065" y="96351"/>
                    <a:pt x="173859" y="92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3640465" y="3221458"/>
              <a:ext cx="203411" cy="66258"/>
            </a:xfrm>
            <a:custGeom>
              <a:avLst/>
              <a:gdLst/>
              <a:ahLst/>
              <a:cxnLst/>
              <a:rect l="l" t="t" r="r" b="b"/>
              <a:pathLst>
                <a:path w="203411" h="66258" extrusionOk="0">
                  <a:moveTo>
                    <a:pt x="199098" y="54393"/>
                  </a:moveTo>
                  <a:cubicBezTo>
                    <a:pt x="166413" y="49208"/>
                    <a:pt x="133849" y="43423"/>
                    <a:pt x="101944" y="34479"/>
                  </a:cubicBezTo>
                  <a:cubicBezTo>
                    <a:pt x="69843" y="25466"/>
                    <a:pt x="39629" y="12711"/>
                    <a:pt x="8711" y="454"/>
                  </a:cubicBezTo>
                  <a:cubicBezTo>
                    <a:pt x="1334" y="-2473"/>
                    <a:pt x="-3608" y="9578"/>
                    <a:pt x="3324" y="13234"/>
                  </a:cubicBezTo>
                  <a:cubicBezTo>
                    <a:pt x="32929" y="28814"/>
                    <a:pt x="65931" y="39552"/>
                    <a:pt x="98101" y="48418"/>
                  </a:cubicBezTo>
                  <a:cubicBezTo>
                    <a:pt x="130589" y="57371"/>
                    <a:pt x="163831" y="64032"/>
                    <a:pt x="197494" y="66246"/>
                  </a:cubicBezTo>
                  <a:cubicBezTo>
                    <a:pt x="204177" y="66684"/>
                    <a:pt x="205858" y="55466"/>
                    <a:pt x="199098" y="54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BDD982-1AF7-FE4A-5D8F-AB185508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49D685-BA7D-AE9F-3F48-BB0F4ACC8457}"/>
              </a:ext>
            </a:extLst>
          </p:cNvPr>
          <p:cNvSpPr txBox="1"/>
          <p:nvPr/>
        </p:nvSpPr>
        <p:spPr>
          <a:xfrm>
            <a:off x="2498405" y="1448224"/>
            <a:ext cx="411652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Nabi Muhammad Saw.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menyebarkan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agama Islam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selama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23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yaitu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13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di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Mekah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dan 10 </a:t>
            </a:r>
            <a:r>
              <a:rPr lang="en-US" sz="1800" b="1" dirty="0" err="1">
                <a:solidFill>
                  <a:srgbClr val="002060"/>
                </a:solidFill>
                <a:latin typeface="+mn-lt"/>
              </a:rPr>
              <a:t>tahun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di Madinah.  </a:t>
            </a:r>
            <a:endParaRPr lang="en-ID" sz="1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7"/>
          <p:cNvGrpSpPr/>
          <p:nvPr/>
        </p:nvGrpSpPr>
        <p:grpSpPr>
          <a:xfrm>
            <a:off x="2138976" y="418458"/>
            <a:ext cx="2306413" cy="3504912"/>
            <a:chOff x="2265130" y="1124238"/>
            <a:chExt cx="2306413" cy="3504912"/>
          </a:xfrm>
        </p:grpSpPr>
        <p:sp>
          <p:nvSpPr>
            <p:cNvPr id="953" name="Google Shape;953;p17"/>
            <p:cNvSpPr/>
            <p:nvPr/>
          </p:nvSpPr>
          <p:spPr>
            <a:xfrm>
              <a:off x="2265130" y="1124238"/>
              <a:ext cx="2306413" cy="3504912"/>
            </a:xfrm>
            <a:custGeom>
              <a:avLst/>
              <a:gdLst/>
              <a:ahLst/>
              <a:cxnLst/>
              <a:rect l="l" t="t" r="r" b="b"/>
              <a:pathLst>
                <a:path w="4612825" h="7009824" extrusionOk="0">
                  <a:moveTo>
                    <a:pt x="4610753" y="6958204"/>
                  </a:moveTo>
                  <a:cubicBezTo>
                    <a:pt x="4612268" y="6983902"/>
                    <a:pt x="4836840" y="6972953"/>
                    <a:pt x="130994" y="7009824"/>
                  </a:cubicBezTo>
                  <a:cubicBezTo>
                    <a:pt x="46881" y="7009824"/>
                    <a:pt x="30375" y="1044112"/>
                    <a:pt x="0" y="132624"/>
                  </a:cubicBezTo>
                  <a:cubicBezTo>
                    <a:pt x="0" y="67152"/>
                    <a:pt x="737806" y="89345"/>
                    <a:pt x="982348" y="77317"/>
                  </a:cubicBezTo>
                  <a:cubicBezTo>
                    <a:pt x="2635946" y="-3997"/>
                    <a:pt x="3468439" y="-34897"/>
                    <a:pt x="4489253" y="52740"/>
                  </a:cubicBezTo>
                  <a:cubicBezTo>
                    <a:pt x="4561446" y="58937"/>
                    <a:pt x="4416948" y="2653638"/>
                    <a:pt x="4610753" y="6958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2362614" y="1232439"/>
              <a:ext cx="2108451" cy="3288500"/>
            </a:xfrm>
            <a:custGeom>
              <a:avLst/>
              <a:gdLst/>
              <a:ahLst/>
              <a:cxnLst/>
              <a:rect l="l" t="t" r="r" b="b"/>
              <a:pathLst>
                <a:path w="4216902" h="6577000" extrusionOk="0">
                  <a:moveTo>
                    <a:pt x="0" y="92673"/>
                  </a:moveTo>
                  <a:cubicBezTo>
                    <a:pt x="165015" y="78247"/>
                    <a:pt x="334559" y="80742"/>
                    <a:pt x="524382" y="81093"/>
                  </a:cubicBezTo>
                  <a:cubicBezTo>
                    <a:pt x="1174597" y="81093"/>
                    <a:pt x="2693835" y="-68161"/>
                    <a:pt x="4123856" y="38305"/>
                  </a:cubicBezTo>
                  <a:cubicBezTo>
                    <a:pt x="4165562" y="2944677"/>
                    <a:pt x="4045030" y="2773819"/>
                    <a:pt x="4216903" y="6544867"/>
                  </a:cubicBezTo>
                  <a:cubicBezTo>
                    <a:pt x="2306337" y="6560303"/>
                    <a:pt x="2443095" y="6558369"/>
                    <a:pt x="104041" y="6577000"/>
                  </a:cubicBezTo>
                  <a:cubicBezTo>
                    <a:pt x="10293" y="3752153"/>
                    <a:pt x="30094" y="1277137"/>
                    <a:pt x="0" y="92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2363789" y="1231267"/>
              <a:ext cx="2104293" cy="3289723"/>
            </a:xfrm>
            <a:custGeom>
              <a:avLst/>
              <a:gdLst/>
              <a:ahLst/>
              <a:cxnLst/>
              <a:rect l="l" t="t" r="r" b="b"/>
              <a:pathLst>
                <a:path w="4208586" h="6579445" extrusionOk="0">
                  <a:moveTo>
                    <a:pt x="4179941" y="6413059"/>
                  </a:moveTo>
                  <a:cubicBezTo>
                    <a:pt x="4214117" y="6413059"/>
                    <a:pt x="4208550" y="6416395"/>
                    <a:pt x="4207806" y="6400020"/>
                  </a:cubicBezTo>
                  <a:cubicBezTo>
                    <a:pt x="4183574" y="6400048"/>
                    <a:pt x="4174851" y="6400020"/>
                    <a:pt x="4148066" y="6400062"/>
                  </a:cubicBezTo>
                  <a:cubicBezTo>
                    <a:pt x="4149342" y="6099719"/>
                    <a:pt x="4122838" y="6145339"/>
                    <a:pt x="4196097" y="6145508"/>
                  </a:cubicBezTo>
                  <a:cubicBezTo>
                    <a:pt x="4195368" y="6129722"/>
                    <a:pt x="4199336" y="6132469"/>
                    <a:pt x="4179941" y="6132469"/>
                  </a:cubicBezTo>
                  <a:cubicBezTo>
                    <a:pt x="4135318" y="6132469"/>
                    <a:pt x="4144350" y="6172313"/>
                    <a:pt x="4140381" y="5918852"/>
                  </a:cubicBezTo>
                  <a:cubicBezTo>
                    <a:pt x="4139638" y="5870750"/>
                    <a:pt x="4129527" y="5878868"/>
                    <a:pt x="4179941" y="5878868"/>
                  </a:cubicBezTo>
                  <a:cubicBezTo>
                    <a:pt x="4186869" y="5878868"/>
                    <a:pt x="4185537" y="5881490"/>
                    <a:pt x="4184990" y="5865858"/>
                  </a:cubicBezTo>
                  <a:cubicBezTo>
                    <a:pt x="4124759" y="5865858"/>
                    <a:pt x="4140984" y="5891388"/>
                    <a:pt x="4138404" y="5727343"/>
                  </a:cubicBezTo>
                  <a:cubicBezTo>
                    <a:pt x="4136132" y="5587722"/>
                    <a:pt x="4123118" y="5610546"/>
                    <a:pt x="4176660" y="5610560"/>
                  </a:cubicBezTo>
                  <a:cubicBezTo>
                    <a:pt x="4176127" y="5593161"/>
                    <a:pt x="4183461" y="5597634"/>
                    <a:pt x="4136286" y="5597480"/>
                  </a:cubicBezTo>
                  <a:cubicBezTo>
                    <a:pt x="4133538" y="5429047"/>
                    <a:pt x="4135501" y="5542789"/>
                    <a:pt x="4132963" y="5343009"/>
                  </a:cubicBezTo>
                  <a:cubicBezTo>
                    <a:pt x="4175271" y="5342911"/>
                    <a:pt x="4168919" y="5347299"/>
                    <a:pt x="4168428" y="5329943"/>
                  </a:cubicBezTo>
                  <a:cubicBezTo>
                    <a:pt x="4126035" y="5329957"/>
                    <a:pt x="4129050" y="5372857"/>
                    <a:pt x="4127858" y="5074392"/>
                  </a:cubicBezTo>
                  <a:cubicBezTo>
                    <a:pt x="4168106" y="5074841"/>
                    <a:pt x="4161487" y="5077869"/>
                    <a:pt x="4161052" y="5061592"/>
                  </a:cubicBezTo>
                  <a:cubicBezTo>
                    <a:pt x="4122810" y="5061466"/>
                    <a:pt x="4127816" y="5062518"/>
                    <a:pt x="4127802" y="5057498"/>
                  </a:cubicBezTo>
                  <a:cubicBezTo>
                    <a:pt x="4127620" y="4997438"/>
                    <a:pt x="4127353" y="4990120"/>
                    <a:pt x="4124464" y="4806869"/>
                  </a:cubicBezTo>
                  <a:cubicBezTo>
                    <a:pt x="4160098" y="4807248"/>
                    <a:pt x="4154236" y="4810304"/>
                    <a:pt x="4153788" y="4794055"/>
                  </a:cubicBezTo>
                  <a:cubicBezTo>
                    <a:pt x="4112418" y="4793887"/>
                    <a:pt x="4124759" y="4826356"/>
                    <a:pt x="4120874" y="4579050"/>
                  </a:cubicBezTo>
                  <a:cubicBezTo>
                    <a:pt x="4120117" y="4530991"/>
                    <a:pt x="4113442" y="4539318"/>
                    <a:pt x="4146664" y="4539683"/>
                  </a:cubicBezTo>
                  <a:cubicBezTo>
                    <a:pt x="4146187" y="4523055"/>
                    <a:pt x="4151530" y="4526967"/>
                    <a:pt x="4120075" y="4526182"/>
                  </a:cubicBezTo>
                  <a:cubicBezTo>
                    <a:pt x="4116794" y="4303395"/>
                    <a:pt x="4117775" y="4358927"/>
                    <a:pt x="4114452" y="4270155"/>
                  </a:cubicBezTo>
                  <a:cubicBezTo>
                    <a:pt x="4143354" y="4269987"/>
                    <a:pt x="4138614" y="4273477"/>
                    <a:pt x="4138081" y="4257032"/>
                  </a:cubicBezTo>
                  <a:cubicBezTo>
                    <a:pt x="4108309" y="4257131"/>
                    <a:pt x="4113736" y="4269342"/>
                    <a:pt x="4112587" y="4196300"/>
                  </a:cubicBezTo>
                  <a:cubicBezTo>
                    <a:pt x="4108968" y="3964512"/>
                    <a:pt x="4102546" y="4002365"/>
                    <a:pt x="4129345" y="4001987"/>
                  </a:cubicBezTo>
                  <a:cubicBezTo>
                    <a:pt x="4128742" y="3985668"/>
                    <a:pt x="4132626" y="3988822"/>
                    <a:pt x="4109922" y="3989257"/>
                  </a:cubicBezTo>
                  <a:cubicBezTo>
                    <a:pt x="4105294" y="3702962"/>
                    <a:pt x="4098759" y="3735501"/>
                    <a:pt x="4120243" y="3735445"/>
                  </a:cubicBezTo>
                  <a:cubicBezTo>
                    <a:pt x="4119823" y="3719056"/>
                    <a:pt x="4123132" y="3722393"/>
                    <a:pt x="4105294" y="3722435"/>
                  </a:cubicBezTo>
                  <a:cubicBezTo>
                    <a:pt x="4100653" y="3434822"/>
                    <a:pt x="4096165" y="3467390"/>
                    <a:pt x="4115868" y="3467221"/>
                  </a:cubicBezTo>
                  <a:cubicBezTo>
                    <a:pt x="4115728" y="3451575"/>
                    <a:pt x="4119388" y="3454141"/>
                    <a:pt x="4101438" y="3454323"/>
                  </a:cubicBezTo>
                  <a:cubicBezTo>
                    <a:pt x="4099517" y="3324978"/>
                    <a:pt x="4101718" y="3311687"/>
                    <a:pt x="4099180" y="3199600"/>
                  </a:cubicBezTo>
                  <a:cubicBezTo>
                    <a:pt x="4118588" y="3199600"/>
                    <a:pt x="4115307" y="3202965"/>
                    <a:pt x="4115391" y="3186576"/>
                  </a:cubicBezTo>
                  <a:cubicBezTo>
                    <a:pt x="4093711" y="3186590"/>
                    <a:pt x="4098311" y="3223602"/>
                    <a:pt x="4093500" y="2952462"/>
                  </a:cubicBezTo>
                  <a:cubicBezTo>
                    <a:pt x="4093052" y="2927479"/>
                    <a:pt x="4092280" y="2930759"/>
                    <a:pt x="4095646" y="2930787"/>
                  </a:cubicBezTo>
                  <a:cubicBezTo>
                    <a:pt x="4122067" y="2931040"/>
                    <a:pt x="4117579" y="2934348"/>
                    <a:pt x="4117789" y="2917959"/>
                  </a:cubicBezTo>
                  <a:cubicBezTo>
                    <a:pt x="4086938" y="2917735"/>
                    <a:pt x="4090584" y="2942157"/>
                    <a:pt x="4091355" y="2760981"/>
                  </a:cubicBezTo>
                  <a:cubicBezTo>
                    <a:pt x="4091720" y="2644155"/>
                    <a:pt x="4081567" y="2663376"/>
                    <a:pt x="4121660" y="2662549"/>
                  </a:cubicBezTo>
                  <a:cubicBezTo>
                    <a:pt x="4121926" y="2646231"/>
                    <a:pt x="4127129" y="2649273"/>
                    <a:pt x="4095548" y="2650184"/>
                  </a:cubicBezTo>
                  <a:cubicBezTo>
                    <a:pt x="4088046" y="2650394"/>
                    <a:pt x="4091103" y="2680298"/>
                    <a:pt x="4085030" y="2395167"/>
                  </a:cubicBezTo>
                  <a:cubicBezTo>
                    <a:pt x="4096768" y="2394956"/>
                    <a:pt x="4110455" y="2394690"/>
                    <a:pt x="4125909" y="2394508"/>
                  </a:cubicBezTo>
                  <a:cubicBezTo>
                    <a:pt x="4126147" y="2378203"/>
                    <a:pt x="4132191" y="2381273"/>
                    <a:pt x="4095604" y="2381960"/>
                  </a:cubicBezTo>
                  <a:cubicBezTo>
                    <a:pt x="4082787" y="2382184"/>
                    <a:pt x="4084778" y="2383362"/>
                    <a:pt x="4084680" y="2378427"/>
                  </a:cubicBezTo>
                  <a:cubicBezTo>
                    <a:pt x="4078481" y="2095665"/>
                    <a:pt x="4076448" y="2127601"/>
                    <a:pt x="4095660" y="2127798"/>
                  </a:cubicBezTo>
                  <a:cubicBezTo>
                    <a:pt x="4135880" y="2128288"/>
                    <a:pt x="4129078" y="2131401"/>
                    <a:pt x="4129205" y="2115096"/>
                  </a:cubicBezTo>
                  <a:cubicBezTo>
                    <a:pt x="4110105" y="2114956"/>
                    <a:pt x="4092393" y="2114731"/>
                    <a:pt x="4080613" y="2114605"/>
                  </a:cubicBezTo>
                  <a:cubicBezTo>
                    <a:pt x="4080136" y="2083075"/>
                    <a:pt x="4077219" y="1860513"/>
                    <a:pt x="4077205" y="1859532"/>
                  </a:cubicBezTo>
                  <a:cubicBezTo>
                    <a:pt x="4101059" y="1859447"/>
                    <a:pt x="4112937" y="1859377"/>
                    <a:pt x="4129835" y="1859335"/>
                  </a:cubicBezTo>
                  <a:cubicBezTo>
                    <a:pt x="4129779" y="1842932"/>
                    <a:pt x="4136763" y="1846255"/>
                    <a:pt x="4095674" y="1846423"/>
                  </a:cubicBezTo>
                  <a:cubicBezTo>
                    <a:pt x="4068356" y="1846535"/>
                    <a:pt x="4079687" y="1882412"/>
                    <a:pt x="4074064" y="1613290"/>
                  </a:cubicBezTo>
                  <a:cubicBezTo>
                    <a:pt x="4073517" y="1586934"/>
                    <a:pt x="4067921" y="1591153"/>
                    <a:pt x="4095604" y="1591672"/>
                  </a:cubicBezTo>
                  <a:cubicBezTo>
                    <a:pt x="4133145" y="1592373"/>
                    <a:pt x="4126933" y="1595471"/>
                    <a:pt x="4126610" y="1579153"/>
                  </a:cubicBezTo>
                  <a:cubicBezTo>
                    <a:pt x="4105673" y="1578900"/>
                    <a:pt x="4093430" y="1578564"/>
                    <a:pt x="4073363" y="1578269"/>
                  </a:cubicBezTo>
                  <a:cubicBezTo>
                    <a:pt x="4068791" y="1338351"/>
                    <a:pt x="4068735" y="1328678"/>
                    <a:pt x="4068651" y="1322887"/>
                  </a:cubicBezTo>
                  <a:cubicBezTo>
                    <a:pt x="4086938" y="1323182"/>
                    <a:pt x="4101340" y="1323588"/>
                    <a:pt x="4119458" y="1323883"/>
                  </a:cubicBezTo>
                  <a:cubicBezTo>
                    <a:pt x="4118855" y="1307410"/>
                    <a:pt x="4124128" y="1310985"/>
                    <a:pt x="4095814" y="1310368"/>
                  </a:cubicBezTo>
                  <a:cubicBezTo>
                    <a:pt x="4058007" y="1309555"/>
                    <a:pt x="4069674" y="1349553"/>
                    <a:pt x="4064879" y="1055070"/>
                  </a:cubicBezTo>
                  <a:cubicBezTo>
                    <a:pt x="4084904" y="1055449"/>
                    <a:pt x="4097203" y="1055897"/>
                    <a:pt x="4114340" y="1056304"/>
                  </a:cubicBezTo>
                  <a:cubicBezTo>
                    <a:pt x="4114241" y="1039873"/>
                    <a:pt x="4117958" y="1043392"/>
                    <a:pt x="4095856" y="1042789"/>
                  </a:cubicBezTo>
                  <a:cubicBezTo>
                    <a:pt x="4051921" y="1041527"/>
                    <a:pt x="4065271" y="1080964"/>
                    <a:pt x="4059311" y="787084"/>
                  </a:cubicBezTo>
                  <a:cubicBezTo>
                    <a:pt x="4081707" y="787463"/>
                    <a:pt x="4093150" y="787968"/>
                    <a:pt x="4115209" y="788500"/>
                  </a:cubicBezTo>
                  <a:cubicBezTo>
                    <a:pt x="4115405" y="772055"/>
                    <a:pt x="4119108" y="775630"/>
                    <a:pt x="4095856" y="774929"/>
                  </a:cubicBezTo>
                  <a:cubicBezTo>
                    <a:pt x="4051711" y="773668"/>
                    <a:pt x="4059115" y="779794"/>
                    <a:pt x="4058694" y="752722"/>
                  </a:cubicBezTo>
                  <a:cubicBezTo>
                    <a:pt x="4054361" y="473927"/>
                    <a:pt x="4046634" y="519547"/>
                    <a:pt x="4095730" y="519421"/>
                  </a:cubicBezTo>
                  <a:cubicBezTo>
                    <a:pt x="4123918" y="519337"/>
                    <a:pt x="4119177" y="522744"/>
                    <a:pt x="4119430" y="506341"/>
                  </a:cubicBezTo>
                  <a:cubicBezTo>
                    <a:pt x="4096894" y="506383"/>
                    <a:pt x="4083291" y="506453"/>
                    <a:pt x="4055889" y="506481"/>
                  </a:cubicBezTo>
                  <a:cubicBezTo>
                    <a:pt x="4053870" y="405371"/>
                    <a:pt x="4052720" y="400380"/>
                    <a:pt x="4052285" y="251926"/>
                  </a:cubicBezTo>
                  <a:cubicBezTo>
                    <a:pt x="4082492" y="252094"/>
                    <a:pt x="4093837" y="252389"/>
                    <a:pt x="4122207" y="252641"/>
                  </a:cubicBezTo>
                  <a:cubicBezTo>
                    <a:pt x="4122291" y="236182"/>
                    <a:pt x="4127578" y="239715"/>
                    <a:pt x="4095800" y="239308"/>
                  </a:cubicBezTo>
                  <a:cubicBezTo>
                    <a:pt x="4038304" y="238621"/>
                    <a:pt x="4053141" y="275984"/>
                    <a:pt x="4049144" y="35925"/>
                  </a:cubicBezTo>
                  <a:cubicBezTo>
                    <a:pt x="4030956" y="34664"/>
                    <a:pt x="4039412" y="9456"/>
                    <a:pt x="4040744" y="238832"/>
                  </a:cubicBezTo>
                  <a:cubicBezTo>
                    <a:pt x="4017759" y="238748"/>
                    <a:pt x="3850305" y="238061"/>
                    <a:pt x="3817041" y="238173"/>
                  </a:cubicBezTo>
                  <a:cubicBezTo>
                    <a:pt x="3811656" y="-2236"/>
                    <a:pt x="3823520" y="21906"/>
                    <a:pt x="3803690" y="20882"/>
                  </a:cubicBezTo>
                  <a:cubicBezTo>
                    <a:pt x="3806229" y="278269"/>
                    <a:pt x="3819719" y="237864"/>
                    <a:pt x="3758927" y="238720"/>
                  </a:cubicBezTo>
                  <a:cubicBezTo>
                    <a:pt x="3696046" y="239603"/>
                    <a:pt x="3694783" y="239154"/>
                    <a:pt x="3590771" y="239421"/>
                  </a:cubicBezTo>
                  <a:cubicBezTo>
                    <a:pt x="3582497" y="239435"/>
                    <a:pt x="3584530" y="248589"/>
                    <a:pt x="3583437" y="178716"/>
                  </a:cubicBezTo>
                  <a:cubicBezTo>
                    <a:pt x="3580562" y="-11615"/>
                    <a:pt x="3585723" y="10788"/>
                    <a:pt x="3569399" y="10199"/>
                  </a:cubicBezTo>
                  <a:cubicBezTo>
                    <a:pt x="3571461" y="146779"/>
                    <a:pt x="3572120" y="193646"/>
                    <a:pt x="3572989" y="239463"/>
                  </a:cubicBezTo>
                  <a:cubicBezTo>
                    <a:pt x="3520668" y="239561"/>
                    <a:pt x="3507976" y="239519"/>
                    <a:pt x="3350632" y="239407"/>
                  </a:cubicBezTo>
                  <a:cubicBezTo>
                    <a:pt x="3344911" y="-22453"/>
                    <a:pt x="3353830" y="4185"/>
                    <a:pt x="3335571" y="3806"/>
                  </a:cubicBezTo>
                  <a:cubicBezTo>
                    <a:pt x="3339456" y="258459"/>
                    <a:pt x="3339357" y="239393"/>
                    <a:pt x="3338362" y="239393"/>
                  </a:cubicBezTo>
                  <a:cubicBezTo>
                    <a:pt x="3253463" y="239393"/>
                    <a:pt x="3254389" y="238131"/>
                    <a:pt x="3170107" y="238131"/>
                  </a:cubicBezTo>
                  <a:cubicBezTo>
                    <a:pt x="3099737" y="238131"/>
                    <a:pt x="3118333" y="283891"/>
                    <a:pt x="3114041" y="1044"/>
                  </a:cubicBezTo>
                  <a:cubicBezTo>
                    <a:pt x="3098419" y="946"/>
                    <a:pt x="3101406" y="-28986"/>
                    <a:pt x="3105739" y="238706"/>
                  </a:cubicBezTo>
                  <a:cubicBezTo>
                    <a:pt x="2987563" y="241117"/>
                    <a:pt x="2997029" y="240150"/>
                    <a:pt x="2883551" y="239266"/>
                  </a:cubicBezTo>
                  <a:cubicBezTo>
                    <a:pt x="2878109" y="-27542"/>
                    <a:pt x="2884448" y="1044"/>
                    <a:pt x="2867522" y="1199"/>
                  </a:cubicBezTo>
                  <a:cubicBezTo>
                    <a:pt x="2872136" y="279699"/>
                    <a:pt x="2886187" y="239098"/>
                    <a:pt x="2833655" y="239098"/>
                  </a:cubicBezTo>
                  <a:cubicBezTo>
                    <a:pt x="2616641" y="239098"/>
                    <a:pt x="2650073" y="258207"/>
                    <a:pt x="2648825" y="178687"/>
                  </a:cubicBezTo>
                  <a:cubicBezTo>
                    <a:pt x="2647366" y="84994"/>
                    <a:pt x="2646848" y="88205"/>
                    <a:pt x="2645459" y="4760"/>
                  </a:cubicBezTo>
                  <a:cubicBezTo>
                    <a:pt x="2629024" y="5124"/>
                    <a:pt x="2633329" y="-24640"/>
                    <a:pt x="2638377" y="239729"/>
                  </a:cubicBezTo>
                  <a:cubicBezTo>
                    <a:pt x="2581919" y="239449"/>
                    <a:pt x="2518813" y="236869"/>
                    <a:pt x="2416147" y="239070"/>
                  </a:cubicBezTo>
                  <a:cubicBezTo>
                    <a:pt x="2415473" y="161640"/>
                    <a:pt x="2413159" y="62675"/>
                    <a:pt x="2412304" y="10886"/>
                  </a:cubicBezTo>
                  <a:cubicBezTo>
                    <a:pt x="2393513" y="11461"/>
                    <a:pt x="2402600" y="-14167"/>
                    <a:pt x="2404661" y="239308"/>
                  </a:cubicBezTo>
                  <a:cubicBezTo>
                    <a:pt x="2304491" y="241383"/>
                    <a:pt x="2254427" y="238874"/>
                    <a:pt x="2181014" y="238621"/>
                  </a:cubicBezTo>
                  <a:cubicBezTo>
                    <a:pt x="2178336" y="119216"/>
                    <a:pt x="2179542" y="99168"/>
                    <a:pt x="2178560" y="18541"/>
                  </a:cubicBezTo>
                  <a:cubicBezTo>
                    <a:pt x="2163008" y="19074"/>
                    <a:pt x="2167285" y="7479"/>
                    <a:pt x="2167524" y="83158"/>
                  </a:cubicBezTo>
                  <a:cubicBezTo>
                    <a:pt x="2167692" y="137049"/>
                    <a:pt x="2168477" y="191221"/>
                    <a:pt x="2169529" y="238607"/>
                  </a:cubicBezTo>
                  <a:cubicBezTo>
                    <a:pt x="2159292" y="238593"/>
                    <a:pt x="1999451" y="238509"/>
                    <a:pt x="1992580" y="238495"/>
                  </a:cubicBezTo>
                  <a:cubicBezTo>
                    <a:pt x="1932307" y="238495"/>
                    <a:pt x="1948125" y="275367"/>
                    <a:pt x="1945896" y="26995"/>
                  </a:cubicBezTo>
                  <a:cubicBezTo>
                    <a:pt x="1930386" y="27584"/>
                    <a:pt x="1934691" y="17405"/>
                    <a:pt x="1934551" y="83115"/>
                  </a:cubicBezTo>
                  <a:cubicBezTo>
                    <a:pt x="1934438" y="135703"/>
                    <a:pt x="1935126" y="187478"/>
                    <a:pt x="1936346" y="238678"/>
                  </a:cubicBezTo>
                  <a:cubicBezTo>
                    <a:pt x="1719668" y="240332"/>
                    <a:pt x="1931423" y="238579"/>
                    <a:pt x="1714746" y="239981"/>
                  </a:cubicBezTo>
                  <a:cubicBezTo>
                    <a:pt x="1714283" y="195679"/>
                    <a:pt x="1713512" y="153382"/>
                    <a:pt x="1711605" y="36262"/>
                  </a:cubicBezTo>
                  <a:cubicBezTo>
                    <a:pt x="1695534" y="36921"/>
                    <a:pt x="1699783" y="15583"/>
                    <a:pt x="1702447" y="178898"/>
                  </a:cubicBezTo>
                  <a:cubicBezTo>
                    <a:pt x="1703681" y="257212"/>
                    <a:pt x="1747519" y="240346"/>
                    <a:pt x="1487943" y="240346"/>
                  </a:cubicBezTo>
                  <a:cubicBezTo>
                    <a:pt x="1478477" y="240346"/>
                    <a:pt x="1483414" y="263562"/>
                    <a:pt x="1477384" y="46188"/>
                  </a:cubicBezTo>
                  <a:cubicBezTo>
                    <a:pt x="1458452" y="47001"/>
                    <a:pt x="1468703" y="18415"/>
                    <a:pt x="1470218" y="240304"/>
                  </a:cubicBezTo>
                  <a:cubicBezTo>
                    <a:pt x="1398712" y="239939"/>
                    <a:pt x="1351999" y="235804"/>
                    <a:pt x="1246598" y="238650"/>
                  </a:cubicBezTo>
                  <a:cubicBezTo>
                    <a:pt x="1245715" y="197292"/>
                    <a:pt x="1245687" y="182319"/>
                    <a:pt x="1243359" y="56660"/>
                  </a:cubicBezTo>
                  <a:cubicBezTo>
                    <a:pt x="1228256" y="57361"/>
                    <a:pt x="1230668" y="28803"/>
                    <a:pt x="1235099" y="238972"/>
                  </a:cubicBezTo>
                  <a:cubicBezTo>
                    <a:pt x="1180323" y="240556"/>
                    <a:pt x="1123107" y="240346"/>
                    <a:pt x="1067560" y="239659"/>
                  </a:cubicBezTo>
                  <a:cubicBezTo>
                    <a:pt x="996952" y="238860"/>
                    <a:pt x="1011915" y="272311"/>
                    <a:pt x="1011031" y="67526"/>
                  </a:cubicBezTo>
                  <a:cubicBezTo>
                    <a:pt x="997246" y="68185"/>
                    <a:pt x="997246" y="41421"/>
                    <a:pt x="1001593" y="239182"/>
                  </a:cubicBezTo>
                  <a:cubicBezTo>
                    <a:pt x="989323" y="239154"/>
                    <a:pt x="996447" y="239168"/>
                    <a:pt x="815249" y="239126"/>
                  </a:cubicBezTo>
                  <a:cubicBezTo>
                    <a:pt x="766840" y="239126"/>
                    <a:pt x="778886" y="267656"/>
                    <a:pt x="776207" y="78741"/>
                  </a:cubicBezTo>
                  <a:cubicBezTo>
                    <a:pt x="759505" y="79484"/>
                    <a:pt x="763965" y="55006"/>
                    <a:pt x="767162" y="239000"/>
                  </a:cubicBezTo>
                  <a:cubicBezTo>
                    <a:pt x="707422" y="238650"/>
                    <a:pt x="698938" y="237836"/>
                    <a:pt x="545380" y="238621"/>
                  </a:cubicBezTo>
                  <a:cubicBezTo>
                    <a:pt x="544258" y="199689"/>
                    <a:pt x="543333" y="143035"/>
                    <a:pt x="543389" y="83298"/>
                  </a:cubicBezTo>
                  <a:cubicBezTo>
                    <a:pt x="528846" y="83326"/>
                    <a:pt x="530880" y="68928"/>
                    <a:pt x="532605" y="178912"/>
                  </a:cubicBezTo>
                  <a:cubicBezTo>
                    <a:pt x="533769" y="254029"/>
                    <a:pt x="545408" y="238762"/>
                    <a:pt x="478923" y="238762"/>
                  </a:cubicBezTo>
                  <a:cubicBezTo>
                    <a:pt x="395609" y="238762"/>
                    <a:pt x="395006" y="240023"/>
                    <a:pt x="312477" y="240037"/>
                  </a:cubicBezTo>
                  <a:cubicBezTo>
                    <a:pt x="311145" y="171748"/>
                    <a:pt x="311299" y="155821"/>
                    <a:pt x="309490" y="83256"/>
                  </a:cubicBezTo>
                  <a:cubicBezTo>
                    <a:pt x="293602" y="83326"/>
                    <a:pt x="297570" y="63081"/>
                    <a:pt x="300978" y="240023"/>
                  </a:cubicBezTo>
                  <a:cubicBezTo>
                    <a:pt x="299968" y="240023"/>
                    <a:pt x="78887" y="238439"/>
                    <a:pt x="77878" y="238425"/>
                  </a:cubicBezTo>
                  <a:cubicBezTo>
                    <a:pt x="76756" y="199969"/>
                    <a:pt x="76097" y="150494"/>
                    <a:pt x="75269" y="89536"/>
                  </a:cubicBezTo>
                  <a:cubicBezTo>
                    <a:pt x="59984" y="90420"/>
                    <a:pt x="63504" y="77395"/>
                    <a:pt x="65102" y="178898"/>
                  </a:cubicBezTo>
                  <a:cubicBezTo>
                    <a:pt x="66168" y="247173"/>
                    <a:pt x="69267" y="238313"/>
                    <a:pt x="58694" y="238145"/>
                  </a:cubicBezTo>
                  <a:cubicBezTo>
                    <a:pt x="-10162" y="237121"/>
                    <a:pt x="440" y="233518"/>
                    <a:pt x="776" y="250622"/>
                  </a:cubicBezTo>
                  <a:cubicBezTo>
                    <a:pt x="30492" y="250734"/>
                    <a:pt x="46872" y="251029"/>
                    <a:pt x="66785" y="251309"/>
                  </a:cubicBezTo>
                  <a:cubicBezTo>
                    <a:pt x="71651" y="400717"/>
                    <a:pt x="70417" y="407656"/>
                    <a:pt x="71427" y="507434"/>
                  </a:cubicBezTo>
                  <a:cubicBezTo>
                    <a:pt x="50953" y="507631"/>
                    <a:pt x="34489" y="507841"/>
                    <a:pt x="4913" y="507939"/>
                  </a:cubicBezTo>
                  <a:cubicBezTo>
                    <a:pt x="5124" y="524973"/>
                    <a:pt x="-4861" y="521258"/>
                    <a:pt x="58666" y="520585"/>
                  </a:cubicBezTo>
                  <a:cubicBezTo>
                    <a:pt x="77443" y="520402"/>
                    <a:pt x="70389" y="485073"/>
                    <a:pt x="74638" y="752876"/>
                  </a:cubicBezTo>
                  <a:cubicBezTo>
                    <a:pt x="75087" y="781392"/>
                    <a:pt x="87596" y="774270"/>
                    <a:pt x="7438" y="774228"/>
                  </a:cubicBezTo>
                  <a:cubicBezTo>
                    <a:pt x="7550" y="791585"/>
                    <a:pt x="-4735" y="787238"/>
                    <a:pt x="75213" y="787281"/>
                  </a:cubicBezTo>
                  <a:cubicBezTo>
                    <a:pt x="76349" y="850944"/>
                    <a:pt x="79084" y="941329"/>
                    <a:pt x="79238" y="1042592"/>
                  </a:cubicBezTo>
                  <a:cubicBezTo>
                    <a:pt x="55833" y="1042691"/>
                    <a:pt x="37714" y="1042845"/>
                    <a:pt x="8784" y="1042915"/>
                  </a:cubicBezTo>
                  <a:cubicBezTo>
                    <a:pt x="8840" y="1059907"/>
                    <a:pt x="-556" y="1056065"/>
                    <a:pt x="58638" y="1055743"/>
                  </a:cubicBezTo>
                  <a:cubicBezTo>
                    <a:pt x="87568" y="1055589"/>
                    <a:pt x="78453" y="1016081"/>
                    <a:pt x="83179" y="1310340"/>
                  </a:cubicBezTo>
                  <a:cubicBezTo>
                    <a:pt x="57824" y="1310466"/>
                    <a:pt x="39341" y="1310662"/>
                    <a:pt x="9597" y="1310760"/>
                  </a:cubicBezTo>
                  <a:cubicBezTo>
                    <a:pt x="9639" y="1328047"/>
                    <a:pt x="762" y="1323925"/>
                    <a:pt x="58638" y="1323546"/>
                  </a:cubicBezTo>
                  <a:cubicBezTo>
                    <a:pt x="93598" y="1323308"/>
                    <a:pt x="83347" y="1293362"/>
                    <a:pt x="86867" y="1517859"/>
                  </a:cubicBezTo>
                  <a:cubicBezTo>
                    <a:pt x="87989" y="1589415"/>
                    <a:pt x="95856" y="1577176"/>
                    <a:pt x="58511" y="1577877"/>
                  </a:cubicBezTo>
                  <a:cubicBezTo>
                    <a:pt x="1688" y="1578942"/>
                    <a:pt x="10453" y="1574063"/>
                    <a:pt x="10537" y="1591588"/>
                  </a:cubicBezTo>
                  <a:cubicBezTo>
                    <a:pt x="45021" y="1591336"/>
                    <a:pt x="59423" y="1590803"/>
                    <a:pt x="88409" y="1590424"/>
                  </a:cubicBezTo>
                  <a:cubicBezTo>
                    <a:pt x="91733" y="1707208"/>
                    <a:pt x="90555" y="1653723"/>
                    <a:pt x="93205" y="1845652"/>
                  </a:cubicBezTo>
                  <a:cubicBezTo>
                    <a:pt x="65369" y="1846059"/>
                    <a:pt x="46718" y="1846886"/>
                    <a:pt x="12304" y="1847250"/>
                  </a:cubicBezTo>
                  <a:cubicBezTo>
                    <a:pt x="12444" y="1863261"/>
                    <a:pt x="3034" y="1860821"/>
                    <a:pt x="58722" y="1859405"/>
                  </a:cubicBezTo>
                  <a:cubicBezTo>
                    <a:pt x="105967" y="1858256"/>
                    <a:pt x="93234" y="1819365"/>
                    <a:pt x="97384" y="2113666"/>
                  </a:cubicBezTo>
                  <a:cubicBezTo>
                    <a:pt x="62901" y="2113498"/>
                    <a:pt x="52663" y="2113217"/>
                    <a:pt x="15697" y="2113077"/>
                  </a:cubicBezTo>
                  <a:cubicBezTo>
                    <a:pt x="15964" y="2130307"/>
                    <a:pt x="7956" y="2125933"/>
                    <a:pt x="58539" y="2126424"/>
                  </a:cubicBezTo>
                  <a:cubicBezTo>
                    <a:pt x="107509" y="2126873"/>
                    <a:pt x="97595" y="2114479"/>
                    <a:pt x="98128" y="2187255"/>
                  </a:cubicBezTo>
                  <a:cubicBezTo>
                    <a:pt x="99839" y="2421243"/>
                    <a:pt x="119289" y="2382142"/>
                    <a:pt x="58595" y="2382296"/>
                  </a:cubicBezTo>
                  <a:cubicBezTo>
                    <a:pt x="14449" y="2382367"/>
                    <a:pt x="21139" y="2378034"/>
                    <a:pt x="21573" y="2395377"/>
                  </a:cubicBezTo>
                  <a:cubicBezTo>
                    <a:pt x="43955" y="2395349"/>
                    <a:pt x="64345" y="2395293"/>
                    <a:pt x="101409" y="2395251"/>
                  </a:cubicBezTo>
                  <a:cubicBezTo>
                    <a:pt x="108056" y="2701328"/>
                    <a:pt x="114157" y="2650843"/>
                    <a:pt x="58652" y="2650324"/>
                  </a:cubicBezTo>
                  <a:cubicBezTo>
                    <a:pt x="22387" y="2649988"/>
                    <a:pt x="28347" y="2646749"/>
                    <a:pt x="28823" y="2663096"/>
                  </a:cubicBezTo>
                  <a:cubicBezTo>
                    <a:pt x="57151" y="2663278"/>
                    <a:pt x="72324" y="2663545"/>
                    <a:pt x="104256" y="2663671"/>
                  </a:cubicBezTo>
                  <a:cubicBezTo>
                    <a:pt x="104270" y="2664204"/>
                    <a:pt x="107313" y="2789049"/>
                    <a:pt x="109879" y="2918941"/>
                  </a:cubicBezTo>
                  <a:cubicBezTo>
                    <a:pt x="75914" y="2918674"/>
                    <a:pt x="61316" y="2918057"/>
                    <a:pt x="34882" y="2917609"/>
                  </a:cubicBezTo>
                  <a:cubicBezTo>
                    <a:pt x="35176" y="2934082"/>
                    <a:pt x="30352" y="2930507"/>
                    <a:pt x="58483" y="2931138"/>
                  </a:cubicBezTo>
                  <a:cubicBezTo>
                    <a:pt x="124436" y="2932652"/>
                    <a:pt x="109837" y="2885069"/>
                    <a:pt x="114605" y="3187052"/>
                  </a:cubicBezTo>
                  <a:cubicBezTo>
                    <a:pt x="82099" y="3186982"/>
                    <a:pt x="69548" y="3186814"/>
                    <a:pt x="38710" y="3186646"/>
                  </a:cubicBezTo>
                  <a:cubicBezTo>
                    <a:pt x="38892" y="3203077"/>
                    <a:pt x="34896" y="3199656"/>
                    <a:pt x="58553" y="3199810"/>
                  </a:cubicBezTo>
                  <a:cubicBezTo>
                    <a:pt x="136538" y="3200343"/>
                    <a:pt x="111632" y="3160892"/>
                    <a:pt x="115980" y="3430938"/>
                  </a:cubicBezTo>
                  <a:cubicBezTo>
                    <a:pt x="116428" y="3460183"/>
                    <a:pt x="130396" y="3452865"/>
                    <a:pt x="40884" y="3452893"/>
                  </a:cubicBezTo>
                  <a:cubicBezTo>
                    <a:pt x="40982" y="3470249"/>
                    <a:pt x="27267" y="3465903"/>
                    <a:pt x="116527" y="3465889"/>
                  </a:cubicBezTo>
                  <a:cubicBezTo>
                    <a:pt x="116555" y="3467249"/>
                    <a:pt x="119556" y="3654860"/>
                    <a:pt x="121168" y="3723094"/>
                  </a:cubicBezTo>
                  <a:cubicBezTo>
                    <a:pt x="83585" y="3722897"/>
                    <a:pt x="64205" y="3722183"/>
                    <a:pt x="41935" y="3721706"/>
                  </a:cubicBezTo>
                  <a:cubicBezTo>
                    <a:pt x="41978" y="3737366"/>
                    <a:pt x="26005" y="3735642"/>
                    <a:pt x="121477" y="3736118"/>
                  </a:cubicBezTo>
                  <a:cubicBezTo>
                    <a:pt x="121505" y="3737366"/>
                    <a:pt x="126483" y="3989103"/>
                    <a:pt x="126497" y="3990126"/>
                  </a:cubicBezTo>
                  <a:cubicBezTo>
                    <a:pt x="85212" y="3990196"/>
                    <a:pt x="66855" y="3990505"/>
                    <a:pt x="42524" y="3990729"/>
                  </a:cubicBezTo>
                  <a:cubicBezTo>
                    <a:pt x="42553" y="4007104"/>
                    <a:pt x="39271" y="4003795"/>
                    <a:pt x="58666" y="4003585"/>
                  </a:cubicBezTo>
                  <a:cubicBezTo>
                    <a:pt x="134168" y="4002772"/>
                    <a:pt x="126708" y="4002562"/>
                    <a:pt x="126750" y="4005029"/>
                  </a:cubicBezTo>
                  <a:cubicBezTo>
                    <a:pt x="128124" y="4092568"/>
                    <a:pt x="130746" y="4181564"/>
                    <a:pt x="131055" y="4257019"/>
                  </a:cubicBezTo>
                  <a:cubicBezTo>
                    <a:pt x="25963" y="4257117"/>
                    <a:pt x="43198" y="4254411"/>
                    <a:pt x="43254" y="4270631"/>
                  </a:cubicBezTo>
                  <a:cubicBezTo>
                    <a:pt x="68356" y="4270407"/>
                    <a:pt x="86530" y="4270085"/>
                    <a:pt x="131097" y="4270029"/>
                  </a:cubicBezTo>
                  <a:cubicBezTo>
                    <a:pt x="131307" y="4430091"/>
                    <a:pt x="133313" y="4449901"/>
                    <a:pt x="135066" y="4524079"/>
                  </a:cubicBezTo>
                  <a:cubicBezTo>
                    <a:pt x="90176" y="4524121"/>
                    <a:pt x="71679" y="4524527"/>
                    <a:pt x="44712" y="4524892"/>
                  </a:cubicBezTo>
                  <a:cubicBezTo>
                    <a:pt x="44838" y="4540538"/>
                    <a:pt x="41290" y="4537972"/>
                    <a:pt x="58680" y="4537720"/>
                  </a:cubicBezTo>
                  <a:cubicBezTo>
                    <a:pt x="158878" y="4536234"/>
                    <a:pt x="133116" y="4490165"/>
                    <a:pt x="137492" y="4770684"/>
                  </a:cubicBezTo>
                  <a:cubicBezTo>
                    <a:pt x="137969" y="4801331"/>
                    <a:pt x="152960" y="4793677"/>
                    <a:pt x="58581" y="4793943"/>
                  </a:cubicBezTo>
                  <a:cubicBezTo>
                    <a:pt x="45245" y="4793971"/>
                    <a:pt x="47531" y="4790621"/>
                    <a:pt x="47769" y="4807009"/>
                  </a:cubicBezTo>
                  <a:cubicBezTo>
                    <a:pt x="71273" y="4806967"/>
                    <a:pt x="87820" y="4806869"/>
                    <a:pt x="138039" y="4806869"/>
                  </a:cubicBezTo>
                  <a:cubicBezTo>
                    <a:pt x="138754" y="4858546"/>
                    <a:pt x="139511" y="4956417"/>
                    <a:pt x="141867" y="5060036"/>
                  </a:cubicBezTo>
                  <a:cubicBezTo>
                    <a:pt x="97847" y="5060050"/>
                    <a:pt x="80444" y="5060471"/>
                    <a:pt x="52551" y="5061032"/>
                  </a:cubicBezTo>
                  <a:cubicBezTo>
                    <a:pt x="52986" y="5079397"/>
                    <a:pt x="38780" y="5073060"/>
                    <a:pt x="142134" y="5073046"/>
                  </a:cubicBezTo>
                  <a:cubicBezTo>
                    <a:pt x="142162" y="5074098"/>
                    <a:pt x="147126" y="5328667"/>
                    <a:pt x="147154" y="5329830"/>
                  </a:cubicBezTo>
                  <a:cubicBezTo>
                    <a:pt x="109865" y="5329872"/>
                    <a:pt x="88998" y="5329536"/>
                    <a:pt x="60180" y="5328877"/>
                  </a:cubicBezTo>
                  <a:cubicBezTo>
                    <a:pt x="60713" y="5345069"/>
                    <a:pt x="46353" y="5342855"/>
                    <a:pt x="142709" y="5342855"/>
                  </a:cubicBezTo>
                  <a:cubicBezTo>
                    <a:pt x="148220" y="5342855"/>
                    <a:pt x="147364" y="5342280"/>
                    <a:pt x="147392" y="5344663"/>
                  </a:cubicBezTo>
                  <a:cubicBezTo>
                    <a:pt x="151768" y="5628533"/>
                    <a:pt x="154376" y="5597998"/>
                    <a:pt x="142709" y="5597998"/>
                  </a:cubicBezTo>
                  <a:cubicBezTo>
                    <a:pt x="56464" y="5597998"/>
                    <a:pt x="68987" y="5594297"/>
                    <a:pt x="69548" y="5611107"/>
                  </a:cubicBezTo>
                  <a:cubicBezTo>
                    <a:pt x="91270" y="5611051"/>
                    <a:pt x="110833" y="5611022"/>
                    <a:pt x="151515" y="5611022"/>
                  </a:cubicBezTo>
                  <a:cubicBezTo>
                    <a:pt x="155624" y="5789437"/>
                    <a:pt x="154474" y="5791021"/>
                    <a:pt x="155161" y="5863909"/>
                  </a:cubicBezTo>
                  <a:cubicBezTo>
                    <a:pt x="121856" y="5863811"/>
                    <a:pt x="97707" y="5864049"/>
                    <a:pt x="77962" y="5864399"/>
                  </a:cubicBezTo>
                  <a:cubicBezTo>
                    <a:pt x="78537" y="5881532"/>
                    <a:pt x="67150" y="5876905"/>
                    <a:pt x="142723" y="5876905"/>
                  </a:cubicBezTo>
                  <a:cubicBezTo>
                    <a:pt x="160000" y="5876905"/>
                    <a:pt x="154979" y="5847534"/>
                    <a:pt x="159088" y="6110389"/>
                  </a:cubicBezTo>
                  <a:cubicBezTo>
                    <a:pt x="159537" y="6138203"/>
                    <a:pt x="163800" y="6133451"/>
                    <a:pt x="142723" y="6133451"/>
                  </a:cubicBezTo>
                  <a:cubicBezTo>
                    <a:pt x="75774" y="6133451"/>
                    <a:pt x="86727" y="6128376"/>
                    <a:pt x="87316" y="6146111"/>
                  </a:cubicBezTo>
                  <a:cubicBezTo>
                    <a:pt x="111015" y="6146461"/>
                    <a:pt x="135753" y="6146517"/>
                    <a:pt x="159691" y="6146447"/>
                  </a:cubicBezTo>
                  <a:cubicBezTo>
                    <a:pt x="164529" y="6441392"/>
                    <a:pt x="171415" y="6402025"/>
                    <a:pt x="142723" y="6402025"/>
                  </a:cubicBezTo>
                  <a:cubicBezTo>
                    <a:pt x="86993" y="6402025"/>
                    <a:pt x="95674" y="6397791"/>
                    <a:pt x="96235" y="6415064"/>
                  </a:cubicBezTo>
                  <a:cubicBezTo>
                    <a:pt x="119836" y="6415022"/>
                    <a:pt x="140521" y="6415035"/>
                    <a:pt x="163155" y="6415035"/>
                  </a:cubicBezTo>
                  <a:cubicBezTo>
                    <a:pt x="163337" y="6460768"/>
                    <a:pt x="164291" y="6516468"/>
                    <a:pt x="165385" y="6578771"/>
                  </a:cubicBezTo>
                  <a:cubicBezTo>
                    <a:pt x="183180" y="6578631"/>
                    <a:pt x="175397" y="6599842"/>
                    <a:pt x="174640" y="6415035"/>
                  </a:cubicBezTo>
                  <a:lnTo>
                    <a:pt x="396633" y="6415049"/>
                  </a:lnTo>
                  <a:cubicBezTo>
                    <a:pt x="397586" y="6482877"/>
                    <a:pt x="398189" y="6529099"/>
                    <a:pt x="399858" y="6576906"/>
                  </a:cubicBezTo>
                  <a:cubicBezTo>
                    <a:pt x="416686" y="6576766"/>
                    <a:pt x="410670" y="6598833"/>
                    <a:pt x="408132" y="6415049"/>
                  </a:cubicBezTo>
                  <a:cubicBezTo>
                    <a:pt x="597211" y="6415064"/>
                    <a:pt x="545871" y="6413381"/>
                    <a:pt x="631050" y="6413073"/>
                  </a:cubicBezTo>
                  <a:cubicBezTo>
                    <a:pt x="632536" y="6474773"/>
                    <a:pt x="632691" y="6508449"/>
                    <a:pt x="634093" y="6575056"/>
                  </a:cubicBezTo>
                  <a:cubicBezTo>
                    <a:pt x="649477" y="6574929"/>
                    <a:pt x="645592" y="6587814"/>
                    <a:pt x="644106" y="6493349"/>
                  </a:cubicBezTo>
                  <a:cubicBezTo>
                    <a:pt x="642689" y="6403581"/>
                    <a:pt x="640754" y="6413045"/>
                    <a:pt x="647107" y="6413045"/>
                  </a:cubicBezTo>
                  <a:cubicBezTo>
                    <a:pt x="728836" y="6413045"/>
                    <a:pt x="730477" y="6414432"/>
                    <a:pt x="815221" y="6414432"/>
                  </a:cubicBezTo>
                  <a:cubicBezTo>
                    <a:pt x="878046" y="6414447"/>
                    <a:pt x="863826" y="6398520"/>
                    <a:pt x="865313" y="6493601"/>
                  </a:cubicBezTo>
                  <a:cubicBezTo>
                    <a:pt x="866743" y="6585332"/>
                    <a:pt x="863981" y="6573275"/>
                    <a:pt x="878705" y="6573149"/>
                  </a:cubicBezTo>
                  <a:cubicBezTo>
                    <a:pt x="877008" y="6523492"/>
                    <a:pt x="876111" y="6460193"/>
                    <a:pt x="876097" y="6414447"/>
                  </a:cubicBezTo>
                  <a:cubicBezTo>
                    <a:pt x="969718" y="6414475"/>
                    <a:pt x="1013906" y="6414601"/>
                    <a:pt x="1067546" y="6414166"/>
                  </a:cubicBezTo>
                  <a:cubicBezTo>
                    <a:pt x="1105564" y="6413858"/>
                    <a:pt x="1097402" y="6398086"/>
                    <a:pt x="1098889" y="6493588"/>
                  </a:cubicBezTo>
                  <a:cubicBezTo>
                    <a:pt x="1100291" y="6583229"/>
                    <a:pt x="1096421" y="6571439"/>
                    <a:pt x="1111678" y="6571327"/>
                  </a:cubicBezTo>
                  <a:cubicBezTo>
                    <a:pt x="1110697" y="6515935"/>
                    <a:pt x="1109827" y="6459954"/>
                    <a:pt x="1109196" y="6413900"/>
                  </a:cubicBezTo>
                  <a:cubicBezTo>
                    <a:pt x="1176228" y="6413647"/>
                    <a:pt x="1230023" y="6414068"/>
                    <a:pt x="1332352" y="6414026"/>
                  </a:cubicBezTo>
                  <a:cubicBezTo>
                    <a:pt x="1332563" y="6462800"/>
                    <a:pt x="1333614" y="6526169"/>
                    <a:pt x="1334666" y="6569602"/>
                  </a:cubicBezTo>
                  <a:cubicBezTo>
                    <a:pt x="1352560" y="6569476"/>
                    <a:pt x="1344553" y="6589762"/>
                    <a:pt x="1343852" y="6413998"/>
                  </a:cubicBezTo>
                  <a:cubicBezTo>
                    <a:pt x="1344889" y="6413998"/>
                    <a:pt x="1564231" y="6413031"/>
                    <a:pt x="1565353" y="6413017"/>
                  </a:cubicBezTo>
                  <a:cubicBezTo>
                    <a:pt x="1566798" y="6489774"/>
                    <a:pt x="1566896" y="6513790"/>
                    <a:pt x="1568130" y="6567780"/>
                  </a:cubicBezTo>
                  <a:cubicBezTo>
                    <a:pt x="1584131" y="6567668"/>
                    <a:pt x="1580106" y="6590015"/>
                    <a:pt x="1576867" y="6412947"/>
                  </a:cubicBezTo>
                  <a:cubicBezTo>
                    <a:pt x="1733523" y="6411881"/>
                    <a:pt x="1720706" y="6413928"/>
                    <a:pt x="1800346" y="6414306"/>
                  </a:cubicBezTo>
                  <a:cubicBezTo>
                    <a:pt x="1801916" y="6462226"/>
                    <a:pt x="1802786" y="6520954"/>
                    <a:pt x="1803010" y="6565971"/>
                  </a:cubicBezTo>
                  <a:cubicBezTo>
                    <a:pt x="1817945" y="6565859"/>
                    <a:pt x="1815028" y="6577930"/>
                    <a:pt x="1813710" y="6493349"/>
                  </a:cubicBezTo>
                  <a:cubicBezTo>
                    <a:pt x="1812279" y="6402348"/>
                    <a:pt x="1807119" y="6414376"/>
                    <a:pt x="1824368" y="6414376"/>
                  </a:cubicBezTo>
                  <a:cubicBezTo>
                    <a:pt x="1975527" y="6414503"/>
                    <a:pt x="2001261" y="6414573"/>
                    <a:pt x="2033921" y="6414432"/>
                  </a:cubicBezTo>
                  <a:cubicBezTo>
                    <a:pt x="2034931" y="6477956"/>
                    <a:pt x="2035688" y="6520631"/>
                    <a:pt x="2036095" y="6564190"/>
                  </a:cubicBezTo>
                  <a:cubicBezTo>
                    <a:pt x="2051030" y="6564078"/>
                    <a:pt x="2047959" y="6576009"/>
                    <a:pt x="2046669" y="6493349"/>
                  </a:cubicBezTo>
                  <a:cubicBezTo>
                    <a:pt x="2045196" y="6400679"/>
                    <a:pt x="2034959" y="6414517"/>
                    <a:pt x="2076763" y="6414124"/>
                  </a:cubicBezTo>
                  <a:cubicBezTo>
                    <a:pt x="2157076" y="6413367"/>
                    <a:pt x="2203017" y="6413703"/>
                    <a:pt x="2244891" y="6414320"/>
                  </a:cubicBezTo>
                  <a:cubicBezTo>
                    <a:pt x="2274172" y="6414755"/>
                    <a:pt x="2266459" y="6399782"/>
                    <a:pt x="2267932" y="6493601"/>
                  </a:cubicBezTo>
                  <a:cubicBezTo>
                    <a:pt x="2269194" y="6574214"/>
                    <a:pt x="2266081" y="6562424"/>
                    <a:pt x="2280806" y="6562312"/>
                  </a:cubicBezTo>
                  <a:cubicBezTo>
                    <a:pt x="2279768" y="6522496"/>
                    <a:pt x="2278730" y="6462492"/>
                    <a:pt x="2278758" y="6414741"/>
                  </a:cubicBezTo>
                  <a:cubicBezTo>
                    <a:pt x="2408490" y="6415905"/>
                    <a:pt x="2398729" y="6412708"/>
                    <a:pt x="2500302" y="6412708"/>
                  </a:cubicBezTo>
                  <a:cubicBezTo>
                    <a:pt x="2500498" y="6459744"/>
                    <a:pt x="2501480" y="6520379"/>
                    <a:pt x="2502419" y="6560615"/>
                  </a:cubicBezTo>
                  <a:cubicBezTo>
                    <a:pt x="2520005" y="6560475"/>
                    <a:pt x="2512488" y="6580986"/>
                    <a:pt x="2511801" y="6412722"/>
                  </a:cubicBezTo>
                  <a:cubicBezTo>
                    <a:pt x="2533622" y="6412750"/>
                    <a:pt x="2442441" y="6412358"/>
                    <a:pt x="2735224" y="6413774"/>
                  </a:cubicBezTo>
                  <a:cubicBezTo>
                    <a:pt x="2736065" y="6455174"/>
                    <a:pt x="2737117" y="6516594"/>
                    <a:pt x="2737425" y="6558821"/>
                  </a:cubicBezTo>
                  <a:cubicBezTo>
                    <a:pt x="2752445" y="6558709"/>
                    <a:pt x="2749318" y="6570065"/>
                    <a:pt x="2748125" y="6493363"/>
                  </a:cubicBezTo>
                  <a:cubicBezTo>
                    <a:pt x="2746751" y="6405011"/>
                    <a:pt x="2745419" y="6413830"/>
                    <a:pt x="2749570" y="6413844"/>
                  </a:cubicBezTo>
                  <a:cubicBezTo>
                    <a:pt x="3013731" y="6415260"/>
                    <a:pt x="2968393" y="6389295"/>
                    <a:pt x="2970062" y="6493588"/>
                  </a:cubicBezTo>
                  <a:cubicBezTo>
                    <a:pt x="2971212" y="6567625"/>
                    <a:pt x="2967608" y="6557054"/>
                    <a:pt x="2982655" y="6556942"/>
                  </a:cubicBezTo>
                  <a:cubicBezTo>
                    <a:pt x="2981463" y="6495452"/>
                    <a:pt x="2981365" y="6472909"/>
                    <a:pt x="2980075" y="6413087"/>
                  </a:cubicBezTo>
                  <a:cubicBezTo>
                    <a:pt x="3085952" y="6412820"/>
                    <a:pt x="3080750" y="6414713"/>
                    <a:pt x="3202207" y="6414432"/>
                  </a:cubicBezTo>
                  <a:cubicBezTo>
                    <a:pt x="3203582" y="6476540"/>
                    <a:pt x="3203610" y="6498705"/>
                    <a:pt x="3204774" y="6555232"/>
                  </a:cubicBezTo>
                  <a:cubicBezTo>
                    <a:pt x="3219933" y="6555120"/>
                    <a:pt x="3216329" y="6565495"/>
                    <a:pt x="3215165" y="6493363"/>
                  </a:cubicBezTo>
                  <a:cubicBezTo>
                    <a:pt x="3213693" y="6398548"/>
                    <a:pt x="3202965" y="6414531"/>
                    <a:pt x="3254249" y="6414194"/>
                  </a:cubicBezTo>
                  <a:cubicBezTo>
                    <a:pt x="3304004" y="6413858"/>
                    <a:pt x="3344672" y="6413718"/>
                    <a:pt x="3422461" y="6414138"/>
                  </a:cubicBezTo>
                  <a:cubicBezTo>
                    <a:pt x="3441238" y="6414237"/>
                    <a:pt x="3435994" y="6400077"/>
                    <a:pt x="3437480" y="6493601"/>
                  </a:cubicBezTo>
                  <a:cubicBezTo>
                    <a:pt x="3438644" y="6565410"/>
                    <a:pt x="3434619" y="6553479"/>
                    <a:pt x="3449933" y="6553367"/>
                  </a:cubicBezTo>
                  <a:cubicBezTo>
                    <a:pt x="3449133" y="6504271"/>
                    <a:pt x="3448390" y="6461609"/>
                    <a:pt x="3447900" y="6414264"/>
                  </a:cubicBezTo>
                  <a:cubicBezTo>
                    <a:pt x="3609857" y="6414895"/>
                    <a:pt x="3565711" y="6412988"/>
                    <a:pt x="3669569" y="6412905"/>
                  </a:cubicBezTo>
                  <a:cubicBezTo>
                    <a:pt x="3671645" y="6573219"/>
                    <a:pt x="3667297" y="6551685"/>
                    <a:pt x="3683284" y="6551559"/>
                  </a:cubicBezTo>
                  <a:cubicBezTo>
                    <a:pt x="3682401" y="6510510"/>
                    <a:pt x="3681615" y="6454445"/>
                    <a:pt x="3681083" y="6412905"/>
                  </a:cubicBezTo>
                  <a:cubicBezTo>
                    <a:pt x="3754622" y="6412932"/>
                    <a:pt x="3740360" y="6413535"/>
                    <a:pt x="3903454" y="6413479"/>
                  </a:cubicBezTo>
                  <a:cubicBezTo>
                    <a:pt x="3905838" y="6570808"/>
                    <a:pt x="3900789" y="6549792"/>
                    <a:pt x="3917112" y="6549652"/>
                  </a:cubicBezTo>
                  <a:cubicBezTo>
                    <a:pt x="3916313" y="6507579"/>
                    <a:pt x="3915808" y="6471549"/>
                    <a:pt x="3914939" y="6413465"/>
                  </a:cubicBezTo>
                  <a:cubicBezTo>
                    <a:pt x="4025164" y="6413423"/>
                    <a:pt x="4050420" y="6413479"/>
                    <a:pt x="4095730" y="6413241"/>
                  </a:cubicBezTo>
                  <a:cubicBezTo>
                    <a:pt x="4147870" y="6412961"/>
                    <a:pt x="4135655" y="6396964"/>
                    <a:pt x="4137156" y="6493630"/>
                  </a:cubicBezTo>
                  <a:cubicBezTo>
                    <a:pt x="4138152" y="6557727"/>
                    <a:pt x="4134519" y="6547816"/>
                    <a:pt x="4149637" y="6547689"/>
                  </a:cubicBezTo>
                  <a:cubicBezTo>
                    <a:pt x="4146257" y="6391875"/>
                    <a:pt x="4138600" y="6413059"/>
                    <a:pt x="4179941" y="6413059"/>
                  </a:cubicBezTo>
                  <a:close/>
                  <a:moveTo>
                    <a:pt x="4121520" y="5344719"/>
                  </a:moveTo>
                  <a:cubicBezTo>
                    <a:pt x="4125993" y="5637534"/>
                    <a:pt x="4134421" y="5597536"/>
                    <a:pt x="4095744" y="5597269"/>
                  </a:cubicBezTo>
                  <a:cubicBezTo>
                    <a:pt x="3861958" y="5595685"/>
                    <a:pt x="3901855" y="5612789"/>
                    <a:pt x="3900663" y="5535947"/>
                  </a:cubicBezTo>
                  <a:cubicBezTo>
                    <a:pt x="3897031" y="5303459"/>
                    <a:pt x="3886766" y="5341719"/>
                    <a:pt x="3927196" y="5342490"/>
                  </a:cubicBezTo>
                  <a:cubicBezTo>
                    <a:pt x="4070782" y="5345196"/>
                    <a:pt x="4121449" y="5340766"/>
                    <a:pt x="4121520" y="5344719"/>
                  </a:cubicBezTo>
                  <a:close/>
                  <a:moveTo>
                    <a:pt x="4121267" y="5330013"/>
                  </a:moveTo>
                  <a:cubicBezTo>
                    <a:pt x="3929846" y="5330475"/>
                    <a:pt x="4000384" y="5330307"/>
                    <a:pt x="3897886" y="5328989"/>
                  </a:cubicBezTo>
                  <a:cubicBezTo>
                    <a:pt x="3896849" y="5255470"/>
                    <a:pt x="3897606" y="5162870"/>
                    <a:pt x="3894282" y="5073102"/>
                  </a:cubicBezTo>
                  <a:cubicBezTo>
                    <a:pt x="4088817" y="5073200"/>
                    <a:pt x="4031979" y="5073046"/>
                    <a:pt x="4116359" y="5074266"/>
                  </a:cubicBezTo>
                  <a:cubicBezTo>
                    <a:pt x="4116906" y="5197134"/>
                    <a:pt x="4119851" y="5248684"/>
                    <a:pt x="4121267" y="5330013"/>
                  </a:cubicBezTo>
                  <a:close/>
                  <a:moveTo>
                    <a:pt x="4116317" y="5061214"/>
                  </a:moveTo>
                  <a:cubicBezTo>
                    <a:pt x="3884550" y="5057737"/>
                    <a:pt x="3893918" y="5063443"/>
                    <a:pt x="3893693" y="5057246"/>
                  </a:cubicBezTo>
                  <a:cubicBezTo>
                    <a:pt x="3891113" y="4991704"/>
                    <a:pt x="3890412" y="4933831"/>
                    <a:pt x="3890117" y="4866215"/>
                  </a:cubicBezTo>
                  <a:cubicBezTo>
                    <a:pt x="3889809" y="4793873"/>
                    <a:pt x="3879684" y="4806042"/>
                    <a:pt x="3927280" y="4805916"/>
                  </a:cubicBezTo>
                  <a:cubicBezTo>
                    <a:pt x="3994761" y="4805733"/>
                    <a:pt x="4042202" y="4805621"/>
                    <a:pt x="4095632" y="4806477"/>
                  </a:cubicBezTo>
                  <a:cubicBezTo>
                    <a:pt x="4118505" y="4806855"/>
                    <a:pt x="4115139" y="4770979"/>
                    <a:pt x="4116317" y="5061214"/>
                  </a:cubicBezTo>
                  <a:close/>
                  <a:moveTo>
                    <a:pt x="1795732" y="5344495"/>
                  </a:moveTo>
                  <a:cubicBezTo>
                    <a:pt x="1795662" y="5340569"/>
                    <a:pt x="1769943" y="5339686"/>
                    <a:pt x="2017584" y="5341116"/>
                  </a:cubicBezTo>
                  <a:cubicBezTo>
                    <a:pt x="2019281" y="5439296"/>
                    <a:pt x="2017766" y="5482784"/>
                    <a:pt x="2020683" y="5597199"/>
                  </a:cubicBezTo>
                  <a:cubicBezTo>
                    <a:pt x="1895818" y="5597311"/>
                    <a:pt x="1867168" y="5598993"/>
                    <a:pt x="1797667" y="5598363"/>
                  </a:cubicBezTo>
                  <a:cubicBezTo>
                    <a:pt x="1794540" y="5423061"/>
                    <a:pt x="1797400" y="5451549"/>
                    <a:pt x="1795732" y="5344495"/>
                  </a:cubicBezTo>
                  <a:close/>
                  <a:moveTo>
                    <a:pt x="388471" y="5074911"/>
                  </a:moveTo>
                  <a:cubicBezTo>
                    <a:pt x="615806" y="5074911"/>
                    <a:pt x="512972" y="5074266"/>
                    <a:pt x="610057" y="5073565"/>
                  </a:cubicBezTo>
                  <a:cubicBezTo>
                    <a:pt x="610253" y="5128326"/>
                    <a:pt x="611094" y="5153687"/>
                    <a:pt x="612188" y="5249049"/>
                  </a:cubicBezTo>
                  <a:cubicBezTo>
                    <a:pt x="613408" y="5355346"/>
                    <a:pt x="658368" y="5326844"/>
                    <a:pt x="394866" y="5328274"/>
                  </a:cubicBezTo>
                  <a:cubicBezTo>
                    <a:pt x="385021" y="5328330"/>
                    <a:pt x="395833" y="5319582"/>
                    <a:pt x="388471" y="5074911"/>
                  </a:cubicBezTo>
                  <a:close/>
                  <a:moveTo>
                    <a:pt x="376355" y="4270197"/>
                  </a:moveTo>
                  <a:cubicBezTo>
                    <a:pt x="472486" y="4271627"/>
                    <a:pt x="445575" y="4271360"/>
                    <a:pt x="596874" y="4270884"/>
                  </a:cubicBezTo>
                  <a:cubicBezTo>
                    <a:pt x="602358" y="4535322"/>
                    <a:pt x="595234" y="4225699"/>
                    <a:pt x="602358" y="4524471"/>
                  </a:cubicBezTo>
                  <a:cubicBezTo>
                    <a:pt x="522564" y="4525523"/>
                    <a:pt x="571450" y="4526939"/>
                    <a:pt x="378991" y="4526013"/>
                  </a:cubicBezTo>
                  <a:cubicBezTo>
                    <a:pt x="378486" y="4429138"/>
                    <a:pt x="380576" y="4501914"/>
                    <a:pt x="376355" y="4270197"/>
                  </a:cubicBezTo>
                  <a:close/>
                  <a:moveTo>
                    <a:pt x="360606" y="3239430"/>
                  </a:moveTo>
                  <a:cubicBezTo>
                    <a:pt x="359765" y="3185146"/>
                    <a:pt x="323893" y="3200554"/>
                    <a:pt x="563050" y="3198941"/>
                  </a:cubicBezTo>
                  <a:cubicBezTo>
                    <a:pt x="589554" y="3198773"/>
                    <a:pt x="579387" y="3164004"/>
                    <a:pt x="583566" y="3431036"/>
                  </a:cubicBezTo>
                  <a:cubicBezTo>
                    <a:pt x="584015" y="3458823"/>
                    <a:pt x="614642" y="3455431"/>
                    <a:pt x="394922" y="3453076"/>
                  </a:cubicBezTo>
                  <a:cubicBezTo>
                    <a:pt x="348321" y="3452557"/>
                    <a:pt x="364477" y="3486849"/>
                    <a:pt x="360606" y="3239430"/>
                  </a:cubicBezTo>
                  <a:close/>
                  <a:moveTo>
                    <a:pt x="338828" y="1900287"/>
                  </a:moveTo>
                  <a:cubicBezTo>
                    <a:pt x="338028" y="1849143"/>
                    <a:pt x="297066" y="1857891"/>
                    <a:pt x="560259" y="1859994"/>
                  </a:cubicBezTo>
                  <a:cubicBezTo>
                    <a:pt x="564859" y="2133462"/>
                    <a:pt x="564396" y="2114886"/>
                    <a:pt x="563134" y="2114858"/>
                  </a:cubicBezTo>
                  <a:cubicBezTo>
                    <a:pt x="309364" y="2109741"/>
                    <a:pt x="340861" y="2130391"/>
                    <a:pt x="340244" y="2091571"/>
                  </a:cubicBezTo>
                  <a:cubicBezTo>
                    <a:pt x="338771" y="1994345"/>
                    <a:pt x="340342" y="1994891"/>
                    <a:pt x="338828" y="1900287"/>
                  </a:cubicBezTo>
                  <a:close/>
                  <a:moveTo>
                    <a:pt x="552532" y="1323518"/>
                  </a:moveTo>
                  <a:cubicBezTo>
                    <a:pt x="552827" y="1341814"/>
                    <a:pt x="556066" y="1577723"/>
                    <a:pt x="556066" y="1578718"/>
                  </a:cubicBezTo>
                  <a:cubicBezTo>
                    <a:pt x="290502" y="1573909"/>
                    <a:pt x="334691" y="1599972"/>
                    <a:pt x="333414" y="1517704"/>
                  </a:cubicBezTo>
                  <a:cubicBezTo>
                    <a:pt x="331914" y="1421810"/>
                    <a:pt x="330427" y="1422062"/>
                    <a:pt x="328927" y="1326561"/>
                  </a:cubicBezTo>
                  <a:cubicBezTo>
                    <a:pt x="328801" y="1318808"/>
                    <a:pt x="317287" y="1325201"/>
                    <a:pt x="552532" y="1323518"/>
                  </a:cubicBezTo>
                  <a:close/>
                  <a:moveTo>
                    <a:pt x="328661" y="1309835"/>
                  </a:moveTo>
                  <a:cubicBezTo>
                    <a:pt x="326683" y="1185901"/>
                    <a:pt x="324972" y="1122028"/>
                    <a:pt x="325070" y="1056458"/>
                  </a:cubicBezTo>
                  <a:cubicBezTo>
                    <a:pt x="408679" y="1056528"/>
                    <a:pt x="404289" y="1057243"/>
                    <a:pt x="547259" y="1056977"/>
                  </a:cubicBezTo>
                  <a:cubicBezTo>
                    <a:pt x="547470" y="1183069"/>
                    <a:pt x="550667" y="1218104"/>
                    <a:pt x="552322" y="1310480"/>
                  </a:cubicBezTo>
                  <a:cubicBezTo>
                    <a:pt x="432379" y="1311377"/>
                    <a:pt x="404023" y="1309975"/>
                    <a:pt x="328661" y="1309835"/>
                  </a:cubicBezTo>
                  <a:close/>
                  <a:moveTo>
                    <a:pt x="556206" y="1591742"/>
                  </a:moveTo>
                  <a:cubicBezTo>
                    <a:pt x="557581" y="1723527"/>
                    <a:pt x="558422" y="1753697"/>
                    <a:pt x="560035" y="1846984"/>
                  </a:cubicBezTo>
                  <a:cubicBezTo>
                    <a:pt x="504656" y="1846549"/>
                    <a:pt x="449740" y="1846605"/>
                    <a:pt x="394852" y="1846900"/>
                  </a:cubicBezTo>
                  <a:cubicBezTo>
                    <a:pt x="322855" y="1847293"/>
                    <a:pt x="337902" y="1891707"/>
                    <a:pt x="334705" y="1613375"/>
                  </a:cubicBezTo>
                  <a:cubicBezTo>
                    <a:pt x="334368" y="1583793"/>
                    <a:pt x="298846" y="1587256"/>
                    <a:pt x="556206" y="1591742"/>
                  </a:cubicBezTo>
                  <a:close/>
                  <a:moveTo>
                    <a:pt x="2423453" y="1517943"/>
                  </a:moveTo>
                  <a:cubicBezTo>
                    <a:pt x="2424701" y="1597687"/>
                    <a:pt x="2461905" y="1575241"/>
                    <a:pt x="2244905" y="1577849"/>
                  </a:cubicBezTo>
                  <a:cubicBezTo>
                    <a:pt x="2192850" y="1578480"/>
                    <a:pt x="2204111" y="1590186"/>
                    <a:pt x="2202975" y="1517690"/>
                  </a:cubicBezTo>
                  <a:cubicBezTo>
                    <a:pt x="2201474" y="1421964"/>
                    <a:pt x="2199778" y="1421894"/>
                    <a:pt x="2198291" y="1326547"/>
                  </a:cubicBezTo>
                  <a:cubicBezTo>
                    <a:pt x="2198179" y="1319424"/>
                    <a:pt x="2184534" y="1326238"/>
                    <a:pt x="2413216" y="1323771"/>
                  </a:cubicBezTo>
                  <a:cubicBezTo>
                    <a:pt x="2429315" y="1323602"/>
                    <a:pt x="2420073" y="1302026"/>
                    <a:pt x="2423453" y="1517943"/>
                  </a:cubicBezTo>
                  <a:close/>
                  <a:moveTo>
                    <a:pt x="2658109" y="1577961"/>
                  </a:moveTo>
                  <a:cubicBezTo>
                    <a:pt x="2589590" y="1577933"/>
                    <a:pt x="2674460" y="1577863"/>
                    <a:pt x="2436116" y="1577484"/>
                  </a:cubicBezTo>
                  <a:cubicBezTo>
                    <a:pt x="2432750" y="1444129"/>
                    <a:pt x="2435625" y="1433432"/>
                    <a:pt x="2433886" y="1323560"/>
                  </a:cubicBezTo>
                  <a:cubicBezTo>
                    <a:pt x="2566521" y="1322313"/>
                    <a:pt x="2656159" y="1325481"/>
                    <a:pt x="2656173" y="1326715"/>
                  </a:cubicBezTo>
                  <a:cubicBezTo>
                    <a:pt x="2657828" y="1432128"/>
                    <a:pt x="2654476" y="1448377"/>
                    <a:pt x="2658109" y="1577961"/>
                  </a:cubicBezTo>
                  <a:close/>
                  <a:moveTo>
                    <a:pt x="3588878" y="1310704"/>
                  </a:moveTo>
                  <a:cubicBezTo>
                    <a:pt x="3321225" y="1310802"/>
                    <a:pt x="3367615" y="1325719"/>
                    <a:pt x="3366816" y="1230961"/>
                  </a:cubicBezTo>
                  <a:cubicBezTo>
                    <a:pt x="3366395" y="1173718"/>
                    <a:pt x="3365385" y="1109298"/>
                    <a:pt x="3364221" y="1056023"/>
                  </a:cubicBezTo>
                  <a:cubicBezTo>
                    <a:pt x="3424859" y="1055715"/>
                    <a:pt x="3492579" y="1052701"/>
                    <a:pt x="3586045" y="1055477"/>
                  </a:cubicBezTo>
                  <a:cubicBezTo>
                    <a:pt x="3590014" y="1159110"/>
                    <a:pt x="3587967" y="1239989"/>
                    <a:pt x="3588878" y="1310704"/>
                  </a:cubicBezTo>
                  <a:close/>
                  <a:moveTo>
                    <a:pt x="3595497" y="1709227"/>
                  </a:moveTo>
                  <a:cubicBezTo>
                    <a:pt x="3597909" y="1865574"/>
                    <a:pt x="3600489" y="1846409"/>
                    <a:pt x="3590659" y="1846633"/>
                  </a:cubicBezTo>
                  <a:cubicBezTo>
                    <a:pt x="3532027" y="1847895"/>
                    <a:pt x="3481794" y="1847909"/>
                    <a:pt x="3422573" y="1846633"/>
                  </a:cubicBezTo>
                  <a:cubicBezTo>
                    <a:pt x="3357981" y="1845246"/>
                    <a:pt x="3380166" y="1886996"/>
                    <a:pt x="3372158" y="1613248"/>
                  </a:cubicBezTo>
                  <a:cubicBezTo>
                    <a:pt x="3371443" y="1588770"/>
                    <a:pt x="3335641" y="1588391"/>
                    <a:pt x="3590701" y="1591490"/>
                  </a:cubicBezTo>
                  <a:cubicBezTo>
                    <a:pt x="3597741" y="1591574"/>
                    <a:pt x="3593436" y="1577484"/>
                    <a:pt x="3595497" y="1709227"/>
                  </a:cubicBezTo>
                  <a:close/>
                  <a:moveTo>
                    <a:pt x="3843124" y="4525144"/>
                  </a:moveTo>
                  <a:cubicBezTo>
                    <a:pt x="3613980" y="4525144"/>
                    <a:pt x="3650665" y="4535603"/>
                    <a:pt x="3650231" y="4483464"/>
                  </a:cubicBezTo>
                  <a:cubicBezTo>
                    <a:pt x="3648183" y="4237825"/>
                    <a:pt x="3638129" y="4271697"/>
                    <a:pt x="3674884" y="4271697"/>
                  </a:cubicBezTo>
                  <a:cubicBezTo>
                    <a:pt x="3898055" y="4271697"/>
                    <a:pt x="3870148" y="4258252"/>
                    <a:pt x="3870372" y="4292152"/>
                  </a:cubicBezTo>
                  <a:cubicBezTo>
                    <a:pt x="3871761" y="4560264"/>
                    <a:pt x="3888238" y="4525144"/>
                    <a:pt x="3843124" y="4525144"/>
                  </a:cubicBezTo>
                  <a:close/>
                  <a:moveTo>
                    <a:pt x="3873724" y="4538112"/>
                  </a:moveTo>
                  <a:cubicBezTo>
                    <a:pt x="3875827" y="4673150"/>
                    <a:pt x="3877103" y="4726298"/>
                    <a:pt x="3878001" y="4792990"/>
                  </a:cubicBezTo>
                  <a:cubicBezTo>
                    <a:pt x="3737696" y="4793144"/>
                    <a:pt x="3746629" y="4794097"/>
                    <a:pt x="3655630" y="4793887"/>
                  </a:cubicBezTo>
                  <a:cubicBezTo>
                    <a:pt x="3652573" y="4623240"/>
                    <a:pt x="3652194" y="4648994"/>
                    <a:pt x="3650778" y="4537986"/>
                  </a:cubicBezTo>
                  <a:cubicBezTo>
                    <a:pt x="3719872" y="4537832"/>
                    <a:pt x="3808963" y="4538337"/>
                    <a:pt x="3873724" y="4538112"/>
                  </a:cubicBezTo>
                  <a:close/>
                  <a:moveTo>
                    <a:pt x="3843124" y="4256836"/>
                  </a:moveTo>
                  <a:cubicBezTo>
                    <a:pt x="3607978" y="4256836"/>
                    <a:pt x="3648478" y="4279015"/>
                    <a:pt x="3647188" y="4196285"/>
                  </a:cubicBezTo>
                  <a:cubicBezTo>
                    <a:pt x="3643556" y="3964260"/>
                    <a:pt x="3632014" y="4003108"/>
                    <a:pt x="3674884" y="4003108"/>
                  </a:cubicBezTo>
                  <a:cubicBezTo>
                    <a:pt x="3881493" y="4003108"/>
                    <a:pt x="3865702" y="3999800"/>
                    <a:pt x="3865773" y="4005113"/>
                  </a:cubicBezTo>
                  <a:cubicBezTo>
                    <a:pt x="3870288" y="4296147"/>
                    <a:pt x="3880918" y="4256836"/>
                    <a:pt x="3843124" y="4256836"/>
                  </a:cubicBezTo>
                  <a:close/>
                  <a:moveTo>
                    <a:pt x="3642238" y="3909149"/>
                  </a:moveTo>
                  <a:cubicBezTo>
                    <a:pt x="3640835" y="3842008"/>
                    <a:pt x="3639896" y="3779439"/>
                    <a:pt x="3639461" y="3734492"/>
                  </a:cubicBezTo>
                  <a:cubicBezTo>
                    <a:pt x="3686706" y="3734464"/>
                    <a:pt x="3649740" y="3734464"/>
                    <a:pt x="3843124" y="3734534"/>
                  </a:cubicBezTo>
                  <a:cubicBezTo>
                    <a:pt x="3868241" y="3734534"/>
                    <a:pt x="3860612" y="3695097"/>
                    <a:pt x="3865534" y="3989243"/>
                  </a:cubicBezTo>
                  <a:cubicBezTo>
                    <a:pt x="3599550" y="3988430"/>
                    <a:pt x="3644481" y="4016203"/>
                    <a:pt x="3642238" y="3909149"/>
                  </a:cubicBezTo>
                  <a:close/>
                  <a:moveTo>
                    <a:pt x="3843124" y="3721510"/>
                  </a:moveTo>
                  <a:cubicBezTo>
                    <a:pt x="3648268" y="3721440"/>
                    <a:pt x="3686215" y="3721453"/>
                    <a:pt x="3639335" y="3721468"/>
                  </a:cubicBezTo>
                  <a:cubicBezTo>
                    <a:pt x="3638269" y="3593398"/>
                    <a:pt x="3635801" y="3516781"/>
                    <a:pt x="3634861" y="3467600"/>
                  </a:cubicBezTo>
                  <a:cubicBezTo>
                    <a:pt x="3799455" y="3467095"/>
                    <a:pt x="3764382" y="3465343"/>
                    <a:pt x="3856713" y="3465623"/>
                  </a:cubicBezTo>
                  <a:cubicBezTo>
                    <a:pt x="3862547" y="3751974"/>
                    <a:pt x="3869727" y="3721510"/>
                    <a:pt x="3843124" y="3721510"/>
                  </a:cubicBezTo>
                  <a:close/>
                  <a:moveTo>
                    <a:pt x="2947259" y="4270968"/>
                  </a:moveTo>
                  <a:cubicBezTo>
                    <a:pt x="3200104" y="4272819"/>
                    <a:pt x="3167611" y="4257761"/>
                    <a:pt x="3168579" y="4291969"/>
                  </a:cubicBezTo>
                  <a:cubicBezTo>
                    <a:pt x="3171257" y="4387219"/>
                    <a:pt x="3172842" y="4525327"/>
                    <a:pt x="3170079" y="4525327"/>
                  </a:cubicBezTo>
                  <a:cubicBezTo>
                    <a:pt x="3086499" y="4525327"/>
                    <a:pt x="3084325" y="4526518"/>
                    <a:pt x="3001825" y="4526518"/>
                  </a:cubicBezTo>
                  <a:cubicBezTo>
                    <a:pt x="2929267" y="4526532"/>
                    <a:pt x="2953598" y="4572545"/>
                    <a:pt x="2947259" y="4270968"/>
                  </a:cubicBezTo>
                  <a:close/>
                  <a:moveTo>
                    <a:pt x="2012185" y="4269777"/>
                  </a:moveTo>
                  <a:cubicBezTo>
                    <a:pt x="2269404" y="4270856"/>
                    <a:pt x="2233210" y="4264771"/>
                    <a:pt x="2234093" y="4292348"/>
                  </a:cubicBezTo>
                  <a:cubicBezTo>
                    <a:pt x="2235566" y="4339159"/>
                    <a:pt x="2236800" y="4389224"/>
                    <a:pt x="2237389" y="4483548"/>
                  </a:cubicBezTo>
                  <a:cubicBezTo>
                    <a:pt x="2237767" y="4543524"/>
                    <a:pt x="2272209" y="4525957"/>
                    <a:pt x="2015382" y="4524499"/>
                  </a:cubicBezTo>
                  <a:cubicBezTo>
                    <a:pt x="2014962" y="4449817"/>
                    <a:pt x="2016560" y="4459897"/>
                    <a:pt x="2012185" y="4269777"/>
                  </a:cubicBezTo>
                  <a:close/>
                  <a:moveTo>
                    <a:pt x="606116" y="4004847"/>
                  </a:moveTo>
                  <a:cubicBezTo>
                    <a:pt x="606088" y="4003319"/>
                    <a:pt x="588502" y="4001734"/>
                    <a:pt x="815249" y="4001734"/>
                  </a:cubicBezTo>
                  <a:cubicBezTo>
                    <a:pt x="830352" y="4001734"/>
                    <a:pt x="826355" y="3971859"/>
                    <a:pt x="829875" y="4196524"/>
                  </a:cubicBezTo>
                  <a:cubicBezTo>
                    <a:pt x="831109" y="4276464"/>
                    <a:pt x="869281" y="4257790"/>
                    <a:pt x="647135" y="4257790"/>
                  </a:cubicBezTo>
                  <a:cubicBezTo>
                    <a:pt x="590031" y="4257790"/>
                    <a:pt x="610674" y="4296288"/>
                    <a:pt x="606116" y="4004847"/>
                  </a:cubicBezTo>
                  <a:close/>
                  <a:moveTo>
                    <a:pt x="798967" y="2127223"/>
                  </a:moveTo>
                  <a:cubicBezTo>
                    <a:pt x="799556" y="2196789"/>
                    <a:pt x="800903" y="2379114"/>
                    <a:pt x="800945" y="2382282"/>
                  </a:cubicBezTo>
                  <a:cubicBezTo>
                    <a:pt x="619242" y="2382437"/>
                    <a:pt x="609664" y="2382395"/>
                    <a:pt x="578938" y="2382815"/>
                  </a:cubicBezTo>
                  <a:cubicBezTo>
                    <a:pt x="575166" y="2189288"/>
                    <a:pt x="576891" y="2219921"/>
                    <a:pt x="575811" y="2128134"/>
                  </a:cubicBezTo>
                  <a:cubicBezTo>
                    <a:pt x="671802" y="2129915"/>
                    <a:pt x="736970" y="2127391"/>
                    <a:pt x="798967" y="2127223"/>
                  </a:cubicBezTo>
                  <a:close/>
                  <a:moveTo>
                    <a:pt x="575657" y="2115110"/>
                  </a:moveTo>
                  <a:cubicBezTo>
                    <a:pt x="571576" y="1807392"/>
                    <a:pt x="549952" y="1860373"/>
                    <a:pt x="647149" y="1860373"/>
                  </a:cubicBezTo>
                  <a:cubicBezTo>
                    <a:pt x="726256" y="1860373"/>
                    <a:pt x="728976" y="1859532"/>
                    <a:pt x="793526" y="1859363"/>
                  </a:cubicBezTo>
                  <a:cubicBezTo>
                    <a:pt x="798393" y="2095524"/>
                    <a:pt x="798028" y="2044030"/>
                    <a:pt x="798827" y="2114227"/>
                  </a:cubicBezTo>
                  <a:cubicBezTo>
                    <a:pt x="730673" y="2114381"/>
                    <a:pt x="670877" y="2116890"/>
                    <a:pt x="575657" y="2115110"/>
                  </a:cubicBezTo>
                  <a:close/>
                  <a:moveTo>
                    <a:pt x="801127" y="2395293"/>
                  </a:moveTo>
                  <a:cubicBezTo>
                    <a:pt x="803876" y="2589927"/>
                    <a:pt x="804212" y="2543046"/>
                    <a:pt x="806077" y="2649048"/>
                  </a:cubicBezTo>
                  <a:cubicBezTo>
                    <a:pt x="805082" y="2649048"/>
                    <a:pt x="598978" y="2650128"/>
                    <a:pt x="584351" y="2650338"/>
                  </a:cubicBezTo>
                  <a:cubicBezTo>
                    <a:pt x="583145" y="2578642"/>
                    <a:pt x="584688" y="2681125"/>
                    <a:pt x="579205" y="2395825"/>
                  </a:cubicBezTo>
                  <a:cubicBezTo>
                    <a:pt x="614937" y="2395363"/>
                    <a:pt x="621542" y="2395447"/>
                    <a:pt x="801127" y="2395293"/>
                  </a:cubicBezTo>
                  <a:close/>
                  <a:moveTo>
                    <a:pt x="1263623" y="2091795"/>
                  </a:moveTo>
                  <a:cubicBezTo>
                    <a:pt x="1264016" y="2117143"/>
                    <a:pt x="1295793" y="2120592"/>
                    <a:pt x="1067658" y="2114353"/>
                  </a:cubicBezTo>
                  <a:cubicBezTo>
                    <a:pt x="1034997" y="2113414"/>
                    <a:pt x="1042949" y="2150243"/>
                    <a:pt x="1039036" y="1900315"/>
                  </a:cubicBezTo>
                  <a:cubicBezTo>
                    <a:pt x="1038195" y="1846157"/>
                    <a:pt x="1003388" y="1860779"/>
                    <a:pt x="1235702" y="1859854"/>
                  </a:cubicBezTo>
                  <a:cubicBezTo>
                    <a:pt x="1274800" y="1859742"/>
                    <a:pt x="1259472" y="1826193"/>
                    <a:pt x="1263623" y="2091795"/>
                  </a:cubicBezTo>
                  <a:close/>
                  <a:moveTo>
                    <a:pt x="1736861" y="2382787"/>
                  </a:moveTo>
                  <a:cubicBezTo>
                    <a:pt x="1515598" y="2378623"/>
                    <a:pt x="1515079" y="2389699"/>
                    <a:pt x="1514672" y="2378525"/>
                  </a:cubicBezTo>
                  <a:cubicBezTo>
                    <a:pt x="1512274" y="2313965"/>
                    <a:pt x="1511475" y="2252208"/>
                    <a:pt x="1511124" y="2187269"/>
                  </a:cubicBezTo>
                  <a:cubicBezTo>
                    <a:pt x="1510732" y="2109979"/>
                    <a:pt x="1466670" y="2126536"/>
                    <a:pt x="1733439" y="2126312"/>
                  </a:cubicBezTo>
                  <a:cubicBezTo>
                    <a:pt x="1734070" y="2197307"/>
                    <a:pt x="1731672" y="2258573"/>
                    <a:pt x="1736861" y="2382787"/>
                  </a:cubicBezTo>
                  <a:close/>
                  <a:moveTo>
                    <a:pt x="1969665" y="2383628"/>
                  </a:moveTo>
                  <a:cubicBezTo>
                    <a:pt x="1817244" y="2383684"/>
                    <a:pt x="1796166" y="2383895"/>
                    <a:pt x="1748374" y="2383011"/>
                  </a:cubicBezTo>
                  <a:cubicBezTo>
                    <a:pt x="1743158" y="2258461"/>
                    <a:pt x="1745528" y="2193634"/>
                    <a:pt x="1744924" y="2126312"/>
                  </a:cubicBezTo>
                  <a:cubicBezTo>
                    <a:pt x="2013559" y="2126087"/>
                    <a:pt x="1967871" y="2113428"/>
                    <a:pt x="1967478" y="2187255"/>
                  </a:cubicBezTo>
                  <a:cubicBezTo>
                    <a:pt x="1967225" y="2235763"/>
                    <a:pt x="1967366" y="2250890"/>
                    <a:pt x="1969665" y="2383628"/>
                  </a:cubicBezTo>
                  <a:close/>
                  <a:moveTo>
                    <a:pt x="3590729" y="3454814"/>
                  </a:moveTo>
                  <a:cubicBezTo>
                    <a:pt x="3370349" y="3456300"/>
                    <a:pt x="3400388" y="3461193"/>
                    <a:pt x="3399911" y="3430784"/>
                  </a:cubicBezTo>
                  <a:cubicBezTo>
                    <a:pt x="3395718" y="3163177"/>
                    <a:pt x="3388159" y="3199726"/>
                    <a:pt x="3422601" y="3198773"/>
                  </a:cubicBezTo>
                  <a:cubicBezTo>
                    <a:pt x="3474418" y="3197427"/>
                    <a:pt x="3523865" y="3197105"/>
                    <a:pt x="3590631" y="3198633"/>
                  </a:cubicBezTo>
                  <a:cubicBezTo>
                    <a:pt x="3626545" y="3199460"/>
                    <a:pt x="3619421" y="3191006"/>
                    <a:pt x="3620179" y="3239640"/>
                  </a:cubicBezTo>
                  <a:cubicBezTo>
                    <a:pt x="3624119" y="3491882"/>
                    <a:pt x="3633571" y="3454533"/>
                    <a:pt x="3590729" y="3454814"/>
                  </a:cubicBezTo>
                  <a:close/>
                  <a:moveTo>
                    <a:pt x="3623376" y="3467656"/>
                  </a:moveTo>
                  <a:cubicBezTo>
                    <a:pt x="3624820" y="3545661"/>
                    <a:pt x="3626279" y="3563452"/>
                    <a:pt x="3627849" y="3721496"/>
                  </a:cubicBezTo>
                  <a:cubicBezTo>
                    <a:pt x="3380124" y="3721622"/>
                    <a:pt x="3405366" y="3723991"/>
                    <a:pt x="3405296" y="3717879"/>
                  </a:cubicBezTo>
                  <a:cubicBezTo>
                    <a:pt x="3402295" y="3430392"/>
                    <a:pt x="3389435" y="3467558"/>
                    <a:pt x="3422419" y="3467824"/>
                  </a:cubicBezTo>
                  <a:cubicBezTo>
                    <a:pt x="3513992" y="3468539"/>
                    <a:pt x="3589607" y="3467796"/>
                    <a:pt x="3623376" y="3467656"/>
                  </a:cubicBezTo>
                  <a:close/>
                  <a:moveTo>
                    <a:pt x="2934288" y="3467011"/>
                  </a:moveTo>
                  <a:cubicBezTo>
                    <a:pt x="3198645" y="3466787"/>
                    <a:pt x="3155705" y="3451379"/>
                    <a:pt x="3157669" y="3526749"/>
                  </a:cubicBezTo>
                  <a:cubicBezTo>
                    <a:pt x="3159379" y="3594604"/>
                    <a:pt x="3160515" y="3654369"/>
                    <a:pt x="3160038" y="3718089"/>
                  </a:cubicBezTo>
                  <a:cubicBezTo>
                    <a:pt x="3159982" y="3724650"/>
                    <a:pt x="3184103" y="3722659"/>
                    <a:pt x="2936770" y="3722799"/>
                  </a:cubicBezTo>
                  <a:cubicBezTo>
                    <a:pt x="2932661" y="3454884"/>
                    <a:pt x="2935494" y="3582687"/>
                    <a:pt x="2934288" y="3467011"/>
                  </a:cubicBezTo>
                  <a:close/>
                  <a:moveTo>
                    <a:pt x="2233097" y="3466927"/>
                  </a:moveTo>
                  <a:cubicBezTo>
                    <a:pt x="2351330" y="3468595"/>
                    <a:pt x="2399136" y="3467207"/>
                    <a:pt x="2455539" y="3466899"/>
                  </a:cubicBezTo>
                  <a:cubicBezTo>
                    <a:pt x="2459031" y="3707196"/>
                    <a:pt x="2459143" y="3721327"/>
                    <a:pt x="2459157" y="3723038"/>
                  </a:cubicBezTo>
                  <a:cubicBezTo>
                    <a:pt x="2210435" y="3722996"/>
                    <a:pt x="2236000" y="3725604"/>
                    <a:pt x="2235804" y="3717780"/>
                  </a:cubicBezTo>
                  <a:cubicBezTo>
                    <a:pt x="2231948" y="3557227"/>
                    <a:pt x="2233813" y="3540909"/>
                    <a:pt x="2233097" y="3466927"/>
                  </a:cubicBezTo>
                  <a:close/>
                  <a:moveTo>
                    <a:pt x="1069075" y="3735487"/>
                  </a:moveTo>
                  <a:cubicBezTo>
                    <a:pt x="1211091" y="3737016"/>
                    <a:pt x="1218257" y="3734660"/>
                    <a:pt x="1289511" y="3734155"/>
                  </a:cubicBezTo>
                  <a:cubicBezTo>
                    <a:pt x="1293970" y="3974004"/>
                    <a:pt x="1293872" y="3899588"/>
                    <a:pt x="1295498" y="3990617"/>
                  </a:cubicBezTo>
                  <a:cubicBezTo>
                    <a:pt x="1192468" y="3990351"/>
                    <a:pt x="1284560" y="3989706"/>
                    <a:pt x="1071192" y="3989860"/>
                  </a:cubicBezTo>
                  <a:cubicBezTo>
                    <a:pt x="1069874" y="3887040"/>
                    <a:pt x="1073113" y="3903569"/>
                    <a:pt x="1069075" y="3735487"/>
                  </a:cubicBezTo>
                  <a:close/>
                  <a:moveTo>
                    <a:pt x="1275627" y="2857058"/>
                  </a:moveTo>
                  <a:cubicBezTo>
                    <a:pt x="1276791" y="2931292"/>
                    <a:pt x="1287800" y="2918702"/>
                    <a:pt x="1235618" y="2919109"/>
                  </a:cubicBezTo>
                  <a:cubicBezTo>
                    <a:pt x="1160999" y="2919712"/>
                    <a:pt x="1112856" y="2919516"/>
                    <a:pt x="1067560" y="2919025"/>
                  </a:cubicBezTo>
                  <a:cubicBezTo>
                    <a:pt x="1050564" y="2918843"/>
                    <a:pt x="1056902" y="2949405"/>
                    <a:pt x="1052317" y="2665437"/>
                  </a:cubicBezTo>
                  <a:cubicBezTo>
                    <a:pt x="1052303" y="2664442"/>
                    <a:pt x="1034142" y="2658610"/>
                    <a:pt x="1235548" y="2663489"/>
                  </a:cubicBezTo>
                  <a:cubicBezTo>
                    <a:pt x="1291123" y="2664820"/>
                    <a:pt x="1272009" y="2625201"/>
                    <a:pt x="1275627" y="2857058"/>
                  </a:cubicBezTo>
                  <a:close/>
                  <a:moveTo>
                    <a:pt x="1067462" y="2932035"/>
                  </a:moveTo>
                  <a:cubicBezTo>
                    <a:pt x="1309662" y="2934643"/>
                    <a:pt x="1276945" y="2921703"/>
                    <a:pt x="1277955" y="2952546"/>
                  </a:cubicBezTo>
                  <a:cubicBezTo>
                    <a:pt x="1279946" y="3012129"/>
                    <a:pt x="1279848" y="3020163"/>
                    <a:pt x="1282513" y="3187011"/>
                  </a:cubicBezTo>
                  <a:cubicBezTo>
                    <a:pt x="1090839" y="3186702"/>
                    <a:pt x="1104316" y="3186548"/>
                    <a:pt x="1059903" y="3185875"/>
                  </a:cubicBezTo>
                  <a:cubicBezTo>
                    <a:pt x="1056650" y="2900182"/>
                    <a:pt x="1051040" y="2931867"/>
                    <a:pt x="1067462" y="2932035"/>
                  </a:cubicBezTo>
                  <a:close/>
                  <a:moveTo>
                    <a:pt x="1067434" y="3199053"/>
                  </a:moveTo>
                  <a:cubicBezTo>
                    <a:pt x="1320559" y="3203133"/>
                    <a:pt x="1282429" y="3182636"/>
                    <a:pt x="1283340" y="3239654"/>
                  </a:cubicBezTo>
                  <a:cubicBezTo>
                    <a:pt x="1287365" y="3496775"/>
                    <a:pt x="1298247" y="3453145"/>
                    <a:pt x="1235674" y="3453062"/>
                  </a:cubicBezTo>
                  <a:cubicBezTo>
                    <a:pt x="1028434" y="3452486"/>
                    <a:pt x="1063073" y="3464880"/>
                    <a:pt x="1062526" y="3430798"/>
                  </a:cubicBezTo>
                  <a:cubicBezTo>
                    <a:pt x="1058445" y="3170159"/>
                    <a:pt x="1058122" y="3198899"/>
                    <a:pt x="1067434" y="3199053"/>
                  </a:cubicBezTo>
                  <a:close/>
                  <a:moveTo>
                    <a:pt x="1067644" y="3467067"/>
                  </a:moveTo>
                  <a:cubicBezTo>
                    <a:pt x="1118466" y="3465763"/>
                    <a:pt x="1134018" y="3465946"/>
                    <a:pt x="1235674" y="3466071"/>
                  </a:cubicBezTo>
                  <a:cubicBezTo>
                    <a:pt x="1301949" y="3466254"/>
                    <a:pt x="1283564" y="3417816"/>
                    <a:pt x="1289202" y="3718075"/>
                  </a:cubicBezTo>
                  <a:cubicBezTo>
                    <a:pt x="1289216" y="3719112"/>
                    <a:pt x="1314781" y="3725113"/>
                    <a:pt x="1068752" y="3722449"/>
                  </a:cubicBezTo>
                  <a:cubicBezTo>
                    <a:pt x="1068738" y="3721468"/>
                    <a:pt x="1061937" y="3467207"/>
                    <a:pt x="1067644" y="3467067"/>
                  </a:cubicBezTo>
                  <a:close/>
                  <a:moveTo>
                    <a:pt x="1487943" y="2917889"/>
                  </a:moveTo>
                  <a:cubicBezTo>
                    <a:pt x="1247945" y="2917889"/>
                    <a:pt x="1288431" y="2937643"/>
                    <a:pt x="1287112" y="2856820"/>
                  </a:cubicBezTo>
                  <a:cubicBezTo>
                    <a:pt x="1285654" y="2763603"/>
                    <a:pt x="1287631" y="2760617"/>
                    <a:pt x="1286145" y="2665423"/>
                  </a:cubicBezTo>
                  <a:cubicBezTo>
                    <a:pt x="1286131" y="2664428"/>
                    <a:pt x="1508698" y="2661610"/>
                    <a:pt x="1508754" y="2665620"/>
                  </a:cubicBezTo>
                  <a:cubicBezTo>
                    <a:pt x="1513340" y="2958266"/>
                    <a:pt x="1518935" y="2917889"/>
                    <a:pt x="1487943" y="2917889"/>
                  </a:cubicBezTo>
                  <a:close/>
                  <a:moveTo>
                    <a:pt x="1511741" y="2930942"/>
                  </a:moveTo>
                  <a:cubicBezTo>
                    <a:pt x="1516383" y="3225200"/>
                    <a:pt x="1525120" y="3185468"/>
                    <a:pt x="1487943" y="3185468"/>
                  </a:cubicBezTo>
                  <a:cubicBezTo>
                    <a:pt x="1403676" y="3185468"/>
                    <a:pt x="1403900" y="3187052"/>
                    <a:pt x="1319787" y="3187052"/>
                  </a:cubicBezTo>
                  <a:cubicBezTo>
                    <a:pt x="1280634" y="3187052"/>
                    <a:pt x="1297840" y="3225803"/>
                    <a:pt x="1288809" y="2931839"/>
                  </a:cubicBezTo>
                  <a:cubicBezTo>
                    <a:pt x="1470246" y="2931306"/>
                    <a:pt x="1415820" y="2930717"/>
                    <a:pt x="1511741" y="2930942"/>
                  </a:cubicBezTo>
                  <a:close/>
                  <a:moveTo>
                    <a:pt x="1319787" y="3200063"/>
                  </a:moveTo>
                  <a:cubicBezTo>
                    <a:pt x="1404041" y="3200063"/>
                    <a:pt x="1403830" y="3198478"/>
                    <a:pt x="1487943" y="3198478"/>
                  </a:cubicBezTo>
                  <a:cubicBezTo>
                    <a:pt x="1523984" y="3198478"/>
                    <a:pt x="1514462" y="3157892"/>
                    <a:pt x="1519510" y="3455122"/>
                  </a:cubicBezTo>
                  <a:cubicBezTo>
                    <a:pt x="1424431" y="3456062"/>
                    <a:pt x="1422790" y="3453216"/>
                    <a:pt x="1297602" y="3453145"/>
                  </a:cubicBezTo>
                  <a:cubicBezTo>
                    <a:pt x="1293661" y="3159644"/>
                    <a:pt x="1286369" y="3200063"/>
                    <a:pt x="1319787" y="3200063"/>
                  </a:cubicBezTo>
                  <a:close/>
                  <a:moveTo>
                    <a:pt x="1319787" y="3466170"/>
                  </a:moveTo>
                  <a:cubicBezTo>
                    <a:pt x="1403311" y="3466170"/>
                    <a:pt x="1402526" y="3468287"/>
                    <a:pt x="1487943" y="3468287"/>
                  </a:cubicBezTo>
                  <a:cubicBezTo>
                    <a:pt x="1529481" y="3468287"/>
                    <a:pt x="1520786" y="3427882"/>
                    <a:pt x="1524110" y="3718005"/>
                  </a:cubicBezTo>
                  <a:cubicBezTo>
                    <a:pt x="1524166" y="3722814"/>
                    <a:pt x="1300785" y="3722645"/>
                    <a:pt x="1300701" y="3717809"/>
                  </a:cubicBezTo>
                  <a:cubicBezTo>
                    <a:pt x="1295190" y="3425947"/>
                    <a:pt x="1291558" y="3466170"/>
                    <a:pt x="1319787" y="3466170"/>
                  </a:cubicBezTo>
                  <a:close/>
                  <a:moveTo>
                    <a:pt x="1520183" y="2662535"/>
                  </a:moveTo>
                  <a:cubicBezTo>
                    <a:pt x="1564694" y="2662914"/>
                    <a:pt x="1642987" y="2666250"/>
                    <a:pt x="1740591" y="2663334"/>
                  </a:cubicBezTo>
                  <a:cubicBezTo>
                    <a:pt x="1742176" y="2762089"/>
                    <a:pt x="1744868" y="2826734"/>
                    <a:pt x="1745303" y="2918562"/>
                  </a:cubicBezTo>
                  <a:cubicBezTo>
                    <a:pt x="1560108" y="2918969"/>
                    <a:pt x="1607087" y="2918212"/>
                    <a:pt x="1523016" y="2917945"/>
                  </a:cubicBezTo>
                  <a:cubicBezTo>
                    <a:pt x="1520548" y="2761121"/>
                    <a:pt x="1521642" y="2752485"/>
                    <a:pt x="1520183" y="2662535"/>
                  </a:cubicBezTo>
                  <a:close/>
                  <a:moveTo>
                    <a:pt x="1523227" y="2930970"/>
                  </a:moveTo>
                  <a:cubicBezTo>
                    <a:pt x="1604689" y="2931264"/>
                    <a:pt x="1568396" y="2931965"/>
                    <a:pt x="1745359" y="2931586"/>
                  </a:cubicBezTo>
                  <a:cubicBezTo>
                    <a:pt x="1745710" y="3107533"/>
                    <a:pt x="1748094" y="3115454"/>
                    <a:pt x="1750043" y="3186296"/>
                  </a:cubicBezTo>
                  <a:cubicBezTo>
                    <a:pt x="1561202" y="3186730"/>
                    <a:pt x="1604325" y="3185931"/>
                    <a:pt x="1526718" y="3185552"/>
                  </a:cubicBezTo>
                  <a:cubicBezTo>
                    <a:pt x="1525414" y="3079171"/>
                    <a:pt x="1527237" y="3184950"/>
                    <a:pt x="1523227" y="2930970"/>
                  </a:cubicBezTo>
                  <a:close/>
                  <a:moveTo>
                    <a:pt x="1751165" y="3239654"/>
                  </a:moveTo>
                  <a:cubicBezTo>
                    <a:pt x="1754937" y="3486555"/>
                    <a:pt x="1760350" y="3453762"/>
                    <a:pt x="1740339" y="3453468"/>
                  </a:cubicBezTo>
                  <a:cubicBezTo>
                    <a:pt x="1500354" y="3449599"/>
                    <a:pt x="1531192" y="3468679"/>
                    <a:pt x="1530603" y="3430770"/>
                  </a:cubicBezTo>
                  <a:cubicBezTo>
                    <a:pt x="1527770" y="3256856"/>
                    <a:pt x="1527349" y="3233472"/>
                    <a:pt x="1526887" y="3198577"/>
                  </a:cubicBezTo>
                  <a:cubicBezTo>
                    <a:pt x="1789842" y="3199894"/>
                    <a:pt x="1750296" y="3184753"/>
                    <a:pt x="1751165" y="3239654"/>
                  </a:cubicBezTo>
                  <a:close/>
                  <a:moveTo>
                    <a:pt x="1752077" y="2663012"/>
                  </a:moveTo>
                  <a:cubicBezTo>
                    <a:pt x="1842514" y="2660601"/>
                    <a:pt x="1974153" y="2663881"/>
                    <a:pt x="1974181" y="2665690"/>
                  </a:cubicBezTo>
                  <a:cubicBezTo>
                    <a:pt x="1974952" y="2715361"/>
                    <a:pt x="1976144" y="2779501"/>
                    <a:pt x="1978402" y="2919109"/>
                  </a:cubicBezTo>
                  <a:cubicBezTo>
                    <a:pt x="1891106" y="2919025"/>
                    <a:pt x="1907275" y="2918254"/>
                    <a:pt x="1756816" y="2918534"/>
                  </a:cubicBezTo>
                  <a:cubicBezTo>
                    <a:pt x="1756256" y="2810863"/>
                    <a:pt x="1753268" y="2751350"/>
                    <a:pt x="1752077" y="2663012"/>
                  </a:cubicBezTo>
                  <a:close/>
                  <a:moveTo>
                    <a:pt x="1572225" y="3467067"/>
                  </a:moveTo>
                  <a:cubicBezTo>
                    <a:pt x="1629427" y="3465343"/>
                    <a:pt x="1683011" y="3465623"/>
                    <a:pt x="1740184" y="3466478"/>
                  </a:cubicBezTo>
                  <a:cubicBezTo>
                    <a:pt x="1759284" y="3466787"/>
                    <a:pt x="1755386" y="3455893"/>
                    <a:pt x="1754713" y="3526497"/>
                  </a:cubicBezTo>
                  <a:cubicBezTo>
                    <a:pt x="1752329" y="3751119"/>
                    <a:pt x="1769101" y="3721622"/>
                    <a:pt x="1740311" y="3721341"/>
                  </a:cubicBezTo>
                  <a:cubicBezTo>
                    <a:pt x="1518094" y="3719267"/>
                    <a:pt x="1535651" y="3723472"/>
                    <a:pt x="1535581" y="3717836"/>
                  </a:cubicBezTo>
                  <a:cubicBezTo>
                    <a:pt x="1532216" y="3423900"/>
                    <a:pt x="1516299" y="3468679"/>
                    <a:pt x="1572225" y="3467067"/>
                  </a:cubicBezTo>
                  <a:close/>
                  <a:moveTo>
                    <a:pt x="1756872" y="2952560"/>
                  </a:moveTo>
                  <a:cubicBezTo>
                    <a:pt x="1756872" y="2922347"/>
                    <a:pt x="1722978" y="2931909"/>
                    <a:pt x="1978612" y="2932119"/>
                  </a:cubicBezTo>
                  <a:cubicBezTo>
                    <a:pt x="1981165" y="3090415"/>
                    <a:pt x="1981165" y="3092602"/>
                    <a:pt x="1982287" y="3144040"/>
                  </a:cubicBezTo>
                  <a:cubicBezTo>
                    <a:pt x="1983437" y="3196333"/>
                    <a:pt x="2025128" y="3185693"/>
                    <a:pt x="1761528" y="3186267"/>
                  </a:cubicBezTo>
                  <a:cubicBezTo>
                    <a:pt x="1760210" y="3138166"/>
                    <a:pt x="1756872" y="3083265"/>
                    <a:pt x="1756872" y="2952560"/>
                  </a:cubicBezTo>
                  <a:close/>
                  <a:moveTo>
                    <a:pt x="1824354" y="3199222"/>
                  </a:moveTo>
                  <a:cubicBezTo>
                    <a:pt x="1909350" y="3199222"/>
                    <a:pt x="1906391" y="3197960"/>
                    <a:pt x="1983395" y="3197848"/>
                  </a:cubicBezTo>
                  <a:cubicBezTo>
                    <a:pt x="1983969" y="3228789"/>
                    <a:pt x="1984082" y="3238617"/>
                    <a:pt x="1987069" y="3430995"/>
                  </a:cubicBezTo>
                  <a:cubicBezTo>
                    <a:pt x="1987574" y="3463169"/>
                    <a:pt x="2012185" y="3453959"/>
                    <a:pt x="1824354" y="3454113"/>
                  </a:cubicBezTo>
                  <a:cubicBezTo>
                    <a:pt x="1754432" y="3454113"/>
                    <a:pt x="1766352" y="3459440"/>
                    <a:pt x="1765904" y="3430742"/>
                  </a:cubicBezTo>
                  <a:cubicBezTo>
                    <a:pt x="1761584" y="3152045"/>
                    <a:pt x="1744644" y="3199222"/>
                    <a:pt x="1824354" y="3199222"/>
                  </a:cubicBezTo>
                  <a:close/>
                  <a:moveTo>
                    <a:pt x="1985624" y="2663979"/>
                  </a:moveTo>
                  <a:cubicBezTo>
                    <a:pt x="2226086" y="2664372"/>
                    <a:pt x="2207827" y="2662241"/>
                    <a:pt x="2207883" y="2665690"/>
                  </a:cubicBezTo>
                  <a:cubicBezTo>
                    <a:pt x="2212469" y="2958728"/>
                    <a:pt x="2234233" y="2917525"/>
                    <a:pt x="2160820" y="2917525"/>
                  </a:cubicBezTo>
                  <a:cubicBezTo>
                    <a:pt x="2076707" y="2917525"/>
                    <a:pt x="2076581" y="2919109"/>
                    <a:pt x="1992566" y="2919109"/>
                  </a:cubicBezTo>
                  <a:cubicBezTo>
                    <a:pt x="1988934" y="2919109"/>
                    <a:pt x="1990056" y="2947541"/>
                    <a:pt x="1985624" y="2663979"/>
                  </a:cubicBezTo>
                  <a:close/>
                  <a:moveTo>
                    <a:pt x="1766184" y="3526665"/>
                  </a:moveTo>
                  <a:cubicBezTo>
                    <a:pt x="1767012" y="3448491"/>
                    <a:pt x="1719233" y="3467221"/>
                    <a:pt x="1987700" y="3466997"/>
                  </a:cubicBezTo>
                  <a:cubicBezTo>
                    <a:pt x="1988962" y="3533212"/>
                    <a:pt x="1992103" y="3612801"/>
                    <a:pt x="1991668" y="3717893"/>
                  </a:cubicBezTo>
                  <a:cubicBezTo>
                    <a:pt x="1991668" y="3718888"/>
                    <a:pt x="2017977" y="3723248"/>
                    <a:pt x="1768694" y="3721580"/>
                  </a:cubicBezTo>
                  <a:cubicBezTo>
                    <a:pt x="1766787" y="3656346"/>
                    <a:pt x="1765553" y="3592206"/>
                    <a:pt x="1766184" y="3526665"/>
                  </a:cubicBezTo>
                  <a:close/>
                  <a:moveTo>
                    <a:pt x="1990098" y="2932119"/>
                  </a:moveTo>
                  <a:cubicBezTo>
                    <a:pt x="2047805" y="2932119"/>
                    <a:pt x="2070046" y="2930689"/>
                    <a:pt x="2213352" y="2930507"/>
                  </a:cubicBezTo>
                  <a:cubicBezTo>
                    <a:pt x="2212932" y="3097257"/>
                    <a:pt x="2215568" y="3113828"/>
                    <a:pt x="2217447" y="3186380"/>
                  </a:cubicBezTo>
                  <a:cubicBezTo>
                    <a:pt x="1952403" y="3185623"/>
                    <a:pt x="1994950" y="3196390"/>
                    <a:pt x="1993786" y="3143718"/>
                  </a:cubicBezTo>
                  <a:cubicBezTo>
                    <a:pt x="1992426" y="3081344"/>
                    <a:pt x="1992566" y="3085326"/>
                    <a:pt x="1990098" y="2932119"/>
                  </a:cubicBezTo>
                  <a:close/>
                  <a:moveTo>
                    <a:pt x="2217770" y="3199404"/>
                  </a:moveTo>
                  <a:cubicBezTo>
                    <a:pt x="2218639" y="3237439"/>
                    <a:pt x="2221458" y="3452655"/>
                    <a:pt x="2221472" y="3453735"/>
                  </a:cubicBezTo>
                  <a:cubicBezTo>
                    <a:pt x="1966370" y="3450846"/>
                    <a:pt x="1999143" y="3467123"/>
                    <a:pt x="1998568" y="3430770"/>
                  </a:cubicBezTo>
                  <a:cubicBezTo>
                    <a:pt x="1995875" y="3257221"/>
                    <a:pt x="1995497" y="3231158"/>
                    <a:pt x="1994894" y="3197834"/>
                  </a:cubicBezTo>
                  <a:cubicBezTo>
                    <a:pt x="2073916" y="3197862"/>
                    <a:pt x="2027092" y="3198885"/>
                    <a:pt x="2217770" y="3199404"/>
                  </a:cubicBezTo>
                  <a:close/>
                  <a:moveTo>
                    <a:pt x="2221598" y="3466773"/>
                  </a:moveTo>
                  <a:cubicBezTo>
                    <a:pt x="2222285" y="3539086"/>
                    <a:pt x="2220420" y="3561349"/>
                    <a:pt x="2224431" y="3723122"/>
                  </a:cubicBezTo>
                  <a:cubicBezTo>
                    <a:pt x="2124022" y="3723276"/>
                    <a:pt x="2003126" y="3721552"/>
                    <a:pt x="2003140" y="3717963"/>
                  </a:cubicBezTo>
                  <a:cubicBezTo>
                    <a:pt x="2003574" y="3613558"/>
                    <a:pt x="2000531" y="3536604"/>
                    <a:pt x="1999185" y="3466969"/>
                  </a:cubicBezTo>
                  <a:cubicBezTo>
                    <a:pt x="2080648" y="3466955"/>
                    <a:pt x="2151256" y="3465917"/>
                    <a:pt x="2221598" y="3466773"/>
                  </a:cubicBezTo>
                  <a:close/>
                  <a:moveTo>
                    <a:pt x="2003098" y="3733426"/>
                  </a:moveTo>
                  <a:cubicBezTo>
                    <a:pt x="2090408" y="3733721"/>
                    <a:pt x="2049726" y="3736455"/>
                    <a:pt x="2224753" y="3736160"/>
                  </a:cubicBezTo>
                  <a:cubicBezTo>
                    <a:pt x="2224894" y="3742455"/>
                    <a:pt x="2229564" y="3988837"/>
                    <a:pt x="2229592" y="3990505"/>
                  </a:cubicBezTo>
                  <a:cubicBezTo>
                    <a:pt x="2072865" y="3991248"/>
                    <a:pt x="2096144" y="3989229"/>
                    <a:pt x="2007908" y="3989005"/>
                  </a:cubicBezTo>
                  <a:cubicBezTo>
                    <a:pt x="2006477" y="3907593"/>
                    <a:pt x="2002831" y="3838994"/>
                    <a:pt x="2003098" y="3733426"/>
                  </a:cubicBezTo>
                  <a:close/>
                  <a:moveTo>
                    <a:pt x="2229255" y="3199446"/>
                  </a:moveTo>
                  <a:cubicBezTo>
                    <a:pt x="2408784" y="3200063"/>
                    <a:pt x="2379896" y="3199236"/>
                    <a:pt x="2450112" y="3198703"/>
                  </a:cubicBezTo>
                  <a:cubicBezTo>
                    <a:pt x="2451303" y="3315220"/>
                    <a:pt x="2453505" y="3330207"/>
                    <a:pt x="2455342" y="3453874"/>
                  </a:cubicBezTo>
                  <a:cubicBezTo>
                    <a:pt x="2389362" y="3454211"/>
                    <a:pt x="2356813" y="3455585"/>
                    <a:pt x="2232943" y="3453889"/>
                  </a:cubicBezTo>
                  <a:cubicBezTo>
                    <a:pt x="2232929" y="3452781"/>
                    <a:pt x="2230209" y="3241897"/>
                    <a:pt x="2229255" y="3199446"/>
                  </a:cubicBezTo>
                  <a:close/>
                  <a:moveTo>
                    <a:pt x="2458161" y="2952336"/>
                  </a:moveTo>
                  <a:cubicBezTo>
                    <a:pt x="2457109" y="2920763"/>
                    <a:pt x="2425627" y="2931250"/>
                    <a:pt x="2665527" y="2931250"/>
                  </a:cubicBezTo>
                  <a:cubicBezTo>
                    <a:pt x="2689577" y="2931250"/>
                    <a:pt x="2675666" y="2900337"/>
                    <a:pt x="2683042" y="3144096"/>
                  </a:cubicBezTo>
                  <a:cubicBezTo>
                    <a:pt x="2684529" y="3193319"/>
                    <a:pt x="2722434" y="3185524"/>
                    <a:pt x="2497287" y="3185524"/>
                  </a:cubicBezTo>
                  <a:cubicBezTo>
                    <a:pt x="2445231" y="3185524"/>
                    <a:pt x="2467262" y="3224990"/>
                    <a:pt x="2458161" y="2952336"/>
                  </a:cubicBezTo>
                  <a:close/>
                  <a:moveTo>
                    <a:pt x="2497301" y="3198535"/>
                  </a:moveTo>
                  <a:cubicBezTo>
                    <a:pt x="2717947" y="3198535"/>
                    <a:pt x="2684403" y="3185230"/>
                    <a:pt x="2685258" y="3239654"/>
                  </a:cubicBezTo>
                  <a:cubicBezTo>
                    <a:pt x="2689128" y="3486386"/>
                    <a:pt x="2694359" y="3452837"/>
                    <a:pt x="2665541" y="3452837"/>
                  </a:cubicBezTo>
                  <a:cubicBezTo>
                    <a:pt x="2435780" y="3452837"/>
                    <a:pt x="2466996" y="3462525"/>
                    <a:pt x="2466491" y="3430770"/>
                  </a:cubicBezTo>
                  <a:cubicBezTo>
                    <a:pt x="2462214" y="3160051"/>
                    <a:pt x="2447629" y="3198535"/>
                    <a:pt x="2497301" y="3198535"/>
                  </a:cubicBezTo>
                  <a:close/>
                  <a:moveTo>
                    <a:pt x="2497301" y="3466787"/>
                  </a:moveTo>
                  <a:cubicBezTo>
                    <a:pt x="2580811" y="3466787"/>
                    <a:pt x="2585256" y="3465847"/>
                    <a:pt x="2665541" y="3465847"/>
                  </a:cubicBezTo>
                  <a:cubicBezTo>
                    <a:pt x="2696828" y="3465847"/>
                    <a:pt x="2687418" y="3429789"/>
                    <a:pt x="2691709" y="3720879"/>
                  </a:cubicBezTo>
                  <a:cubicBezTo>
                    <a:pt x="2599448" y="3720304"/>
                    <a:pt x="2584176" y="3723052"/>
                    <a:pt x="2470670" y="3723038"/>
                  </a:cubicBezTo>
                  <a:cubicBezTo>
                    <a:pt x="2466659" y="3431051"/>
                    <a:pt x="2454837" y="3466787"/>
                    <a:pt x="2497301" y="3466787"/>
                  </a:cubicBezTo>
                  <a:close/>
                  <a:moveTo>
                    <a:pt x="2687095" y="2665423"/>
                  </a:moveTo>
                  <a:cubicBezTo>
                    <a:pt x="2687053" y="2662381"/>
                    <a:pt x="2910434" y="2661947"/>
                    <a:pt x="2910490" y="2665648"/>
                  </a:cubicBezTo>
                  <a:cubicBezTo>
                    <a:pt x="2912159" y="2772323"/>
                    <a:pt x="2910308" y="2734386"/>
                    <a:pt x="2913337" y="2917665"/>
                  </a:cubicBezTo>
                  <a:cubicBezTo>
                    <a:pt x="2810320" y="2916025"/>
                    <a:pt x="2751940" y="2917931"/>
                    <a:pt x="2692059" y="2918170"/>
                  </a:cubicBezTo>
                  <a:cubicBezTo>
                    <a:pt x="2691961" y="2823327"/>
                    <a:pt x="2688512" y="2755920"/>
                    <a:pt x="2687095" y="2665423"/>
                  </a:cubicBezTo>
                  <a:close/>
                  <a:moveTo>
                    <a:pt x="2691905" y="2952616"/>
                  </a:moveTo>
                  <a:cubicBezTo>
                    <a:pt x="2692087" y="2928418"/>
                    <a:pt x="2658599" y="2926596"/>
                    <a:pt x="2913533" y="2930731"/>
                  </a:cubicBezTo>
                  <a:cubicBezTo>
                    <a:pt x="2917544" y="3166738"/>
                    <a:pt x="2915903" y="3088747"/>
                    <a:pt x="2917053" y="3186197"/>
                  </a:cubicBezTo>
                  <a:cubicBezTo>
                    <a:pt x="2659890" y="3181669"/>
                    <a:pt x="2696295" y="3202502"/>
                    <a:pt x="2694514" y="3143676"/>
                  </a:cubicBezTo>
                  <a:cubicBezTo>
                    <a:pt x="2692031" y="3061366"/>
                    <a:pt x="2691583" y="3004362"/>
                    <a:pt x="2691905" y="2952616"/>
                  </a:cubicBezTo>
                  <a:close/>
                  <a:moveTo>
                    <a:pt x="2917221" y="3199208"/>
                  </a:moveTo>
                  <a:cubicBezTo>
                    <a:pt x="2918932" y="3329941"/>
                    <a:pt x="2921330" y="3346877"/>
                    <a:pt x="2922648" y="3454015"/>
                  </a:cubicBezTo>
                  <a:cubicBezTo>
                    <a:pt x="2834258" y="3454085"/>
                    <a:pt x="2806211" y="3454309"/>
                    <a:pt x="2749654" y="3453468"/>
                  </a:cubicBezTo>
                  <a:cubicBezTo>
                    <a:pt x="2684487" y="3452501"/>
                    <a:pt x="2700670" y="3492330"/>
                    <a:pt x="2696715" y="3239430"/>
                  </a:cubicBezTo>
                  <a:cubicBezTo>
                    <a:pt x="2695902" y="3186912"/>
                    <a:pt x="2653901" y="3194946"/>
                    <a:pt x="2917221" y="3199208"/>
                  </a:cubicBezTo>
                  <a:close/>
                  <a:moveTo>
                    <a:pt x="2922803" y="3467025"/>
                  </a:moveTo>
                  <a:cubicBezTo>
                    <a:pt x="2924289" y="3613825"/>
                    <a:pt x="2920923" y="3439000"/>
                    <a:pt x="2925299" y="3722799"/>
                  </a:cubicBezTo>
                  <a:cubicBezTo>
                    <a:pt x="2684964" y="3722926"/>
                    <a:pt x="2815466" y="3722099"/>
                    <a:pt x="2703208" y="3720977"/>
                  </a:cubicBezTo>
                  <a:cubicBezTo>
                    <a:pt x="2702521" y="3665880"/>
                    <a:pt x="2702872" y="3692447"/>
                    <a:pt x="2699394" y="3465932"/>
                  </a:cubicBezTo>
                  <a:cubicBezTo>
                    <a:pt x="2793702" y="3466436"/>
                    <a:pt x="2706560" y="3467207"/>
                    <a:pt x="2922803" y="3467025"/>
                  </a:cubicBezTo>
                  <a:close/>
                  <a:moveTo>
                    <a:pt x="2925046" y="2930914"/>
                  </a:moveTo>
                  <a:cubicBezTo>
                    <a:pt x="3178199" y="2934923"/>
                    <a:pt x="3146814" y="2917118"/>
                    <a:pt x="3147488" y="2952700"/>
                  </a:cubicBezTo>
                  <a:cubicBezTo>
                    <a:pt x="3148806" y="3022490"/>
                    <a:pt x="3149731" y="3076494"/>
                    <a:pt x="3150362" y="3143984"/>
                  </a:cubicBezTo>
                  <a:cubicBezTo>
                    <a:pt x="3150797" y="3191090"/>
                    <a:pt x="3196079" y="3190557"/>
                    <a:pt x="2928566" y="3186380"/>
                  </a:cubicBezTo>
                  <a:cubicBezTo>
                    <a:pt x="2927669" y="3109510"/>
                    <a:pt x="2928636" y="3137185"/>
                    <a:pt x="2925046" y="2930914"/>
                  </a:cubicBezTo>
                  <a:close/>
                  <a:moveTo>
                    <a:pt x="2925509" y="3735810"/>
                  </a:moveTo>
                  <a:cubicBezTo>
                    <a:pt x="2926883" y="3824919"/>
                    <a:pt x="2927276" y="3854921"/>
                    <a:pt x="2928524" y="3909485"/>
                  </a:cubicBezTo>
                  <a:cubicBezTo>
                    <a:pt x="2930894" y="4017212"/>
                    <a:pt x="2969599" y="3985262"/>
                    <a:pt x="2749486" y="3989986"/>
                  </a:cubicBezTo>
                  <a:cubicBezTo>
                    <a:pt x="2697024" y="3991052"/>
                    <a:pt x="2707331" y="4039321"/>
                    <a:pt x="2703376" y="3733987"/>
                  </a:cubicBezTo>
                  <a:cubicBezTo>
                    <a:pt x="2789930" y="3734870"/>
                    <a:pt x="2707149" y="3735922"/>
                    <a:pt x="2925509" y="3735810"/>
                  </a:cubicBezTo>
                  <a:close/>
                  <a:moveTo>
                    <a:pt x="2929295" y="3239458"/>
                  </a:moveTo>
                  <a:cubicBezTo>
                    <a:pt x="2928496" y="3188258"/>
                    <a:pt x="2885598" y="3199222"/>
                    <a:pt x="3150979" y="3198128"/>
                  </a:cubicBezTo>
                  <a:cubicBezTo>
                    <a:pt x="3152760" y="3329646"/>
                    <a:pt x="3153391" y="3299855"/>
                    <a:pt x="3156112" y="3455010"/>
                  </a:cubicBezTo>
                  <a:cubicBezTo>
                    <a:pt x="2898682" y="3454576"/>
                    <a:pt x="2934316" y="3462539"/>
                    <a:pt x="2933825" y="3430770"/>
                  </a:cubicBezTo>
                  <a:cubicBezTo>
                    <a:pt x="2932325" y="3335086"/>
                    <a:pt x="2930768" y="3332745"/>
                    <a:pt x="2929295" y="3239458"/>
                  </a:cubicBezTo>
                  <a:close/>
                  <a:moveTo>
                    <a:pt x="3170079" y="2917553"/>
                  </a:moveTo>
                  <a:cubicBezTo>
                    <a:pt x="3154499" y="2917553"/>
                    <a:pt x="3158426" y="2926806"/>
                    <a:pt x="3157332" y="2856806"/>
                  </a:cubicBezTo>
                  <a:cubicBezTo>
                    <a:pt x="3153798" y="2634454"/>
                    <a:pt x="3147936" y="2663713"/>
                    <a:pt x="3170079" y="2663713"/>
                  </a:cubicBezTo>
                  <a:cubicBezTo>
                    <a:pt x="3254361" y="2663713"/>
                    <a:pt x="3253870" y="2663264"/>
                    <a:pt x="3338334" y="2663264"/>
                  </a:cubicBezTo>
                  <a:cubicBezTo>
                    <a:pt x="3394371" y="2663264"/>
                    <a:pt x="3377305" y="2625103"/>
                    <a:pt x="3380937" y="2857016"/>
                  </a:cubicBezTo>
                  <a:cubicBezTo>
                    <a:pt x="3382213" y="2938582"/>
                    <a:pt x="3424214" y="2917553"/>
                    <a:pt x="3170079" y="2917553"/>
                  </a:cubicBezTo>
                  <a:close/>
                  <a:moveTo>
                    <a:pt x="3381680" y="2931657"/>
                  </a:moveTo>
                  <a:cubicBezTo>
                    <a:pt x="3381989" y="3067114"/>
                    <a:pt x="3383475" y="3098462"/>
                    <a:pt x="3385214" y="3186590"/>
                  </a:cubicBezTo>
                  <a:cubicBezTo>
                    <a:pt x="3295001" y="3187950"/>
                    <a:pt x="3255483" y="3185006"/>
                    <a:pt x="3162310" y="3185076"/>
                  </a:cubicBezTo>
                  <a:cubicBezTo>
                    <a:pt x="3161581" y="3124665"/>
                    <a:pt x="3161876" y="3105711"/>
                    <a:pt x="3158594" y="2930577"/>
                  </a:cubicBezTo>
                  <a:cubicBezTo>
                    <a:pt x="3257109" y="2930479"/>
                    <a:pt x="3229090" y="2931727"/>
                    <a:pt x="3381680" y="2931657"/>
                  </a:cubicBezTo>
                  <a:close/>
                  <a:moveTo>
                    <a:pt x="3159940" y="3735698"/>
                  </a:moveTo>
                  <a:cubicBezTo>
                    <a:pt x="3159407" y="3847392"/>
                    <a:pt x="3163558" y="3904466"/>
                    <a:pt x="3165101" y="3988276"/>
                  </a:cubicBezTo>
                  <a:cubicBezTo>
                    <a:pt x="3065688" y="3988360"/>
                    <a:pt x="3075070" y="3990995"/>
                    <a:pt x="2941580" y="3989818"/>
                  </a:cubicBezTo>
                  <a:cubicBezTo>
                    <a:pt x="2939995" y="3893152"/>
                    <a:pt x="2940122" y="3939557"/>
                    <a:pt x="2936980" y="3735810"/>
                  </a:cubicBezTo>
                  <a:lnTo>
                    <a:pt x="3159940" y="3735698"/>
                  </a:lnTo>
                  <a:close/>
                  <a:moveTo>
                    <a:pt x="3163068" y="3239458"/>
                  </a:moveTo>
                  <a:cubicBezTo>
                    <a:pt x="3162156" y="3181333"/>
                    <a:pt x="3127448" y="3199923"/>
                    <a:pt x="3338334" y="3199923"/>
                  </a:cubicBezTo>
                  <a:cubicBezTo>
                    <a:pt x="3399897" y="3199923"/>
                    <a:pt x="3384135" y="3156840"/>
                    <a:pt x="3388426" y="3431022"/>
                  </a:cubicBezTo>
                  <a:cubicBezTo>
                    <a:pt x="3388916" y="3462315"/>
                    <a:pt x="3423709" y="3455024"/>
                    <a:pt x="3170079" y="3455024"/>
                  </a:cubicBezTo>
                  <a:cubicBezTo>
                    <a:pt x="3167976" y="3455024"/>
                    <a:pt x="3166826" y="3479965"/>
                    <a:pt x="3163068" y="3239458"/>
                  </a:cubicBezTo>
                  <a:close/>
                  <a:moveTo>
                    <a:pt x="3170079" y="3468034"/>
                  </a:moveTo>
                  <a:cubicBezTo>
                    <a:pt x="3432025" y="3468034"/>
                    <a:pt x="3388313" y="3449220"/>
                    <a:pt x="3390501" y="3526777"/>
                  </a:cubicBezTo>
                  <a:cubicBezTo>
                    <a:pt x="3392380" y="3595922"/>
                    <a:pt x="3393067" y="3648425"/>
                    <a:pt x="3393797" y="3718005"/>
                  </a:cubicBezTo>
                  <a:cubicBezTo>
                    <a:pt x="3393867" y="3724285"/>
                    <a:pt x="3415098" y="3722673"/>
                    <a:pt x="3171524" y="3722673"/>
                  </a:cubicBezTo>
                  <a:cubicBezTo>
                    <a:pt x="3172996" y="3532777"/>
                    <a:pt x="3164021" y="3468034"/>
                    <a:pt x="3170079" y="3468034"/>
                  </a:cubicBezTo>
                  <a:close/>
                  <a:moveTo>
                    <a:pt x="3171440" y="3735698"/>
                  </a:moveTo>
                  <a:cubicBezTo>
                    <a:pt x="3179223" y="3735698"/>
                    <a:pt x="3363478" y="3735515"/>
                    <a:pt x="3393979" y="3735291"/>
                  </a:cubicBezTo>
                  <a:cubicBezTo>
                    <a:pt x="3395452" y="3870665"/>
                    <a:pt x="3397078" y="3902083"/>
                    <a:pt x="3398536" y="3989566"/>
                  </a:cubicBezTo>
                  <a:cubicBezTo>
                    <a:pt x="3268538" y="3990575"/>
                    <a:pt x="3270011" y="3988374"/>
                    <a:pt x="3176586" y="3988290"/>
                  </a:cubicBezTo>
                  <a:cubicBezTo>
                    <a:pt x="3174960" y="3899335"/>
                    <a:pt x="3170907" y="3845542"/>
                    <a:pt x="3171440" y="3735698"/>
                  </a:cubicBezTo>
                  <a:close/>
                  <a:moveTo>
                    <a:pt x="3590883" y="3185608"/>
                  </a:moveTo>
                  <a:cubicBezTo>
                    <a:pt x="3364712" y="3180449"/>
                    <a:pt x="3397205" y="3205040"/>
                    <a:pt x="3395802" y="3143704"/>
                  </a:cubicBezTo>
                  <a:cubicBezTo>
                    <a:pt x="3394330" y="3079746"/>
                    <a:pt x="3393208" y="3016013"/>
                    <a:pt x="3393208" y="2952560"/>
                  </a:cubicBezTo>
                  <a:cubicBezTo>
                    <a:pt x="3393208" y="2921184"/>
                    <a:pt x="3360337" y="2933830"/>
                    <a:pt x="3615200" y="2930465"/>
                  </a:cubicBezTo>
                  <a:cubicBezTo>
                    <a:pt x="3618888" y="3226336"/>
                    <a:pt x="3630850" y="3186520"/>
                    <a:pt x="3590883" y="3185608"/>
                  </a:cubicBezTo>
                  <a:close/>
                  <a:moveTo>
                    <a:pt x="3590687" y="2917833"/>
                  </a:moveTo>
                  <a:cubicBezTo>
                    <a:pt x="3539852" y="2918730"/>
                    <a:pt x="3534256" y="2918562"/>
                    <a:pt x="3393124" y="2918632"/>
                  </a:cubicBezTo>
                  <a:cubicBezTo>
                    <a:pt x="3393011" y="2898248"/>
                    <a:pt x="3390305" y="2690589"/>
                    <a:pt x="3389898" y="2663208"/>
                  </a:cubicBezTo>
                  <a:cubicBezTo>
                    <a:pt x="3391328" y="2663208"/>
                    <a:pt x="3550370" y="2662886"/>
                    <a:pt x="3611021" y="2662605"/>
                  </a:cubicBezTo>
                  <a:cubicBezTo>
                    <a:pt x="3615635" y="2957060"/>
                    <a:pt x="3624568" y="2917244"/>
                    <a:pt x="3590687" y="2917833"/>
                  </a:cubicBezTo>
                  <a:close/>
                  <a:moveTo>
                    <a:pt x="3590729" y="2649693"/>
                  </a:moveTo>
                  <a:cubicBezTo>
                    <a:pt x="3513445" y="2650114"/>
                    <a:pt x="3497893" y="2649763"/>
                    <a:pt x="3422447" y="2650058"/>
                  </a:cubicBezTo>
                  <a:cubicBezTo>
                    <a:pt x="3377572" y="2650240"/>
                    <a:pt x="3390179" y="2690925"/>
                    <a:pt x="3384990" y="2395293"/>
                  </a:cubicBezTo>
                  <a:cubicBezTo>
                    <a:pt x="3453116" y="2395559"/>
                    <a:pt x="3440705" y="2396008"/>
                    <a:pt x="3605944" y="2395657"/>
                  </a:cubicBezTo>
                  <a:cubicBezTo>
                    <a:pt x="3607459" y="2684546"/>
                    <a:pt x="3623221" y="2649511"/>
                    <a:pt x="3590729" y="2649693"/>
                  </a:cubicBezTo>
                  <a:close/>
                  <a:moveTo>
                    <a:pt x="3590757" y="2382661"/>
                  </a:moveTo>
                  <a:cubicBezTo>
                    <a:pt x="3360505" y="2383292"/>
                    <a:pt x="3384766" y="2383124"/>
                    <a:pt x="3384681" y="2378441"/>
                  </a:cubicBezTo>
                  <a:cubicBezTo>
                    <a:pt x="3379394" y="2080860"/>
                    <a:pt x="3366535" y="2125709"/>
                    <a:pt x="3422362" y="2126690"/>
                  </a:cubicBezTo>
                  <a:cubicBezTo>
                    <a:pt x="3633697" y="2130377"/>
                    <a:pt x="3603645" y="2106712"/>
                    <a:pt x="3603967" y="2187704"/>
                  </a:cubicBezTo>
                  <a:cubicBezTo>
                    <a:pt x="3604682" y="2412425"/>
                    <a:pt x="3614443" y="2382591"/>
                    <a:pt x="3590757" y="2382661"/>
                  </a:cubicBezTo>
                  <a:close/>
                  <a:moveTo>
                    <a:pt x="3590799" y="2114830"/>
                  </a:moveTo>
                  <a:cubicBezTo>
                    <a:pt x="3347379" y="2112208"/>
                    <a:pt x="3380040" y="2122148"/>
                    <a:pt x="3379563" y="2091543"/>
                  </a:cubicBezTo>
                  <a:cubicBezTo>
                    <a:pt x="3375286" y="1816702"/>
                    <a:pt x="3361697" y="1858368"/>
                    <a:pt x="3422362" y="1859686"/>
                  </a:cubicBezTo>
                  <a:cubicBezTo>
                    <a:pt x="3633276" y="1864214"/>
                    <a:pt x="3597517" y="1840787"/>
                    <a:pt x="3598428" y="1900539"/>
                  </a:cubicBezTo>
                  <a:cubicBezTo>
                    <a:pt x="3602186" y="2140107"/>
                    <a:pt x="3610965" y="2115026"/>
                    <a:pt x="3590799" y="2114830"/>
                  </a:cubicBezTo>
                  <a:close/>
                  <a:moveTo>
                    <a:pt x="3338348" y="2650240"/>
                  </a:moveTo>
                  <a:cubicBezTo>
                    <a:pt x="3254066" y="2650240"/>
                    <a:pt x="3254557" y="2650689"/>
                    <a:pt x="3170093" y="2650689"/>
                  </a:cubicBezTo>
                  <a:cubicBezTo>
                    <a:pt x="3147628" y="2650689"/>
                    <a:pt x="3154485" y="2677382"/>
                    <a:pt x="3151246" y="2474167"/>
                  </a:cubicBezTo>
                  <a:cubicBezTo>
                    <a:pt x="3149787" y="2381063"/>
                    <a:pt x="3143813" y="2395307"/>
                    <a:pt x="3170093" y="2395307"/>
                  </a:cubicBezTo>
                  <a:cubicBezTo>
                    <a:pt x="3341615" y="2395223"/>
                    <a:pt x="3346033" y="2395195"/>
                    <a:pt x="3373491" y="2395265"/>
                  </a:cubicBezTo>
                  <a:cubicBezTo>
                    <a:pt x="3378819" y="2694346"/>
                    <a:pt x="3391637" y="2650240"/>
                    <a:pt x="3338348" y="2650240"/>
                  </a:cubicBezTo>
                  <a:close/>
                  <a:moveTo>
                    <a:pt x="3338348" y="2382212"/>
                  </a:moveTo>
                  <a:cubicBezTo>
                    <a:pt x="3149226" y="2382311"/>
                    <a:pt x="3169631" y="2382311"/>
                    <a:pt x="3150082" y="2382282"/>
                  </a:cubicBezTo>
                  <a:cubicBezTo>
                    <a:pt x="3149605" y="2337335"/>
                    <a:pt x="3146716" y="2127349"/>
                    <a:pt x="3146702" y="2126340"/>
                  </a:cubicBezTo>
                  <a:cubicBezTo>
                    <a:pt x="3147726" y="2126340"/>
                    <a:pt x="3336006" y="2125863"/>
                    <a:pt x="3368653" y="2126031"/>
                  </a:cubicBezTo>
                  <a:cubicBezTo>
                    <a:pt x="3373799" y="2423262"/>
                    <a:pt x="3388257" y="2382212"/>
                    <a:pt x="3338348" y="2382212"/>
                  </a:cubicBezTo>
                  <a:close/>
                  <a:moveTo>
                    <a:pt x="3146856" y="2917581"/>
                  </a:moveTo>
                  <a:cubicBezTo>
                    <a:pt x="3086331" y="2917721"/>
                    <a:pt x="3015933" y="2919333"/>
                    <a:pt x="2924836" y="2917861"/>
                  </a:cubicBezTo>
                  <a:cubicBezTo>
                    <a:pt x="2921849" y="2742433"/>
                    <a:pt x="2923728" y="2777707"/>
                    <a:pt x="2921975" y="2665423"/>
                  </a:cubicBezTo>
                  <a:cubicBezTo>
                    <a:pt x="2921905" y="2661414"/>
                    <a:pt x="2905245" y="2663054"/>
                    <a:pt x="3142790" y="2663671"/>
                  </a:cubicBezTo>
                  <a:cubicBezTo>
                    <a:pt x="3146422" y="2893271"/>
                    <a:pt x="3146324" y="2888041"/>
                    <a:pt x="3146856" y="2917581"/>
                  </a:cubicBezTo>
                  <a:close/>
                  <a:moveTo>
                    <a:pt x="2921723" y="2650100"/>
                  </a:moveTo>
                  <a:cubicBezTo>
                    <a:pt x="2917474" y="2380586"/>
                    <a:pt x="2916702" y="2394437"/>
                    <a:pt x="2917698" y="2394437"/>
                  </a:cubicBezTo>
                  <a:cubicBezTo>
                    <a:pt x="3005233" y="2394802"/>
                    <a:pt x="3008991" y="2394353"/>
                    <a:pt x="3085910" y="2394970"/>
                  </a:cubicBezTo>
                  <a:cubicBezTo>
                    <a:pt x="3155789" y="2395531"/>
                    <a:pt x="3137769" y="2348761"/>
                    <a:pt x="3142565" y="2650647"/>
                  </a:cubicBezTo>
                  <a:cubicBezTo>
                    <a:pt x="3090622" y="2650492"/>
                    <a:pt x="3034009" y="2649357"/>
                    <a:pt x="2921723" y="2650100"/>
                  </a:cubicBezTo>
                  <a:close/>
                  <a:moveTo>
                    <a:pt x="2916927" y="2378413"/>
                  </a:moveTo>
                  <a:cubicBezTo>
                    <a:pt x="2910630" y="2104876"/>
                    <a:pt x="2914823" y="2127335"/>
                    <a:pt x="2917698" y="2127335"/>
                  </a:cubicBezTo>
                  <a:cubicBezTo>
                    <a:pt x="3179377" y="2128415"/>
                    <a:pt x="3134993" y="2105801"/>
                    <a:pt x="3136016" y="2187381"/>
                  </a:cubicBezTo>
                  <a:cubicBezTo>
                    <a:pt x="3137026" y="2275523"/>
                    <a:pt x="3137741" y="2293790"/>
                    <a:pt x="3138541" y="2378693"/>
                  </a:cubicBezTo>
                  <a:cubicBezTo>
                    <a:pt x="3138583" y="2383937"/>
                    <a:pt x="2917025" y="2383124"/>
                    <a:pt x="2916927" y="2378413"/>
                  </a:cubicBezTo>
                  <a:close/>
                  <a:moveTo>
                    <a:pt x="3085882" y="2113876"/>
                  </a:moveTo>
                  <a:cubicBezTo>
                    <a:pt x="2882134" y="2116890"/>
                    <a:pt x="2913869" y="2122022"/>
                    <a:pt x="2913379" y="2091529"/>
                  </a:cubicBezTo>
                  <a:cubicBezTo>
                    <a:pt x="2909396" y="1830974"/>
                    <a:pt x="2905666" y="1859363"/>
                    <a:pt x="2917698" y="1859434"/>
                  </a:cubicBezTo>
                  <a:cubicBezTo>
                    <a:pt x="3171201" y="1861130"/>
                    <a:pt x="3131781" y="1846718"/>
                    <a:pt x="3132622" y="1900525"/>
                  </a:cubicBezTo>
                  <a:cubicBezTo>
                    <a:pt x="3134053" y="1991919"/>
                    <a:pt x="3133197" y="1996265"/>
                    <a:pt x="3134698" y="2091781"/>
                  </a:cubicBezTo>
                  <a:cubicBezTo>
                    <a:pt x="3135119" y="2119232"/>
                    <a:pt x="3144837" y="2112993"/>
                    <a:pt x="3085882" y="2113876"/>
                  </a:cubicBezTo>
                  <a:close/>
                  <a:moveTo>
                    <a:pt x="2910237" y="2650170"/>
                  </a:moveTo>
                  <a:cubicBezTo>
                    <a:pt x="2865657" y="2650408"/>
                    <a:pt x="2869247" y="2650366"/>
                    <a:pt x="2686871" y="2650450"/>
                  </a:cubicBezTo>
                  <a:cubicBezTo>
                    <a:pt x="2685370" y="2545583"/>
                    <a:pt x="2687179" y="2580240"/>
                    <a:pt x="2683856" y="2396330"/>
                  </a:cubicBezTo>
                  <a:cubicBezTo>
                    <a:pt x="2774363" y="2395952"/>
                    <a:pt x="2733836" y="2393666"/>
                    <a:pt x="2905806" y="2394396"/>
                  </a:cubicBezTo>
                  <a:cubicBezTo>
                    <a:pt x="2906633" y="2430805"/>
                    <a:pt x="2910111" y="2642109"/>
                    <a:pt x="2910237" y="2650170"/>
                  </a:cubicBezTo>
                  <a:close/>
                  <a:moveTo>
                    <a:pt x="2683617" y="2383292"/>
                  </a:moveTo>
                  <a:cubicBezTo>
                    <a:pt x="2679130" y="2125092"/>
                    <a:pt x="2680083" y="2193354"/>
                    <a:pt x="2678919" y="2127924"/>
                  </a:cubicBezTo>
                  <a:cubicBezTo>
                    <a:pt x="2769708" y="2127826"/>
                    <a:pt x="2764168" y="2126704"/>
                    <a:pt x="2902384" y="2127279"/>
                  </a:cubicBezTo>
                  <a:cubicBezTo>
                    <a:pt x="2903072" y="2189344"/>
                    <a:pt x="2902104" y="2239408"/>
                    <a:pt x="2905456" y="2378764"/>
                  </a:cubicBezTo>
                  <a:cubicBezTo>
                    <a:pt x="2905497" y="2381385"/>
                    <a:pt x="2925018" y="2382254"/>
                    <a:pt x="2683617" y="2383292"/>
                  </a:cubicBezTo>
                  <a:close/>
                  <a:moveTo>
                    <a:pt x="2678681" y="2114914"/>
                  </a:moveTo>
                  <a:cubicBezTo>
                    <a:pt x="2676872" y="2007229"/>
                    <a:pt x="2677840" y="2008967"/>
                    <a:pt x="2675512" y="1859349"/>
                  </a:cubicBezTo>
                  <a:cubicBezTo>
                    <a:pt x="2937850" y="1859307"/>
                    <a:pt x="2897728" y="1845372"/>
                    <a:pt x="2898584" y="1900525"/>
                  </a:cubicBezTo>
                  <a:cubicBezTo>
                    <a:pt x="2899902" y="1985414"/>
                    <a:pt x="2900309" y="1993013"/>
                    <a:pt x="2901879" y="2091753"/>
                  </a:cubicBezTo>
                  <a:cubicBezTo>
                    <a:pt x="2902370" y="2122092"/>
                    <a:pt x="2938004" y="2114633"/>
                    <a:pt x="2678681" y="2114914"/>
                  </a:cubicBezTo>
                  <a:close/>
                  <a:moveTo>
                    <a:pt x="2675582" y="2663460"/>
                  </a:moveTo>
                  <a:cubicBezTo>
                    <a:pt x="2676998" y="2757476"/>
                    <a:pt x="2680490" y="2821981"/>
                    <a:pt x="2680560" y="2918212"/>
                  </a:cubicBezTo>
                  <a:cubicBezTo>
                    <a:pt x="2606838" y="2918352"/>
                    <a:pt x="2577656" y="2917342"/>
                    <a:pt x="2457081" y="2917342"/>
                  </a:cubicBezTo>
                  <a:cubicBezTo>
                    <a:pt x="2454220" y="2812658"/>
                    <a:pt x="2455679" y="2757504"/>
                    <a:pt x="2454136" y="2663404"/>
                  </a:cubicBezTo>
                  <a:cubicBezTo>
                    <a:pt x="2482871" y="2663587"/>
                    <a:pt x="2488943" y="2663545"/>
                    <a:pt x="2675582" y="2663460"/>
                  </a:cubicBezTo>
                  <a:close/>
                  <a:moveTo>
                    <a:pt x="2497301" y="2650521"/>
                  </a:moveTo>
                  <a:cubicBezTo>
                    <a:pt x="2442034" y="2650521"/>
                    <a:pt x="2454922" y="2666335"/>
                    <a:pt x="2452005" y="2569683"/>
                  </a:cubicBezTo>
                  <a:cubicBezTo>
                    <a:pt x="2450280" y="2512679"/>
                    <a:pt x="2449032" y="2448637"/>
                    <a:pt x="2449326" y="2395952"/>
                  </a:cubicBezTo>
                  <a:cubicBezTo>
                    <a:pt x="2457025" y="2395994"/>
                    <a:pt x="2644099" y="2396400"/>
                    <a:pt x="2672356" y="2396358"/>
                  </a:cubicBezTo>
                  <a:cubicBezTo>
                    <a:pt x="2675652" y="2579315"/>
                    <a:pt x="2673941" y="2549859"/>
                    <a:pt x="2675385" y="2650450"/>
                  </a:cubicBezTo>
                  <a:lnTo>
                    <a:pt x="2497301" y="2650521"/>
                  </a:lnTo>
                  <a:close/>
                  <a:moveTo>
                    <a:pt x="2449831" y="3143900"/>
                  </a:moveTo>
                  <a:cubicBezTo>
                    <a:pt x="2449887" y="3195380"/>
                    <a:pt x="2489966" y="3187473"/>
                    <a:pt x="2244990" y="3186492"/>
                  </a:cubicBezTo>
                  <a:cubicBezTo>
                    <a:pt x="2228624" y="3186422"/>
                    <a:pt x="2223015" y="3223644"/>
                    <a:pt x="2224753" y="2952812"/>
                  </a:cubicBezTo>
                  <a:cubicBezTo>
                    <a:pt x="2224936" y="2922964"/>
                    <a:pt x="2189526" y="2930367"/>
                    <a:pt x="2445975" y="2930367"/>
                  </a:cubicBezTo>
                  <a:cubicBezTo>
                    <a:pt x="2447910" y="2994591"/>
                    <a:pt x="2449719" y="3042384"/>
                    <a:pt x="2449831" y="3143900"/>
                  </a:cubicBezTo>
                  <a:close/>
                  <a:moveTo>
                    <a:pt x="2224852" y="2917469"/>
                  </a:moveTo>
                  <a:cubicBezTo>
                    <a:pt x="2224669" y="2798021"/>
                    <a:pt x="2220532" y="2757603"/>
                    <a:pt x="2219340" y="2663587"/>
                  </a:cubicBezTo>
                  <a:cubicBezTo>
                    <a:pt x="2324334" y="2662269"/>
                    <a:pt x="2280497" y="2661947"/>
                    <a:pt x="2442637" y="2663320"/>
                  </a:cubicBezTo>
                  <a:cubicBezTo>
                    <a:pt x="2444278" y="2763897"/>
                    <a:pt x="2442623" y="2808564"/>
                    <a:pt x="2445568" y="2917342"/>
                  </a:cubicBezTo>
                  <a:cubicBezTo>
                    <a:pt x="2246448" y="2917356"/>
                    <a:pt x="2306090" y="2917342"/>
                    <a:pt x="2224852" y="2917469"/>
                  </a:cubicBezTo>
                  <a:close/>
                  <a:moveTo>
                    <a:pt x="2413244" y="2649974"/>
                  </a:moveTo>
                  <a:cubicBezTo>
                    <a:pt x="2359337" y="2649245"/>
                    <a:pt x="2300116" y="2649175"/>
                    <a:pt x="2244891" y="2650142"/>
                  </a:cubicBezTo>
                  <a:cubicBezTo>
                    <a:pt x="2202456" y="2650885"/>
                    <a:pt x="2225875" y="2682976"/>
                    <a:pt x="2216381" y="2395307"/>
                  </a:cubicBezTo>
                  <a:cubicBezTo>
                    <a:pt x="2405180" y="2394872"/>
                    <a:pt x="2350460" y="2395110"/>
                    <a:pt x="2437841" y="2395853"/>
                  </a:cubicBezTo>
                  <a:cubicBezTo>
                    <a:pt x="2436270" y="2682738"/>
                    <a:pt x="2461779" y="2650562"/>
                    <a:pt x="2413244" y="2649974"/>
                  </a:cubicBezTo>
                  <a:close/>
                  <a:moveTo>
                    <a:pt x="2437953" y="2378525"/>
                  </a:moveTo>
                  <a:cubicBezTo>
                    <a:pt x="2437897" y="2385633"/>
                    <a:pt x="2460559" y="2381343"/>
                    <a:pt x="2244933" y="2382198"/>
                  </a:cubicBezTo>
                  <a:cubicBezTo>
                    <a:pt x="2205233" y="2382311"/>
                    <a:pt x="2215063" y="2421621"/>
                    <a:pt x="2211936" y="2185559"/>
                  </a:cubicBezTo>
                  <a:cubicBezTo>
                    <a:pt x="2211053" y="2115811"/>
                    <a:pt x="2202386" y="2127153"/>
                    <a:pt x="2244877" y="2127784"/>
                  </a:cubicBezTo>
                  <a:cubicBezTo>
                    <a:pt x="2297423" y="2128625"/>
                    <a:pt x="2317000" y="2128429"/>
                    <a:pt x="2435148" y="2128457"/>
                  </a:cubicBezTo>
                  <a:cubicBezTo>
                    <a:pt x="2438079" y="2313839"/>
                    <a:pt x="2438444" y="2319671"/>
                    <a:pt x="2437953" y="2378525"/>
                  </a:cubicBezTo>
                  <a:close/>
                  <a:moveTo>
                    <a:pt x="2210940" y="2114325"/>
                  </a:moveTo>
                  <a:cubicBezTo>
                    <a:pt x="2209286" y="2006710"/>
                    <a:pt x="2208851" y="1992550"/>
                    <a:pt x="2206803" y="1858929"/>
                  </a:cubicBezTo>
                  <a:cubicBezTo>
                    <a:pt x="2268956" y="1858522"/>
                    <a:pt x="2288757" y="1857274"/>
                    <a:pt x="2430086" y="1858747"/>
                  </a:cubicBezTo>
                  <a:cubicBezTo>
                    <a:pt x="2433087" y="2054825"/>
                    <a:pt x="2432119" y="1937593"/>
                    <a:pt x="2434938" y="2115446"/>
                  </a:cubicBezTo>
                  <a:cubicBezTo>
                    <a:pt x="2206341" y="2115404"/>
                    <a:pt x="2304505" y="2115194"/>
                    <a:pt x="2210940" y="2114325"/>
                  </a:cubicBezTo>
                  <a:close/>
                  <a:moveTo>
                    <a:pt x="2207294" y="2569893"/>
                  </a:moveTo>
                  <a:cubicBezTo>
                    <a:pt x="2206958" y="2673639"/>
                    <a:pt x="2254497" y="2651376"/>
                    <a:pt x="1985428" y="2650955"/>
                  </a:cubicBezTo>
                  <a:cubicBezTo>
                    <a:pt x="1982693" y="2476677"/>
                    <a:pt x="1982048" y="2434351"/>
                    <a:pt x="1981403" y="2396639"/>
                  </a:cubicBezTo>
                  <a:cubicBezTo>
                    <a:pt x="2084939" y="2396610"/>
                    <a:pt x="2037371" y="2395615"/>
                    <a:pt x="2204854" y="2395335"/>
                  </a:cubicBezTo>
                  <a:cubicBezTo>
                    <a:pt x="2206397" y="2441473"/>
                    <a:pt x="2207505" y="2502361"/>
                    <a:pt x="2207294" y="2569893"/>
                  </a:cubicBezTo>
                  <a:close/>
                  <a:moveTo>
                    <a:pt x="2160820" y="2382353"/>
                  </a:moveTo>
                  <a:cubicBezTo>
                    <a:pt x="1961293" y="2382353"/>
                    <a:pt x="1981249" y="2387722"/>
                    <a:pt x="1981081" y="2378483"/>
                  </a:cubicBezTo>
                  <a:cubicBezTo>
                    <a:pt x="1976046" y="2094333"/>
                    <a:pt x="1975920" y="2128120"/>
                    <a:pt x="1992566" y="2128120"/>
                  </a:cubicBezTo>
                  <a:cubicBezTo>
                    <a:pt x="2241778" y="2128120"/>
                    <a:pt x="2199441" y="2108801"/>
                    <a:pt x="2200437" y="2185783"/>
                  </a:cubicBezTo>
                  <a:cubicBezTo>
                    <a:pt x="2201657" y="2277878"/>
                    <a:pt x="2202274" y="2322166"/>
                    <a:pt x="2204279" y="2378876"/>
                  </a:cubicBezTo>
                  <a:cubicBezTo>
                    <a:pt x="2204447" y="2383460"/>
                    <a:pt x="2210982" y="2382353"/>
                    <a:pt x="2160820" y="2382353"/>
                  </a:cubicBezTo>
                  <a:close/>
                  <a:moveTo>
                    <a:pt x="2160820" y="2114128"/>
                  </a:moveTo>
                  <a:cubicBezTo>
                    <a:pt x="1949500" y="2114128"/>
                    <a:pt x="1978991" y="2124251"/>
                    <a:pt x="1978458" y="2091515"/>
                  </a:cubicBezTo>
                  <a:cubicBezTo>
                    <a:pt x="1974279" y="1824567"/>
                    <a:pt x="1963495" y="1858971"/>
                    <a:pt x="1992552" y="1858971"/>
                  </a:cubicBezTo>
                  <a:cubicBezTo>
                    <a:pt x="2142365" y="1859041"/>
                    <a:pt x="2167285" y="1859111"/>
                    <a:pt x="2195318" y="1858985"/>
                  </a:cubicBezTo>
                  <a:cubicBezTo>
                    <a:pt x="2199862" y="2156440"/>
                    <a:pt x="2215540" y="2114128"/>
                    <a:pt x="2160820" y="2114128"/>
                  </a:cubicBezTo>
                  <a:close/>
                  <a:moveTo>
                    <a:pt x="1973943" y="2650927"/>
                  </a:moveTo>
                  <a:cubicBezTo>
                    <a:pt x="1910304" y="2650675"/>
                    <a:pt x="1842823" y="2647646"/>
                    <a:pt x="1751880" y="2649974"/>
                  </a:cubicBezTo>
                  <a:cubicBezTo>
                    <a:pt x="1750786" y="2567244"/>
                    <a:pt x="1752932" y="2500005"/>
                    <a:pt x="1748893" y="2396064"/>
                  </a:cubicBezTo>
                  <a:cubicBezTo>
                    <a:pt x="1797471" y="2396947"/>
                    <a:pt x="1824031" y="2396695"/>
                    <a:pt x="1969890" y="2396639"/>
                  </a:cubicBezTo>
                  <a:cubicBezTo>
                    <a:pt x="1970773" y="2446871"/>
                    <a:pt x="1971194" y="2475219"/>
                    <a:pt x="1973943" y="2650927"/>
                  </a:cubicBezTo>
                  <a:close/>
                  <a:moveTo>
                    <a:pt x="1744798" y="2113287"/>
                  </a:moveTo>
                  <a:cubicBezTo>
                    <a:pt x="1743676" y="2018220"/>
                    <a:pt x="1741489" y="1987797"/>
                    <a:pt x="1739820" y="1859335"/>
                  </a:cubicBezTo>
                  <a:cubicBezTo>
                    <a:pt x="1755372" y="1859335"/>
                    <a:pt x="1898594" y="1859167"/>
                    <a:pt x="1961826" y="1858999"/>
                  </a:cubicBezTo>
                  <a:cubicBezTo>
                    <a:pt x="1963972" y="2009402"/>
                    <a:pt x="1966033" y="2004803"/>
                    <a:pt x="1967309" y="2114998"/>
                  </a:cubicBezTo>
                  <a:cubicBezTo>
                    <a:pt x="1862862" y="2114423"/>
                    <a:pt x="1963425" y="2113105"/>
                    <a:pt x="1744798" y="2113287"/>
                  </a:cubicBezTo>
                  <a:close/>
                  <a:moveTo>
                    <a:pt x="1740100" y="2650296"/>
                  </a:moveTo>
                  <a:cubicBezTo>
                    <a:pt x="1635373" y="2653310"/>
                    <a:pt x="1579363" y="2650002"/>
                    <a:pt x="1519973" y="2649511"/>
                  </a:cubicBezTo>
                  <a:cubicBezTo>
                    <a:pt x="1515219" y="2348299"/>
                    <a:pt x="1497227" y="2396975"/>
                    <a:pt x="1572141" y="2395769"/>
                  </a:cubicBezTo>
                  <a:cubicBezTo>
                    <a:pt x="1627477" y="2394872"/>
                    <a:pt x="1680262" y="2394788"/>
                    <a:pt x="1737380" y="2395868"/>
                  </a:cubicBezTo>
                  <a:cubicBezTo>
                    <a:pt x="1739988" y="2462727"/>
                    <a:pt x="1741096" y="2650254"/>
                    <a:pt x="1740100" y="2650296"/>
                  </a:cubicBezTo>
                  <a:close/>
                  <a:moveTo>
                    <a:pt x="1656170" y="2113358"/>
                  </a:moveTo>
                  <a:cubicBezTo>
                    <a:pt x="1578002" y="2113358"/>
                    <a:pt x="1575618" y="2114269"/>
                    <a:pt x="1510437" y="2114451"/>
                  </a:cubicBezTo>
                  <a:cubicBezTo>
                    <a:pt x="1507969" y="1936191"/>
                    <a:pt x="1507506" y="1904801"/>
                    <a:pt x="1506721" y="1860527"/>
                  </a:cubicBezTo>
                  <a:cubicBezTo>
                    <a:pt x="1764459" y="1859742"/>
                    <a:pt x="1728012" y="1842918"/>
                    <a:pt x="1728924" y="1900539"/>
                  </a:cubicBezTo>
                  <a:cubicBezTo>
                    <a:pt x="1732962" y="2158347"/>
                    <a:pt x="1754489" y="2113273"/>
                    <a:pt x="1656170" y="2113358"/>
                  </a:cubicBezTo>
                  <a:close/>
                  <a:moveTo>
                    <a:pt x="1508502" y="2649441"/>
                  </a:moveTo>
                  <a:cubicBezTo>
                    <a:pt x="1401460" y="2648908"/>
                    <a:pt x="1394827" y="2652315"/>
                    <a:pt x="1285906" y="2651348"/>
                  </a:cubicBezTo>
                  <a:cubicBezTo>
                    <a:pt x="1280620" y="2355351"/>
                    <a:pt x="1263062" y="2394690"/>
                    <a:pt x="1319787" y="2394690"/>
                  </a:cubicBezTo>
                  <a:cubicBezTo>
                    <a:pt x="1402554" y="2394690"/>
                    <a:pt x="1404265" y="2396442"/>
                    <a:pt x="1487943" y="2396442"/>
                  </a:cubicBezTo>
                  <a:cubicBezTo>
                    <a:pt x="1510325" y="2396442"/>
                    <a:pt x="1503958" y="2361744"/>
                    <a:pt x="1508502" y="2649441"/>
                  </a:cubicBezTo>
                  <a:close/>
                  <a:moveTo>
                    <a:pt x="1487943" y="2383432"/>
                  </a:moveTo>
                  <a:cubicBezTo>
                    <a:pt x="1486695" y="2383432"/>
                    <a:pt x="1280339" y="2382773"/>
                    <a:pt x="1280325" y="2378623"/>
                  </a:cubicBezTo>
                  <a:cubicBezTo>
                    <a:pt x="1279722" y="2089258"/>
                    <a:pt x="1255293" y="2128260"/>
                    <a:pt x="1319787" y="2128260"/>
                  </a:cubicBezTo>
                  <a:cubicBezTo>
                    <a:pt x="1535048" y="2128260"/>
                    <a:pt x="1499218" y="2108058"/>
                    <a:pt x="1499625" y="2187339"/>
                  </a:cubicBezTo>
                  <a:cubicBezTo>
                    <a:pt x="1500803" y="2413266"/>
                    <a:pt x="1512092" y="2383432"/>
                    <a:pt x="1487943" y="2383432"/>
                  </a:cubicBezTo>
                  <a:close/>
                  <a:moveTo>
                    <a:pt x="1487943" y="2114493"/>
                  </a:moveTo>
                  <a:cubicBezTo>
                    <a:pt x="1242812" y="2114493"/>
                    <a:pt x="1275641" y="2125316"/>
                    <a:pt x="1275108" y="2091571"/>
                  </a:cubicBezTo>
                  <a:cubicBezTo>
                    <a:pt x="1273608" y="1996069"/>
                    <a:pt x="1275515" y="1996013"/>
                    <a:pt x="1274014" y="1900287"/>
                  </a:cubicBezTo>
                  <a:cubicBezTo>
                    <a:pt x="1273215" y="1849297"/>
                    <a:pt x="1263974" y="1859714"/>
                    <a:pt x="1319787" y="1859714"/>
                  </a:cubicBezTo>
                  <a:cubicBezTo>
                    <a:pt x="1530687" y="1859714"/>
                    <a:pt x="1495081" y="1847601"/>
                    <a:pt x="1495909" y="1900511"/>
                  </a:cubicBezTo>
                  <a:cubicBezTo>
                    <a:pt x="1499821" y="2147509"/>
                    <a:pt x="1502472" y="2114493"/>
                    <a:pt x="1487943" y="2114493"/>
                  </a:cubicBezTo>
                  <a:close/>
                  <a:moveTo>
                    <a:pt x="1274407" y="2651222"/>
                  </a:moveTo>
                  <a:cubicBezTo>
                    <a:pt x="1191135" y="2650156"/>
                    <a:pt x="1248548" y="2648950"/>
                    <a:pt x="1052064" y="2649707"/>
                  </a:cubicBezTo>
                  <a:cubicBezTo>
                    <a:pt x="1047100" y="2357355"/>
                    <a:pt x="1037059" y="2394690"/>
                    <a:pt x="1067574" y="2394437"/>
                  </a:cubicBezTo>
                  <a:cubicBezTo>
                    <a:pt x="1118381" y="2394031"/>
                    <a:pt x="1159933" y="2393877"/>
                    <a:pt x="1235632" y="2394381"/>
                  </a:cubicBezTo>
                  <a:cubicBezTo>
                    <a:pt x="1277044" y="2394704"/>
                    <a:pt x="1268980" y="2351608"/>
                    <a:pt x="1274407" y="2651222"/>
                  </a:cubicBezTo>
                  <a:close/>
                  <a:moveTo>
                    <a:pt x="1044772" y="2931811"/>
                  </a:moveTo>
                  <a:cubicBezTo>
                    <a:pt x="1048474" y="3128801"/>
                    <a:pt x="1047548" y="3110505"/>
                    <a:pt x="1048390" y="3185707"/>
                  </a:cubicBezTo>
                  <a:cubicBezTo>
                    <a:pt x="1012518" y="3185216"/>
                    <a:pt x="1002379" y="3185328"/>
                    <a:pt x="825893" y="3185286"/>
                  </a:cubicBezTo>
                  <a:cubicBezTo>
                    <a:pt x="824336" y="3115090"/>
                    <a:pt x="822850" y="3096065"/>
                    <a:pt x="821672" y="2930731"/>
                  </a:cubicBezTo>
                  <a:cubicBezTo>
                    <a:pt x="823228" y="2930745"/>
                    <a:pt x="1043608" y="2931811"/>
                    <a:pt x="1044772" y="2931811"/>
                  </a:cubicBezTo>
                  <a:close/>
                  <a:moveTo>
                    <a:pt x="821573" y="2917721"/>
                  </a:moveTo>
                  <a:cubicBezTo>
                    <a:pt x="821251" y="2882532"/>
                    <a:pt x="820900" y="2864194"/>
                    <a:pt x="817843" y="2665423"/>
                  </a:cubicBezTo>
                  <a:cubicBezTo>
                    <a:pt x="817745" y="2658876"/>
                    <a:pt x="806176" y="2663545"/>
                    <a:pt x="1040789" y="2662774"/>
                  </a:cubicBezTo>
                  <a:cubicBezTo>
                    <a:pt x="1042234" y="2749976"/>
                    <a:pt x="1042304" y="2795231"/>
                    <a:pt x="1044533" y="2918801"/>
                  </a:cubicBezTo>
                  <a:cubicBezTo>
                    <a:pt x="1043384" y="2918786"/>
                    <a:pt x="822639" y="2917721"/>
                    <a:pt x="821573" y="2917721"/>
                  </a:cubicBezTo>
                  <a:close/>
                  <a:moveTo>
                    <a:pt x="983433" y="3198338"/>
                  </a:moveTo>
                  <a:cubicBezTo>
                    <a:pt x="1068724" y="3198338"/>
                    <a:pt x="1046679" y="3152003"/>
                    <a:pt x="1051040" y="3431022"/>
                  </a:cubicBezTo>
                  <a:cubicBezTo>
                    <a:pt x="1051601" y="3466688"/>
                    <a:pt x="1081065" y="3453608"/>
                    <a:pt x="829609" y="3452697"/>
                  </a:cubicBezTo>
                  <a:cubicBezTo>
                    <a:pt x="827954" y="3366546"/>
                    <a:pt x="828235" y="3300584"/>
                    <a:pt x="826173" y="3198310"/>
                  </a:cubicBezTo>
                  <a:lnTo>
                    <a:pt x="983433" y="3198338"/>
                  </a:lnTo>
                  <a:close/>
                  <a:moveTo>
                    <a:pt x="1235702" y="2381357"/>
                  </a:moveTo>
                  <a:cubicBezTo>
                    <a:pt x="1184222" y="2380951"/>
                    <a:pt x="1126192" y="2380909"/>
                    <a:pt x="1067462" y="2381385"/>
                  </a:cubicBezTo>
                  <a:cubicBezTo>
                    <a:pt x="1037900" y="2381623"/>
                    <a:pt x="1047338" y="2420332"/>
                    <a:pt x="1043047" y="2126746"/>
                  </a:cubicBezTo>
                  <a:cubicBezTo>
                    <a:pt x="1130386" y="2128625"/>
                    <a:pt x="1078569" y="2128835"/>
                    <a:pt x="1264282" y="2128316"/>
                  </a:cubicBezTo>
                  <a:cubicBezTo>
                    <a:pt x="1270200" y="2421425"/>
                    <a:pt x="1281531" y="2381666"/>
                    <a:pt x="1235702" y="2381357"/>
                  </a:cubicBezTo>
                  <a:close/>
                  <a:moveTo>
                    <a:pt x="1040579" y="2649749"/>
                  </a:moveTo>
                  <a:cubicBezTo>
                    <a:pt x="905616" y="2650240"/>
                    <a:pt x="915980" y="2649062"/>
                    <a:pt x="817577" y="2649048"/>
                  </a:cubicBezTo>
                  <a:cubicBezTo>
                    <a:pt x="812921" y="2376843"/>
                    <a:pt x="810270" y="2395293"/>
                    <a:pt x="815249" y="2395279"/>
                  </a:cubicBezTo>
                  <a:cubicBezTo>
                    <a:pt x="816904" y="2395279"/>
                    <a:pt x="1034310" y="2394662"/>
                    <a:pt x="1035530" y="2394648"/>
                  </a:cubicBezTo>
                  <a:cubicBezTo>
                    <a:pt x="1037718" y="2529713"/>
                    <a:pt x="1039976" y="2614967"/>
                    <a:pt x="1040579" y="2649749"/>
                  </a:cubicBezTo>
                  <a:close/>
                  <a:moveTo>
                    <a:pt x="812388" y="2378553"/>
                  </a:moveTo>
                  <a:cubicBezTo>
                    <a:pt x="811617" y="2322096"/>
                    <a:pt x="807115" y="2127195"/>
                    <a:pt x="815263" y="2127195"/>
                  </a:cubicBezTo>
                  <a:cubicBezTo>
                    <a:pt x="1074993" y="2127195"/>
                    <a:pt x="1031379" y="2106628"/>
                    <a:pt x="1032389" y="2187381"/>
                  </a:cubicBezTo>
                  <a:cubicBezTo>
                    <a:pt x="1033259" y="2257017"/>
                    <a:pt x="1033791" y="2286178"/>
                    <a:pt x="1035334" y="2381623"/>
                  </a:cubicBezTo>
                  <a:cubicBezTo>
                    <a:pt x="784734" y="2383054"/>
                    <a:pt x="812458" y="2383755"/>
                    <a:pt x="812388" y="2378553"/>
                  </a:cubicBezTo>
                  <a:close/>
                  <a:moveTo>
                    <a:pt x="983433" y="2113161"/>
                  </a:moveTo>
                  <a:cubicBezTo>
                    <a:pt x="777946" y="2113161"/>
                    <a:pt x="810523" y="2124503"/>
                    <a:pt x="810004" y="2091515"/>
                  </a:cubicBezTo>
                  <a:cubicBezTo>
                    <a:pt x="805937" y="1831296"/>
                    <a:pt x="798687" y="1859307"/>
                    <a:pt x="815249" y="1859307"/>
                  </a:cubicBezTo>
                  <a:cubicBezTo>
                    <a:pt x="1066116" y="1859307"/>
                    <a:pt x="1026710" y="1846718"/>
                    <a:pt x="1027551" y="1900539"/>
                  </a:cubicBezTo>
                  <a:cubicBezTo>
                    <a:pt x="1031520" y="2153384"/>
                    <a:pt x="1044660" y="2113161"/>
                    <a:pt x="983433" y="2113161"/>
                  </a:cubicBezTo>
                  <a:close/>
                  <a:moveTo>
                    <a:pt x="806302" y="2662073"/>
                  </a:moveTo>
                  <a:cubicBezTo>
                    <a:pt x="806316" y="2663306"/>
                    <a:pt x="809709" y="2877330"/>
                    <a:pt x="810074" y="2917721"/>
                  </a:cubicBezTo>
                  <a:cubicBezTo>
                    <a:pt x="740447" y="2917693"/>
                    <a:pt x="823481" y="2917567"/>
                    <a:pt x="588460" y="2916950"/>
                  </a:cubicBezTo>
                  <a:cubicBezTo>
                    <a:pt x="587956" y="2877807"/>
                    <a:pt x="587381" y="2843235"/>
                    <a:pt x="584590" y="2665437"/>
                  </a:cubicBezTo>
                  <a:cubicBezTo>
                    <a:pt x="584562" y="2662844"/>
                    <a:pt x="565322" y="2662283"/>
                    <a:pt x="806302" y="2662073"/>
                  </a:cubicBezTo>
                  <a:close/>
                  <a:moveTo>
                    <a:pt x="810186" y="2930731"/>
                  </a:moveTo>
                  <a:cubicBezTo>
                    <a:pt x="811448" y="3103257"/>
                    <a:pt x="812865" y="3116057"/>
                    <a:pt x="814393" y="3185286"/>
                  </a:cubicBezTo>
                  <a:cubicBezTo>
                    <a:pt x="813187" y="3185286"/>
                    <a:pt x="593930" y="3185707"/>
                    <a:pt x="592275" y="3185721"/>
                  </a:cubicBezTo>
                  <a:cubicBezTo>
                    <a:pt x="588601" y="2947204"/>
                    <a:pt x="589863" y="3030285"/>
                    <a:pt x="588615" y="2929960"/>
                  </a:cubicBezTo>
                  <a:cubicBezTo>
                    <a:pt x="800047" y="2930451"/>
                    <a:pt x="731949" y="2930703"/>
                    <a:pt x="810186" y="2930731"/>
                  </a:cubicBezTo>
                  <a:close/>
                  <a:moveTo>
                    <a:pt x="814674" y="3198310"/>
                  </a:moveTo>
                  <a:cubicBezTo>
                    <a:pt x="816862" y="3306668"/>
                    <a:pt x="816230" y="3353382"/>
                    <a:pt x="818124" y="3452669"/>
                  </a:cubicBezTo>
                  <a:cubicBezTo>
                    <a:pt x="816721" y="3452669"/>
                    <a:pt x="792517" y="3452571"/>
                    <a:pt x="595416" y="3453145"/>
                  </a:cubicBezTo>
                  <a:cubicBezTo>
                    <a:pt x="593495" y="3335044"/>
                    <a:pt x="594841" y="3352386"/>
                    <a:pt x="592485" y="3198745"/>
                  </a:cubicBezTo>
                  <a:cubicBezTo>
                    <a:pt x="595248" y="3198745"/>
                    <a:pt x="801155" y="3198310"/>
                    <a:pt x="814674" y="3198310"/>
                  </a:cubicBezTo>
                  <a:close/>
                  <a:moveTo>
                    <a:pt x="815249" y="3465679"/>
                  </a:moveTo>
                  <a:cubicBezTo>
                    <a:pt x="819975" y="3465679"/>
                    <a:pt x="817801" y="3458922"/>
                    <a:pt x="820143" y="3526805"/>
                  </a:cubicBezTo>
                  <a:cubicBezTo>
                    <a:pt x="827646" y="3744712"/>
                    <a:pt x="825977" y="3722729"/>
                    <a:pt x="815249" y="3722729"/>
                  </a:cubicBezTo>
                  <a:cubicBezTo>
                    <a:pt x="813861" y="3722729"/>
                    <a:pt x="600436" y="3722772"/>
                    <a:pt x="600296" y="3717724"/>
                  </a:cubicBezTo>
                  <a:cubicBezTo>
                    <a:pt x="598543" y="3655730"/>
                    <a:pt x="598684" y="3653164"/>
                    <a:pt x="595640" y="3466184"/>
                  </a:cubicBezTo>
                  <a:cubicBezTo>
                    <a:pt x="597197" y="3466184"/>
                    <a:pt x="814001" y="3465679"/>
                    <a:pt x="815249" y="3465679"/>
                  </a:cubicBezTo>
                  <a:close/>
                  <a:moveTo>
                    <a:pt x="647149" y="3734169"/>
                  </a:moveTo>
                  <a:cubicBezTo>
                    <a:pt x="730855" y="3734169"/>
                    <a:pt x="731150" y="3735754"/>
                    <a:pt x="815263" y="3735754"/>
                  </a:cubicBezTo>
                  <a:cubicBezTo>
                    <a:pt x="828810" y="3735754"/>
                    <a:pt x="822092" y="3707672"/>
                    <a:pt x="826047" y="3988738"/>
                  </a:cubicBezTo>
                  <a:cubicBezTo>
                    <a:pt x="820578" y="3988724"/>
                    <a:pt x="606915" y="3989930"/>
                    <a:pt x="605878" y="3989944"/>
                  </a:cubicBezTo>
                  <a:cubicBezTo>
                    <a:pt x="600871" y="3688662"/>
                    <a:pt x="584898" y="3734169"/>
                    <a:pt x="647149" y="3734169"/>
                  </a:cubicBezTo>
                  <a:close/>
                  <a:moveTo>
                    <a:pt x="829875" y="3465707"/>
                  </a:moveTo>
                  <a:cubicBezTo>
                    <a:pt x="904593" y="3466002"/>
                    <a:pt x="900105" y="3468119"/>
                    <a:pt x="983433" y="3468119"/>
                  </a:cubicBezTo>
                  <a:cubicBezTo>
                    <a:pt x="1073043" y="3468119"/>
                    <a:pt x="1049554" y="3414998"/>
                    <a:pt x="1057127" y="3718117"/>
                  </a:cubicBezTo>
                  <a:cubicBezTo>
                    <a:pt x="1057267" y="3723767"/>
                    <a:pt x="1085272" y="3722281"/>
                    <a:pt x="835036" y="3722715"/>
                  </a:cubicBezTo>
                  <a:cubicBezTo>
                    <a:pt x="834447" y="3576953"/>
                    <a:pt x="831109" y="3523104"/>
                    <a:pt x="829875" y="3465707"/>
                  </a:cubicBezTo>
                  <a:close/>
                  <a:moveTo>
                    <a:pt x="1057561" y="3735361"/>
                  </a:moveTo>
                  <a:cubicBezTo>
                    <a:pt x="1061278" y="3887572"/>
                    <a:pt x="1058515" y="3897849"/>
                    <a:pt x="1059707" y="3989860"/>
                  </a:cubicBezTo>
                  <a:cubicBezTo>
                    <a:pt x="853491" y="3990000"/>
                    <a:pt x="933369" y="3989033"/>
                    <a:pt x="837518" y="3988752"/>
                  </a:cubicBezTo>
                  <a:cubicBezTo>
                    <a:pt x="837504" y="3987645"/>
                    <a:pt x="835120" y="3736819"/>
                    <a:pt x="835106" y="3735726"/>
                  </a:cubicBezTo>
                  <a:cubicBezTo>
                    <a:pt x="898170" y="3735628"/>
                    <a:pt x="964445" y="3734408"/>
                    <a:pt x="1057561" y="3735361"/>
                  </a:cubicBezTo>
                  <a:close/>
                  <a:moveTo>
                    <a:pt x="1059903" y="4002870"/>
                  </a:moveTo>
                  <a:cubicBezTo>
                    <a:pt x="1059917" y="4003907"/>
                    <a:pt x="1063269" y="4218114"/>
                    <a:pt x="1064265" y="4257916"/>
                  </a:cubicBezTo>
                  <a:cubicBezTo>
                    <a:pt x="943845" y="4257131"/>
                    <a:pt x="894706" y="4258364"/>
                    <a:pt x="842454" y="4258519"/>
                  </a:cubicBezTo>
                  <a:cubicBezTo>
                    <a:pt x="842440" y="4257523"/>
                    <a:pt x="837799" y="4006291"/>
                    <a:pt x="837729" y="4001777"/>
                  </a:cubicBezTo>
                  <a:cubicBezTo>
                    <a:pt x="943200" y="4002113"/>
                    <a:pt x="846662" y="4003024"/>
                    <a:pt x="1059903" y="4002870"/>
                  </a:cubicBezTo>
                  <a:close/>
                  <a:moveTo>
                    <a:pt x="1064587" y="4270954"/>
                  </a:moveTo>
                  <a:cubicBezTo>
                    <a:pt x="1069005" y="4433344"/>
                    <a:pt x="1067841" y="4450448"/>
                    <a:pt x="1068570" y="4525649"/>
                  </a:cubicBezTo>
                  <a:cubicBezTo>
                    <a:pt x="982886" y="4524682"/>
                    <a:pt x="877766" y="4525719"/>
                    <a:pt x="846157" y="4525803"/>
                  </a:cubicBezTo>
                  <a:cubicBezTo>
                    <a:pt x="845441" y="4454205"/>
                    <a:pt x="846451" y="4457303"/>
                    <a:pt x="842693" y="4271529"/>
                  </a:cubicBezTo>
                  <a:cubicBezTo>
                    <a:pt x="911759" y="4271360"/>
                    <a:pt x="937408" y="4270127"/>
                    <a:pt x="1064587" y="4270954"/>
                  </a:cubicBezTo>
                  <a:close/>
                  <a:moveTo>
                    <a:pt x="1067462" y="4538701"/>
                  </a:moveTo>
                  <a:cubicBezTo>
                    <a:pt x="1070309" y="4538715"/>
                    <a:pt x="1067280" y="4523911"/>
                    <a:pt x="1072567" y="4792751"/>
                  </a:cubicBezTo>
                  <a:cubicBezTo>
                    <a:pt x="945065" y="4792036"/>
                    <a:pt x="909305" y="4792807"/>
                    <a:pt x="851696" y="4792962"/>
                  </a:cubicBezTo>
                  <a:cubicBezTo>
                    <a:pt x="849705" y="4660350"/>
                    <a:pt x="847755" y="4666771"/>
                    <a:pt x="846283" y="4538842"/>
                  </a:cubicBezTo>
                  <a:cubicBezTo>
                    <a:pt x="916232" y="4538687"/>
                    <a:pt x="962903" y="4537706"/>
                    <a:pt x="1067462" y="4538701"/>
                  </a:cubicBezTo>
                  <a:close/>
                  <a:moveTo>
                    <a:pt x="1071403" y="4004903"/>
                  </a:moveTo>
                  <a:cubicBezTo>
                    <a:pt x="1071347" y="4001244"/>
                    <a:pt x="1053663" y="4003095"/>
                    <a:pt x="1295709" y="4003627"/>
                  </a:cubicBezTo>
                  <a:cubicBezTo>
                    <a:pt x="1296045" y="4024418"/>
                    <a:pt x="1298738" y="4251621"/>
                    <a:pt x="1298780" y="4257902"/>
                  </a:cubicBezTo>
                  <a:cubicBezTo>
                    <a:pt x="1232070" y="4257944"/>
                    <a:pt x="1160059" y="4258533"/>
                    <a:pt x="1075722" y="4257986"/>
                  </a:cubicBezTo>
                  <a:cubicBezTo>
                    <a:pt x="1074852" y="4222180"/>
                    <a:pt x="1074656" y="4204080"/>
                    <a:pt x="1071403" y="4004903"/>
                  </a:cubicBezTo>
                  <a:close/>
                  <a:moveTo>
                    <a:pt x="1298864" y="4270926"/>
                  </a:moveTo>
                  <a:cubicBezTo>
                    <a:pt x="1299383" y="4414838"/>
                    <a:pt x="1300926" y="4446046"/>
                    <a:pt x="1302510" y="4526196"/>
                  </a:cubicBezTo>
                  <a:cubicBezTo>
                    <a:pt x="1128675" y="4526056"/>
                    <a:pt x="1118353" y="4526112"/>
                    <a:pt x="1080069" y="4525761"/>
                  </a:cubicBezTo>
                  <a:cubicBezTo>
                    <a:pt x="1079410" y="4455130"/>
                    <a:pt x="1080406" y="4431227"/>
                    <a:pt x="1076086" y="4271024"/>
                  </a:cubicBezTo>
                  <a:cubicBezTo>
                    <a:pt x="1157521" y="4271529"/>
                    <a:pt x="1247356" y="4270968"/>
                    <a:pt x="1298864" y="4270926"/>
                  </a:cubicBezTo>
                  <a:close/>
                  <a:moveTo>
                    <a:pt x="1151589" y="4539094"/>
                  </a:moveTo>
                  <a:cubicBezTo>
                    <a:pt x="1331805" y="4539248"/>
                    <a:pt x="1302594" y="4525887"/>
                    <a:pt x="1303422" y="4579330"/>
                  </a:cubicBezTo>
                  <a:cubicBezTo>
                    <a:pt x="1304740" y="4663616"/>
                    <a:pt x="1304614" y="4676206"/>
                    <a:pt x="1306086" y="4770754"/>
                  </a:cubicBezTo>
                  <a:cubicBezTo>
                    <a:pt x="1306549" y="4800533"/>
                    <a:pt x="1342365" y="4794139"/>
                    <a:pt x="1084038" y="4792807"/>
                  </a:cubicBezTo>
                  <a:cubicBezTo>
                    <a:pt x="1083701" y="4775830"/>
                    <a:pt x="1083926" y="4789737"/>
                    <a:pt x="1080714" y="4579106"/>
                  </a:cubicBezTo>
                  <a:cubicBezTo>
                    <a:pt x="1079943" y="4528018"/>
                    <a:pt x="1065905" y="4539094"/>
                    <a:pt x="1151589" y="4539094"/>
                  </a:cubicBezTo>
                  <a:close/>
                  <a:moveTo>
                    <a:pt x="1300996" y="3734085"/>
                  </a:moveTo>
                  <a:cubicBezTo>
                    <a:pt x="1301991" y="3734085"/>
                    <a:pt x="1478099" y="3733693"/>
                    <a:pt x="1524292" y="3733763"/>
                  </a:cubicBezTo>
                  <a:cubicBezTo>
                    <a:pt x="1527854" y="4035592"/>
                    <a:pt x="1539886" y="3989341"/>
                    <a:pt x="1487943" y="3989341"/>
                  </a:cubicBezTo>
                  <a:cubicBezTo>
                    <a:pt x="1404223" y="3989341"/>
                    <a:pt x="1402386" y="3990645"/>
                    <a:pt x="1319787" y="3990645"/>
                  </a:cubicBezTo>
                  <a:cubicBezTo>
                    <a:pt x="1303057" y="3990645"/>
                    <a:pt x="1306367" y="4024685"/>
                    <a:pt x="1300996" y="3734085"/>
                  </a:cubicBezTo>
                  <a:close/>
                  <a:moveTo>
                    <a:pt x="1319787" y="4003655"/>
                  </a:moveTo>
                  <a:cubicBezTo>
                    <a:pt x="1544346" y="4003655"/>
                    <a:pt x="1527434" y="3999365"/>
                    <a:pt x="1527532" y="4005127"/>
                  </a:cubicBezTo>
                  <a:cubicBezTo>
                    <a:pt x="1532188" y="4301405"/>
                    <a:pt x="1549661" y="4258729"/>
                    <a:pt x="1487943" y="4258771"/>
                  </a:cubicBezTo>
                  <a:cubicBezTo>
                    <a:pt x="1405864" y="4258771"/>
                    <a:pt x="1405920" y="4257902"/>
                    <a:pt x="1319787" y="4257902"/>
                  </a:cubicBezTo>
                  <a:cubicBezTo>
                    <a:pt x="1306900" y="4257902"/>
                    <a:pt x="1310686" y="4267239"/>
                    <a:pt x="1309578" y="4196300"/>
                  </a:cubicBezTo>
                  <a:cubicBezTo>
                    <a:pt x="1306100" y="3974032"/>
                    <a:pt x="1302356" y="4003655"/>
                    <a:pt x="1319787" y="4003655"/>
                  </a:cubicBezTo>
                  <a:close/>
                  <a:moveTo>
                    <a:pt x="1319787" y="4270926"/>
                  </a:moveTo>
                  <a:cubicBezTo>
                    <a:pt x="1566629" y="4270926"/>
                    <a:pt x="1532692" y="4265192"/>
                    <a:pt x="1533366" y="4292292"/>
                  </a:cubicBezTo>
                  <a:cubicBezTo>
                    <a:pt x="1540041" y="4570456"/>
                    <a:pt x="1547010" y="4524752"/>
                    <a:pt x="1487943" y="4524752"/>
                  </a:cubicBezTo>
                  <a:cubicBezTo>
                    <a:pt x="1278670" y="4524752"/>
                    <a:pt x="1314458" y="4543959"/>
                    <a:pt x="1313070" y="4483352"/>
                  </a:cubicBezTo>
                  <a:cubicBezTo>
                    <a:pt x="1307587" y="4244793"/>
                    <a:pt x="1308947" y="4270926"/>
                    <a:pt x="1319787" y="4270926"/>
                  </a:cubicBezTo>
                  <a:close/>
                  <a:moveTo>
                    <a:pt x="1535764" y="3733791"/>
                  </a:moveTo>
                  <a:cubicBezTo>
                    <a:pt x="1761725" y="3734240"/>
                    <a:pt x="1659662" y="3733819"/>
                    <a:pt x="1757560" y="3734548"/>
                  </a:cubicBezTo>
                  <a:cubicBezTo>
                    <a:pt x="1765623" y="4030994"/>
                    <a:pt x="1764978" y="3990084"/>
                    <a:pt x="1740367" y="3989495"/>
                  </a:cubicBezTo>
                  <a:cubicBezTo>
                    <a:pt x="1496301" y="3983579"/>
                    <a:pt x="1538624" y="4017492"/>
                    <a:pt x="1537937" y="3909275"/>
                  </a:cubicBezTo>
                  <a:cubicBezTo>
                    <a:pt x="1537488" y="3835742"/>
                    <a:pt x="1536745" y="3815834"/>
                    <a:pt x="1535764" y="3733791"/>
                  </a:cubicBezTo>
                  <a:close/>
                  <a:moveTo>
                    <a:pt x="1572113" y="4001931"/>
                  </a:moveTo>
                  <a:cubicBezTo>
                    <a:pt x="1781175" y="3999954"/>
                    <a:pt x="1760939" y="4004104"/>
                    <a:pt x="1760967" y="4005127"/>
                  </a:cubicBezTo>
                  <a:cubicBezTo>
                    <a:pt x="1765511" y="4295517"/>
                    <a:pt x="1780530" y="4257888"/>
                    <a:pt x="1740199" y="4258266"/>
                  </a:cubicBezTo>
                  <a:cubicBezTo>
                    <a:pt x="1684273" y="4258715"/>
                    <a:pt x="1692014" y="4258603"/>
                    <a:pt x="1544066" y="4258729"/>
                  </a:cubicBezTo>
                  <a:cubicBezTo>
                    <a:pt x="1537615" y="3961190"/>
                    <a:pt x="1526718" y="4002422"/>
                    <a:pt x="1572113" y="4001931"/>
                  </a:cubicBezTo>
                  <a:close/>
                  <a:moveTo>
                    <a:pt x="1767390" y="4271080"/>
                  </a:moveTo>
                  <a:cubicBezTo>
                    <a:pt x="1771064" y="4466430"/>
                    <a:pt x="1770097" y="4449017"/>
                    <a:pt x="1771008" y="4526322"/>
                  </a:cubicBezTo>
                  <a:cubicBezTo>
                    <a:pt x="1532959" y="4524850"/>
                    <a:pt x="1724969" y="4526448"/>
                    <a:pt x="1548034" y="4524962"/>
                  </a:cubicBezTo>
                  <a:cubicBezTo>
                    <a:pt x="1547389" y="4456504"/>
                    <a:pt x="1548202" y="4437073"/>
                    <a:pt x="1544360" y="4271753"/>
                  </a:cubicBezTo>
                  <a:cubicBezTo>
                    <a:pt x="1758471" y="4271571"/>
                    <a:pt x="1673012" y="4271697"/>
                    <a:pt x="1767390" y="4271080"/>
                  </a:cubicBezTo>
                  <a:close/>
                  <a:moveTo>
                    <a:pt x="1769073" y="3734618"/>
                  </a:moveTo>
                  <a:cubicBezTo>
                    <a:pt x="1900992" y="3735403"/>
                    <a:pt x="1894219" y="3733426"/>
                    <a:pt x="1991626" y="3733399"/>
                  </a:cubicBezTo>
                  <a:cubicBezTo>
                    <a:pt x="1991121" y="3931608"/>
                    <a:pt x="2001906" y="3988976"/>
                    <a:pt x="1992580" y="3988976"/>
                  </a:cubicBezTo>
                  <a:cubicBezTo>
                    <a:pt x="1910220" y="3988976"/>
                    <a:pt x="1860520" y="3991514"/>
                    <a:pt x="1772242" y="3990154"/>
                  </a:cubicBezTo>
                  <a:cubicBezTo>
                    <a:pt x="1771106" y="3910523"/>
                    <a:pt x="1772116" y="3845850"/>
                    <a:pt x="1769073" y="3734618"/>
                  </a:cubicBezTo>
                  <a:close/>
                  <a:moveTo>
                    <a:pt x="1824354" y="4003515"/>
                  </a:moveTo>
                  <a:cubicBezTo>
                    <a:pt x="2010165" y="4003515"/>
                    <a:pt x="1996577" y="3998496"/>
                    <a:pt x="1996675" y="4005099"/>
                  </a:cubicBezTo>
                  <a:cubicBezTo>
                    <a:pt x="2001078" y="4287035"/>
                    <a:pt x="2003112" y="4256710"/>
                    <a:pt x="1992552" y="4256710"/>
                  </a:cubicBezTo>
                  <a:cubicBezTo>
                    <a:pt x="1735206" y="4256710"/>
                    <a:pt x="1778875" y="4278076"/>
                    <a:pt x="1777599" y="4196271"/>
                  </a:cubicBezTo>
                  <a:cubicBezTo>
                    <a:pt x="1773981" y="3963826"/>
                    <a:pt x="1751782" y="4003515"/>
                    <a:pt x="1824354" y="4003515"/>
                  </a:cubicBezTo>
                  <a:close/>
                  <a:moveTo>
                    <a:pt x="1824354" y="4270926"/>
                  </a:moveTo>
                  <a:cubicBezTo>
                    <a:pt x="2030696" y="4270926"/>
                    <a:pt x="2000433" y="4259766"/>
                    <a:pt x="2001218" y="4292825"/>
                  </a:cubicBezTo>
                  <a:cubicBezTo>
                    <a:pt x="2007865" y="4556184"/>
                    <a:pt x="2005103" y="4524430"/>
                    <a:pt x="1992552" y="4524430"/>
                  </a:cubicBezTo>
                  <a:cubicBezTo>
                    <a:pt x="1747617" y="4524430"/>
                    <a:pt x="1782606" y="4545207"/>
                    <a:pt x="1782087" y="4483422"/>
                  </a:cubicBezTo>
                  <a:cubicBezTo>
                    <a:pt x="1780025" y="4232891"/>
                    <a:pt x="1764908" y="4270926"/>
                    <a:pt x="1824354" y="4270926"/>
                  </a:cubicBezTo>
                  <a:close/>
                  <a:moveTo>
                    <a:pt x="1824354" y="4539486"/>
                  </a:moveTo>
                  <a:cubicBezTo>
                    <a:pt x="2034665" y="4539486"/>
                    <a:pt x="2003603" y="4520938"/>
                    <a:pt x="2004514" y="4579330"/>
                  </a:cubicBezTo>
                  <a:cubicBezTo>
                    <a:pt x="2008342" y="4823805"/>
                    <a:pt x="2018537" y="4793509"/>
                    <a:pt x="1992566" y="4793509"/>
                  </a:cubicBezTo>
                  <a:cubicBezTo>
                    <a:pt x="1753170" y="4793509"/>
                    <a:pt x="1785663" y="4800757"/>
                    <a:pt x="1785172" y="4770530"/>
                  </a:cubicBezTo>
                  <a:cubicBezTo>
                    <a:pt x="1780853" y="4494455"/>
                    <a:pt x="1772761" y="4539486"/>
                    <a:pt x="1824354" y="4539486"/>
                  </a:cubicBezTo>
                  <a:close/>
                  <a:moveTo>
                    <a:pt x="2008160" y="4004875"/>
                  </a:moveTo>
                  <a:cubicBezTo>
                    <a:pt x="2008062" y="3998159"/>
                    <a:pt x="2003532" y="4004539"/>
                    <a:pt x="2229802" y="4003529"/>
                  </a:cubicBezTo>
                  <a:cubicBezTo>
                    <a:pt x="2231204" y="4097138"/>
                    <a:pt x="2230700" y="4167867"/>
                    <a:pt x="2233084" y="4258266"/>
                  </a:cubicBezTo>
                  <a:cubicBezTo>
                    <a:pt x="2107755" y="4259668"/>
                    <a:pt x="2084322" y="4257061"/>
                    <a:pt x="2011890" y="4256752"/>
                  </a:cubicBezTo>
                  <a:cubicBezTo>
                    <a:pt x="2010179" y="4176784"/>
                    <a:pt x="2009618" y="4098204"/>
                    <a:pt x="2008160" y="4004875"/>
                  </a:cubicBezTo>
                  <a:close/>
                  <a:moveTo>
                    <a:pt x="2244961" y="3736118"/>
                  </a:moveTo>
                  <a:cubicBezTo>
                    <a:pt x="2320352" y="3736020"/>
                    <a:pt x="2266025" y="3736020"/>
                    <a:pt x="2459339" y="3736048"/>
                  </a:cubicBezTo>
                  <a:cubicBezTo>
                    <a:pt x="2461807" y="3915233"/>
                    <a:pt x="2462621" y="3894358"/>
                    <a:pt x="2464247" y="3990126"/>
                  </a:cubicBezTo>
                  <a:cubicBezTo>
                    <a:pt x="2286331" y="3990238"/>
                    <a:pt x="2279964" y="3990210"/>
                    <a:pt x="2241091" y="3990435"/>
                  </a:cubicBezTo>
                  <a:cubicBezTo>
                    <a:pt x="2236491" y="3706845"/>
                    <a:pt x="2231471" y="3736146"/>
                    <a:pt x="2244961" y="3736118"/>
                  </a:cubicBezTo>
                  <a:close/>
                  <a:moveTo>
                    <a:pt x="2244975" y="4003459"/>
                  </a:moveTo>
                  <a:cubicBezTo>
                    <a:pt x="2293413" y="4003207"/>
                    <a:pt x="2292656" y="4003263"/>
                    <a:pt x="2464444" y="4003136"/>
                  </a:cubicBezTo>
                  <a:cubicBezTo>
                    <a:pt x="2464458" y="4004300"/>
                    <a:pt x="2467795" y="4223764"/>
                    <a:pt x="2468020" y="4256402"/>
                  </a:cubicBezTo>
                  <a:cubicBezTo>
                    <a:pt x="2466954" y="4256402"/>
                    <a:pt x="2245578" y="4258112"/>
                    <a:pt x="2244569" y="4258126"/>
                  </a:cubicBezTo>
                  <a:cubicBezTo>
                    <a:pt x="2244555" y="4257131"/>
                    <a:pt x="2238567" y="4003501"/>
                    <a:pt x="2244975" y="4003459"/>
                  </a:cubicBezTo>
                  <a:close/>
                  <a:moveTo>
                    <a:pt x="2245031" y="4271150"/>
                  </a:moveTo>
                  <a:cubicBezTo>
                    <a:pt x="2503794" y="4268010"/>
                    <a:pt x="2468104" y="4262514"/>
                    <a:pt x="2468174" y="4292124"/>
                  </a:cubicBezTo>
                  <a:cubicBezTo>
                    <a:pt x="2468749" y="4567820"/>
                    <a:pt x="2490289" y="4526560"/>
                    <a:pt x="2413244" y="4525635"/>
                  </a:cubicBezTo>
                  <a:cubicBezTo>
                    <a:pt x="2359954" y="4524920"/>
                    <a:pt x="2301883" y="4524850"/>
                    <a:pt x="2249225" y="4525761"/>
                  </a:cubicBezTo>
                  <a:cubicBezTo>
                    <a:pt x="2248860" y="4490502"/>
                    <a:pt x="2247051" y="4271122"/>
                    <a:pt x="2245031" y="4271150"/>
                  </a:cubicBezTo>
                  <a:close/>
                  <a:moveTo>
                    <a:pt x="2471021" y="4539136"/>
                  </a:moveTo>
                  <a:cubicBezTo>
                    <a:pt x="2472465" y="4642461"/>
                    <a:pt x="2473110" y="4653817"/>
                    <a:pt x="2475382" y="4792555"/>
                  </a:cubicBezTo>
                  <a:cubicBezTo>
                    <a:pt x="2317575" y="4792583"/>
                    <a:pt x="2297746" y="4792331"/>
                    <a:pt x="2252506" y="4793438"/>
                  </a:cubicBezTo>
                  <a:cubicBezTo>
                    <a:pt x="2251945" y="4763408"/>
                    <a:pt x="2249379" y="4539851"/>
                    <a:pt x="2249365" y="4538800"/>
                  </a:cubicBezTo>
                  <a:cubicBezTo>
                    <a:pt x="2346702" y="4537089"/>
                    <a:pt x="2410397" y="4538939"/>
                    <a:pt x="2471021" y="4539136"/>
                  </a:cubicBezTo>
                  <a:close/>
                  <a:moveTo>
                    <a:pt x="2470838" y="3736062"/>
                  </a:moveTo>
                  <a:cubicBezTo>
                    <a:pt x="2600514" y="3736076"/>
                    <a:pt x="2587725" y="3733244"/>
                    <a:pt x="2691877" y="3733917"/>
                  </a:cubicBezTo>
                  <a:cubicBezTo>
                    <a:pt x="2692606" y="3789954"/>
                    <a:pt x="2693560" y="3853505"/>
                    <a:pt x="2694962" y="3909499"/>
                  </a:cubicBezTo>
                  <a:cubicBezTo>
                    <a:pt x="2697501" y="4014745"/>
                    <a:pt x="2739094" y="3990112"/>
                    <a:pt x="2497301" y="3990112"/>
                  </a:cubicBezTo>
                  <a:cubicBezTo>
                    <a:pt x="2468216" y="3990126"/>
                    <a:pt x="2474891" y="4031723"/>
                    <a:pt x="2470838" y="3736062"/>
                  </a:cubicBezTo>
                  <a:close/>
                  <a:moveTo>
                    <a:pt x="2497301" y="4003122"/>
                  </a:moveTo>
                  <a:cubicBezTo>
                    <a:pt x="2498549" y="4003122"/>
                    <a:pt x="2696856" y="4003333"/>
                    <a:pt x="2696884" y="4005099"/>
                  </a:cubicBezTo>
                  <a:cubicBezTo>
                    <a:pt x="2701469" y="4297367"/>
                    <a:pt x="2712955" y="4257509"/>
                    <a:pt x="2665541" y="4257509"/>
                  </a:cubicBezTo>
                  <a:cubicBezTo>
                    <a:pt x="2585621" y="4257509"/>
                    <a:pt x="2580236" y="4256346"/>
                    <a:pt x="2497301" y="4256346"/>
                  </a:cubicBezTo>
                  <a:cubicBezTo>
                    <a:pt x="2474653" y="4256346"/>
                    <a:pt x="2479940" y="4268431"/>
                    <a:pt x="2478804" y="4196271"/>
                  </a:cubicBezTo>
                  <a:cubicBezTo>
                    <a:pt x="2475200" y="3965690"/>
                    <a:pt x="2467024" y="4003151"/>
                    <a:pt x="2497301" y="4003122"/>
                  </a:cubicBezTo>
                  <a:close/>
                  <a:moveTo>
                    <a:pt x="2497301" y="4269370"/>
                  </a:moveTo>
                  <a:cubicBezTo>
                    <a:pt x="2733359" y="4269370"/>
                    <a:pt x="2700614" y="4266243"/>
                    <a:pt x="2700824" y="4292208"/>
                  </a:cubicBezTo>
                  <a:cubicBezTo>
                    <a:pt x="2701343" y="4353768"/>
                    <a:pt x="2701581" y="4363610"/>
                    <a:pt x="2704218" y="4526434"/>
                  </a:cubicBezTo>
                  <a:cubicBezTo>
                    <a:pt x="2657323" y="4527009"/>
                    <a:pt x="2623414" y="4526378"/>
                    <a:pt x="2482338" y="4526154"/>
                  </a:cubicBezTo>
                  <a:cubicBezTo>
                    <a:pt x="2478579" y="4237040"/>
                    <a:pt x="2472128" y="4269370"/>
                    <a:pt x="2497301" y="4269370"/>
                  </a:cubicBezTo>
                  <a:close/>
                  <a:moveTo>
                    <a:pt x="2497301" y="4539178"/>
                  </a:moveTo>
                  <a:cubicBezTo>
                    <a:pt x="2564417" y="4539178"/>
                    <a:pt x="2652752" y="4540075"/>
                    <a:pt x="2704428" y="4539444"/>
                  </a:cubicBezTo>
                  <a:cubicBezTo>
                    <a:pt x="2709322" y="4840797"/>
                    <a:pt x="2720289" y="4793985"/>
                    <a:pt x="2665527" y="4793985"/>
                  </a:cubicBezTo>
                  <a:cubicBezTo>
                    <a:pt x="2456618" y="4793985"/>
                    <a:pt x="2486937" y="4798149"/>
                    <a:pt x="2486517" y="4770530"/>
                  </a:cubicBezTo>
                  <a:cubicBezTo>
                    <a:pt x="2482338" y="4503456"/>
                    <a:pt x="2476041" y="4539178"/>
                    <a:pt x="2497301" y="4539178"/>
                  </a:cubicBezTo>
                  <a:close/>
                  <a:moveTo>
                    <a:pt x="2708355" y="4004875"/>
                  </a:moveTo>
                  <a:cubicBezTo>
                    <a:pt x="2708313" y="4002562"/>
                    <a:pt x="2825185" y="4001608"/>
                    <a:pt x="2917670" y="4002618"/>
                  </a:cubicBezTo>
                  <a:cubicBezTo>
                    <a:pt x="2934666" y="4002800"/>
                    <a:pt x="2930950" y="3973639"/>
                    <a:pt x="2934442" y="4196538"/>
                  </a:cubicBezTo>
                  <a:cubicBezTo>
                    <a:pt x="2935676" y="4274978"/>
                    <a:pt x="2974325" y="4256444"/>
                    <a:pt x="2749556" y="4257341"/>
                  </a:cubicBezTo>
                  <a:cubicBezTo>
                    <a:pt x="2698468" y="4257537"/>
                    <a:pt x="2712969" y="4299302"/>
                    <a:pt x="2708355" y="4004875"/>
                  </a:cubicBezTo>
                  <a:close/>
                  <a:moveTo>
                    <a:pt x="2749612" y="4270379"/>
                  </a:moveTo>
                  <a:cubicBezTo>
                    <a:pt x="2964691" y="4269510"/>
                    <a:pt x="2935634" y="4264631"/>
                    <a:pt x="2936237" y="4292222"/>
                  </a:cubicBezTo>
                  <a:cubicBezTo>
                    <a:pt x="2942169" y="4562984"/>
                    <a:pt x="2943698" y="4526056"/>
                    <a:pt x="2917838" y="4525383"/>
                  </a:cubicBezTo>
                  <a:cubicBezTo>
                    <a:pt x="2862782" y="4523869"/>
                    <a:pt x="2806730" y="4523798"/>
                    <a:pt x="2749430" y="4525439"/>
                  </a:cubicBezTo>
                  <a:cubicBezTo>
                    <a:pt x="2704428" y="4526672"/>
                    <a:pt x="2716068" y="4549777"/>
                    <a:pt x="2713445" y="4387724"/>
                  </a:cubicBezTo>
                  <a:cubicBezTo>
                    <a:pt x="2711244" y="4246742"/>
                    <a:pt x="2703531" y="4270575"/>
                    <a:pt x="2749612" y="4270379"/>
                  </a:cubicBezTo>
                  <a:close/>
                  <a:moveTo>
                    <a:pt x="2749738" y="4538463"/>
                  </a:moveTo>
                  <a:cubicBezTo>
                    <a:pt x="2809955" y="4536809"/>
                    <a:pt x="2860384" y="4536907"/>
                    <a:pt x="2917572" y="4538407"/>
                  </a:cubicBezTo>
                  <a:cubicBezTo>
                    <a:pt x="2944315" y="4539136"/>
                    <a:pt x="2938425" y="4530780"/>
                    <a:pt x="2939182" y="4579316"/>
                  </a:cubicBezTo>
                  <a:cubicBezTo>
                    <a:pt x="2943081" y="4827941"/>
                    <a:pt x="2950878" y="4794616"/>
                    <a:pt x="2917740" y="4794490"/>
                  </a:cubicBezTo>
                  <a:cubicBezTo>
                    <a:pt x="2688469" y="4793565"/>
                    <a:pt x="2720149" y="4801906"/>
                    <a:pt x="2719658" y="4770516"/>
                  </a:cubicBezTo>
                  <a:cubicBezTo>
                    <a:pt x="2715338" y="4503933"/>
                    <a:pt x="2702409" y="4539823"/>
                    <a:pt x="2749738" y="4538463"/>
                  </a:cubicBezTo>
                  <a:close/>
                  <a:moveTo>
                    <a:pt x="2941832" y="4004875"/>
                  </a:moveTo>
                  <a:cubicBezTo>
                    <a:pt x="2941804" y="4002842"/>
                    <a:pt x="3164288" y="4001286"/>
                    <a:pt x="3165325" y="4001286"/>
                  </a:cubicBezTo>
                  <a:cubicBezTo>
                    <a:pt x="3167205" y="4116177"/>
                    <a:pt x="3164218" y="4112826"/>
                    <a:pt x="3167653" y="4256948"/>
                  </a:cubicBezTo>
                  <a:cubicBezTo>
                    <a:pt x="2902469" y="4257004"/>
                    <a:pt x="2947203" y="4278370"/>
                    <a:pt x="2945913" y="4196300"/>
                  </a:cubicBezTo>
                  <a:cubicBezTo>
                    <a:pt x="2944427" y="4100545"/>
                    <a:pt x="2943319" y="4100068"/>
                    <a:pt x="2941832" y="4004875"/>
                  </a:cubicBezTo>
                  <a:close/>
                  <a:moveTo>
                    <a:pt x="3001825" y="4539542"/>
                  </a:moveTo>
                  <a:cubicBezTo>
                    <a:pt x="3206120" y="4539542"/>
                    <a:pt x="3171398" y="4522635"/>
                    <a:pt x="3172281" y="4579359"/>
                  </a:cubicBezTo>
                  <a:cubicBezTo>
                    <a:pt x="3175997" y="4818113"/>
                    <a:pt x="3183360" y="4794013"/>
                    <a:pt x="3170079" y="4794013"/>
                  </a:cubicBezTo>
                  <a:cubicBezTo>
                    <a:pt x="2920391" y="4794013"/>
                    <a:pt x="2954019" y="4804570"/>
                    <a:pt x="2953472" y="4770530"/>
                  </a:cubicBezTo>
                  <a:cubicBezTo>
                    <a:pt x="2949181" y="4495605"/>
                    <a:pt x="2935957" y="4539542"/>
                    <a:pt x="3001825" y="4539542"/>
                  </a:cubicBezTo>
                  <a:close/>
                  <a:moveTo>
                    <a:pt x="3176811" y="4001286"/>
                  </a:moveTo>
                  <a:cubicBezTo>
                    <a:pt x="3177806" y="4001286"/>
                    <a:pt x="3398747" y="4002225"/>
                    <a:pt x="3398789" y="4005099"/>
                  </a:cubicBezTo>
                  <a:cubicBezTo>
                    <a:pt x="3401033" y="4154479"/>
                    <a:pt x="3401720" y="4203225"/>
                    <a:pt x="3402674" y="4258729"/>
                  </a:cubicBezTo>
                  <a:cubicBezTo>
                    <a:pt x="3243493" y="4259892"/>
                    <a:pt x="3280823" y="4257131"/>
                    <a:pt x="3179167" y="4256948"/>
                  </a:cubicBezTo>
                  <a:cubicBezTo>
                    <a:pt x="3175619" y="4110219"/>
                    <a:pt x="3178704" y="4119065"/>
                    <a:pt x="3176811" y="4001286"/>
                  </a:cubicBezTo>
                  <a:close/>
                  <a:moveTo>
                    <a:pt x="3402898" y="4271781"/>
                  </a:moveTo>
                  <a:cubicBezTo>
                    <a:pt x="3405927" y="4443480"/>
                    <a:pt x="3402127" y="4230353"/>
                    <a:pt x="3407245" y="4525761"/>
                  </a:cubicBezTo>
                  <a:cubicBezTo>
                    <a:pt x="3362342" y="4525930"/>
                    <a:pt x="3307117" y="4525943"/>
                    <a:pt x="3254249" y="4525593"/>
                  </a:cubicBezTo>
                  <a:cubicBezTo>
                    <a:pt x="3158075" y="4524962"/>
                    <a:pt x="3188001" y="4572952"/>
                    <a:pt x="3180106" y="4291549"/>
                  </a:cubicBezTo>
                  <a:cubicBezTo>
                    <a:pt x="3179110" y="4257004"/>
                    <a:pt x="3148413" y="4273506"/>
                    <a:pt x="3402898" y="4271781"/>
                  </a:cubicBezTo>
                  <a:close/>
                  <a:moveTo>
                    <a:pt x="3406530" y="3813507"/>
                  </a:moveTo>
                  <a:cubicBezTo>
                    <a:pt x="3405086" y="3721117"/>
                    <a:pt x="3400037" y="3735249"/>
                    <a:pt x="3422531" y="3735011"/>
                  </a:cubicBezTo>
                  <a:cubicBezTo>
                    <a:pt x="3472300" y="3734478"/>
                    <a:pt x="3475876" y="3734576"/>
                    <a:pt x="3627990" y="3734492"/>
                  </a:cubicBezTo>
                  <a:cubicBezTo>
                    <a:pt x="3630949" y="4032802"/>
                    <a:pt x="3648310" y="3990281"/>
                    <a:pt x="3590841" y="3989510"/>
                  </a:cubicBezTo>
                  <a:cubicBezTo>
                    <a:pt x="3545840" y="3988906"/>
                    <a:pt x="3493967" y="3988668"/>
                    <a:pt x="3422433" y="3989341"/>
                  </a:cubicBezTo>
                  <a:cubicBezTo>
                    <a:pt x="3405815" y="3989510"/>
                    <a:pt x="3409657" y="4013413"/>
                    <a:pt x="3406530" y="3813507"/>
                  </a:cubicBezTo>
                  <a:close/>
                  <a:moveTo>
                    <a:pt x="3422517" y="4002393"/>
                  </a:moveTo>
                  <a:cubicBezTo>
                    <a:pt x="3650736" y="4000234"/>
                    <a:pt x="3632463" y="4003936"/>
                    <a:pt x="3632477" y="4005113"/>
                  </a:cubicBezTo>
                  <a:cubicBezTo>
                    <a:pt x="3637105" y="4300970"/>
                    <a:pt x="3652965" y="4258785"/>
                    <a:pt x="3590771" y="4258448"/>
                  </a:cubicBezTo>
                  <a:cubicBezTo>
                    <a:pt x="3543708" y="4258196"/>
                    <a:pt x="3480532" y="4258126"/>
                    <a:pt x="3422419" y="4258589"/>
                  </a:cubicBezTo>
                  <a:cubicBezTo>
                    <a:pt x="3411438" y="4258673"/>
                    <a:pt x="3414257" y="4268122"/>
                    <a:pt x="3413135" y="4196313"/>
                  </a:cubicBezTo>
                  <a:cubicBezTo>
                    <a:pt x="3409839" y="3976149"/>
                    <a:pt x="3405422" y="4002548"/>
                    <a:pt x="3422517" y="4002393"/>
                  </a:cubicBezTo>
                  <a:close/>
                  <a:moveTo>
                    <a:pt x="3843124" y="3452585"/>
                  </a:moveTo>
                  <a:cubicBezTo>
                    <a:pt x="3603701" y="3452585"/>
                    <a:pt x="3634791" y="3466548"/>
                    <a:pt x="3634230" y="3430770"/>
                  </a:cubicBezTo>
                  <a:cubicBezTo>
                    <a:pt x="3629911" y="3155018"/>
                    <a:pt x="3619491" y="3199614"/>
                    <a:pt x="3674884" y="3199614"/>
                  </a:cubicBezTo>
                  <a:cubicBezTo>
                    <a:pt x="3883232" y="3199614"/>
                    <a:pt x="3853740" y="3184655"/>
                    <a:pt x="3854596" y="3239654"/>
                  </a:cubicBezTo>
                  <a:cubicBezTo>
                    <a:pt x="3858438" y="3485587"/>
                    <a:pt x="3859153" y="3452585"/>
                    <a:pt x="3843124" y="3452585"/>
                  </a:cubicBezTo>
                  <a:close/>
                  <a:moveTo>
                    <a:pt x="3843124" y="3186085"/>
                  </a:moveTo>
                  <a:cubicBezTo>
                    <a:pt x="3593183" y="3186085"/>
                    <a:pt x="3631103" y="3200203"/>
                    <a:pt x="3629995" y="3143760"/>
                  </a:cubicBezTo>
                  <a:cubicBezTo>
                    <a:pt x="3624947" y="2889668"/>
                    <a:pt x="3615424" y="2930114"/>
                    <a:pt x="3674884" y="2930114"/>
                  </a:cubicBezTo>
                  <a:cubicBezTo>
                    <a:pt x="3876094" y="2930114"/>
                    <a:pt x="3849589" y="2920020"/>
                    <a:pt x="3849730" y="2952588"/>
                  </a:cubicBezTo>
                  <a:cubicBezTo>
                    <a:pt x="3850838" y="3213942"/>
                    <a:pt x="3860878" y="3186085"/>
                    <a:pt x="3843124" y="3186085"/>
                  </a:cubicBezTo>
                  <a:close/>
                  <a:moveTo>
                    <a:pt x="3843124" y="2916810"/>
                  </a:moveTo>
                  <a:cubicBezTo>
                    <a:pt x="3581866" y="2916810"/>
                    <a:pt x="3626854" y="2935526"/>
                    <a:pt x="3625620" y="2856792"/>
                  </a:cubicBezTo>
                  <a:cubicBezTo>
                    <a:pt x="3621356" y="2590727"/>
                    <a:pt x="3622801" y="2682345"/>
                    <a:pt x="3622506" y="2662563"/>
                  </a:cubicBezTo>
                  <a:cubicBezTo>
                    <a:pt x="3656541" y="2662437"/>
                    <a:pt x="3683074" y="2662479"/>
                    <a:pt x="3843124" y="2662507"/>
                  </a:cubicBezTo>
                  <a:cubicBezTo>
                    <a:pt x="3844106" y="2662507"/>
                    <a:pt x="3854834" y="2916810"/>
                    <a:pt x="3843124" y="2916810"/>
                  </a:cubicBezTo>
                  <a:close/>
                  <a:moveTo>
                    <a:pt x="3843124" y="2649497"/>
                  </a:moveTo>
                  <a:cubicBezTo>
                    <a:pt x="3687211" y="2649469"/>
                    <a:pt x="3656752" y="2649427"/>
                    <a:pt x="3622296" y="2649553"/>
                  </a:cubicBezTo>
                  <a:cubicBezTo>
                    <a:pt x="3620852" y="2565547"/>
                    <a:pt x="3618061" y="2514684"/>
                    <a:pt x="3617416" y="2395643"/>
                  </a:cubicBezTo>
                  <a:cubicBezTo>
                    <a:pt x="3618888" y="2395643"/>
                    <a:pt x="3838427" y="2395279"/>
                    <a:pt x="3840165" y="2395279"/>
                  </a:cubicBezTo>
                  <a:cubicBezTo>
                    <a:pt x="3841484" y="2458241"/>
                    <a:pt x="3844317" y="2649497"/>
                    <a:pt x="3843124" y="2649497"/>
                  </a:cubicBezTo>
                  <a:close/>
                  <a:moveTo>
                    <a:pt x="3617346" y="2382605"/>
                  </a:moveTo>
                  <a:cubicBezTo>
                    <a:pt x="3617346" y="2381343"/>
                    <a:pt x="3615046" y="2129144"/>
                    <a:pt x="3615032" y="2128078"/>
                  </a:cubicBezTo>
                  <a:cubicBezTo>
                    <a:pt x="3753402" y="2129130"/>
                    <a:pt x="3744329" y="2126466"/>
                    <a:pt x="3835061" y="2126298"/>
                  </a:cubicBezTo>
                  <a:cubicBezTo>
                    <a:pt x="3835075" y="2127293"/>
                    <a:pt x="3839801" y="2377305"/>
                    <a:pt x="3839829" y="2378777"/>
                  </a:cubicBezTo>
                  <a:cubicBezTo>
                    <a:pt x="3839927" y="2384021"/>
                    <a:pt x="3863220" y="2382296"/>
                    <a:pt x="3617346" y="2382605"/>
                  </a:cubicBezTo>
                  <a:close/>
                  <a:moveTo>
                    <a:pt x="3614864" y="2115054"/>
                  </a:moveTo>
                  <a:cubicBezTo>
                    <a:pt x="3613321" y="2004579"/>
                    <a:pt x="3611540" y="2005308"/>
                    <a:pt x="3609296" y="1859279"/>
                  </a:cubicBezTo>
                  <a:cubicBezTo>
                    <a:pt x="3647398" y="1858564"/>
                    <a:pt x="3698626" y="1858438"/>
                    <a:pt x="3758899" y="1859490"/>
                  </a:cubicBezTo>
                  <a:cubicBezTo>
                    <a:pt x="3853824" y="1861144"/>
                    <a:pt x="3829985" y="1811823"/>
                    <a:pt x="3834500" y="2091809"/>
                  </a:cubicBezTo>
                  <a:cubicBezTo>
                    <a:pt x="3834850" y="2115306"/>
                    <a:pt x="3871873" y="2117059"/>
                    <a:pt x="3614864" y="2115054"/>
                  </a:cubicBezTo>
                  <a:close/>
                  <a:moveTo>
                    <a:pt x="3609086" y="1846241"/>
                  </a:moveTo>
                  <a:cubicBezTo>
                    <a:pt x="3606506" y="1678720"/>
                    <a:pt x="3606197" y="1671598"/>
                    <a:pt x="3606323" y="1613473"/>
                  </a:cubicBezTo>
                  <a:cubicBezTo>
                    <a:pt x="3606379" y="1585658"/>
                    <a:pt x="3569497" y="1591518"/>
                    <a:pt x="3827643" y="1591125"/>
                  </a:cubicBezTo>
                  <a:cubicBezTo>
                    <a:pt x="3828961" y="1744837"/>
                    <a:pt x="3830293" y="1777390"/>
                    <a:pt x="3831653" y="1847180"/>
                  </a:cubicBezTo>
                  <a:cubicBezTo>
                    <a:pt x="3756753" y="1847054"/>
                    <a:pt x="3701753" y="1844488"/>
                    <a:pt x="3609086" y="1846241"/>
                  </a:cubicBezTo>
                  <a:close/>
                  <a:moveTo>
                    <a:pt x="3606323" y="1578620"/>
                  </a:moveTo>
                  <a:cubicBezTo>
                    <a:pt x="3605832" y="1451994"/>
                    <a:pt x="3602186" y="1429465"/>
                    <a:pt x="3600546" y="1323771"/>
                  </a:cubicBezTo>
                  <a:cubicBezTo>
                    <a:pt x="3849702" y="1323630"/>
                    <a:pt x="3824796" y="1322327"/>
                    <a:pt x="3824880" y="1326715"/>
                  </a:cubicBezTo>
                  <a:cubicBezTo>
                    <a:pt x="3825104" y="1341758"/>
                    <a:pt x="3824445" y="1274618"/>
                    <a:pt x="3827530" y="1578115"/>
                  </a:cubicBezTo>
                  <a:cubicBezTo>
                    <a:pt x="3755351" y="1578213"/>
                    <a:pt x="3697855" y="1579615"/>
                    <a:pt x="3606323" y="1578620"/>
                  </a:cubicBezTo>
                  <a:close/>
                  <a:moveTo>
                    <a:pt x="3600363" y="1310690"/>
                  </a:moveTo>
                  <a:cubicBezTo>
                    <a:pt x="3599466" y="1241854"/>
                    <a:pt x="3601485" y="1159446"/>
                    <a:pt x="3597573" y="1055799"/>
                  </a:cubicBezTo>
                  <a:cubicBezTo>
                    <a:pt x="3701599" y="1058729"/>
                    <a:pt x="3761045" y="1054930"/>
                    <a:pt x="3819383" y="1054551"/>
                  </a:cubicBezTo>
                  <a:cubicBezTo>
                    <a:pt x="3822061" y="1222675"/>
                    <a:pt x="3823674" y="1255915"/>
                    <a:pt x="3824627" y="1310620"/>
                  </a:cubicBezTo>
                  <a:lnTo>
                    <a:pt x="3600363" y="1310690"/>
                  </a:lnTo>
                  <a:close/>
                  <a:moveTo>
                    <a:pt x="3590799" y="1578438"/>
                  </a:moveTo>
                  <a:cubicBezTo>
                    <a:pt x="3327928" y="1575255"/>
                    <a:pt x="3371303" y="1602271"/>
                    <a:pt x="3369985" y="1517719"/>
                  </a:cubicBezTo>
                  <a:cubicBezTo>
                    <a:pt x="3368512" y="1424264"/>
                    <a:pt x="3369424" y="1421431"/>
                    <a:pt x="3367937" y="1326518"/>
                  </a:cubicBezTo>
                  <a:cubicBezTo>
                    <a:pt x="3367839" y="1319971"/>
                    <a:pt x="3345934" y="1323686"/>
                    <a:pt x="3589060" y="1323771"/>
                  </a:cubicBezTo>
                  <a:cubicBezTo>
                    <a:pt x="3590449" y="1420464"/>
                    <a:pt x="3599241" y="1578550"/>
                    <a:pt x="3590799" y="1578438"/>
                  </a:cubicBezTo>
                  <a:close/>
                  <a:moveTo>
                    <a:pt x="3364263" y="1858817"/>
                  </a:moveTo>
                  <a:cubicBezTo>
                    <a:pt x="3364950" y="1917026"/>
                    <a:pt x="3365876" y="1959155"/>
                    <a:pt x="3368428" y="2113007"/>
                  </a:cubicBezTo>
                  <a:cubicBezTo>
                    <a:pt x="3336202" y="2112825"/>
                    <a:pt x="3147544" y="2113301"/>
                    <a:pt x="3146506" y="2113301"/>
                  </a:cubicBezTo>
                  <a:cubicBezTo>
                    <a:pt x="3144402" y="1972446"/>
                    <a:pt x="3145805" y="1994415"/>
                    <a:pt x="3143435" y="1860163"/>
                  </a:cubicBezTo>
                  <a:cubicBezTo>
                    <a:pt x="3262971" y="1860317"/>
                    <a:pt x="3269506" y="1858298"/>
                    <a:pt x="3364263" y="1858817"/>
                  </a:cubicBezTo>
                  <a:close/>
                  <a:moveTo>
                    <a:pt x="3338348" y="1845736"/>
                  </a:moveTo>
                  <a:cubicBezTo>
                    <a:pt x="3108306" y="1845736"/>
                    <a:pt x="3143547" y="1861396"/>
                    <a:pt x="3142355" y="1804589"/>
                  </a:cubicBezTo>
                  <a:cubicBezTo>
                    <a:pt x="3137180" y="1556693"/>
                    <a:pt x="3129622" y="1592471"/>
                    <a:pt x="3170079" y="1592471"/>
                  </a:cubicBezTo>
                  <a:cubicBezTo>
                    <a:pt x="3389575" y="1592471"/>
                    <a:pt x="3359804" y="1584606"/>
                    <a:pt x="3360645" y="1613669"/>
                  </a:cubicBezTo>
                  <a:cubicBezTo>
                    <a:pt x="3368554" y="1883323"/>
                    <a:pt x="3367292" y="1845736"/>
                    <a:pt x="3338348" y="1845736"/>
                  </a:cubicBezTo>
                  <a:close/>
                  <a:moveTo>
                    <a:pt x="3338348" y="1579293"/>
                  </a:moveTo>
                  <a:cubicBezTo>
                    <a:pt x="3097998" y="1579293"/>
                    <a:pt x="3139312" y="1596971"/>
                    <a:pt x="3138064" y="1517690"/>
                  </a:cubicBezTo>
                  <a:cubicBezTo>
                    <a:pt x="3134431" y="1285469"/>
                    <a:pt x="3118319" y="1324317"/>
                    <a:pt x="3170079" y="1324317"/>
                  </a:cubicBezTo>
                  <a:cubicBezTo>
                    <a:pt x="3372383" y="1324317"/>
                    <a:pt x="3356326" y="1318653"/>
                    <a:pt x="3356452" y="1326757"/>
                  </a:cubicBezTo>
                  <a:cubicBezTo>
                    <a:pt x="3361052" y="1619627"/>
                    <a:pt x="3366493" y="1579293"/>
                    <a:pt x="3338348" y="1579293"/>
                  </a:cubicBezTo>
                  <a:close/>
                  <a:moveTo>
                    <a:pt x="3338348" y="1309653"/>
                  </a:moveTo>
                  <a:cubicBezTo>
                    <a:pt x="3253688" y="1309653"/>
                    <a:pt x="3253631" y="1311293"/>
                    <a:pt x="3170093" y="1311293"/>
                  </a:cubicBezTo>
                  <a:cubicBezTo>
                    <a:pt x="3118978" y="1311293"/>
                    <a:pt x="3134193" y="1350282"/>
                    <a:pt x="3129425" y="1054677"/>
                  </a:cubicBezTo>
                  <a:cubicBezTo>
                    <a:pt x="3211084" y="1053500"/>
                    <a:pt x="3264556" y="1056318"/>
                    <a:pt x="3352736" y="1056065"/>
                  </a:cubicBezTo>
                  <a:cubicBezTo>
                    <a:pt x="3359243" y="1350941"/>
                    <a:pt x="3360785" y="1309653"/>
                    <a:pt x="3338348" y="1309653"/>
                  </a:cubicBezTo>
                  <a:close/>
                  <a:moveTo>
                    <a:pt x="3130856" y="1804897"/>
                  </a:moveTo>
                  <a:cubicBezTo>
                    <a:pt x="3131963" y="1858242"/>
                    <a:pt x="3172646" y="1848120"/>
                    <a:pt x="2917754" y="1846409"/>
                  </a:cubicBezTo>
                  <a:cubicBezTo>
                    <a:pt x="2905329" y="1846325"/>
                    <a:pt x="2909957" y="1875150"/>
                    <a:pt x="2904782" y="1613305"/>
                  </a:cubicBezTo>
                  <a:cubicBezTo>
                    <a:pt x="2904207" y="1584634"/>
                    <a:pt x="2872697" y="1591826"/>
                    <a:pt x="3085966" y="1592387"/>
                  </a:cubicBezTo>
                  <a:cubicBezTo>
                    <a:pt x="3140097" y="1592541"/>
                    <a:pt x="3125611" y="1553833"/>
                    <a:pt x="3130856" y="1804897"/>
                  </a:cubicBezTo>
                  <a:close/>
                  <a:moveTo>
                    <a:pt x="3085952" y="1579349"/>
                  </a:moveTo>
                  <a:cubicBezTo>
                    <a:pt x="2866358" y="1578760"/>
                    <a:pt x="2904278" y="1595401"/>
                    <a:pt x="2903072" y="1517719"/>
                  </a:cubicBezTo>
                  <a:cubicBezTo>
                    <a:pt x="2899580" y="1295283"/>
                    <a:pt x="2891250" y="1324878"/>
                    <a:pt x="2917768" y="1324598"/>
                  </a:cubicBezTo>
                  <a:cubicBezTo>
                    <a:pt x="3140910" y="1322186"/>
                    <a:pt x="3122287" y="1324752"/>
                    <a:pt x="3122315" y="1326743"/>
                  </a:cubicBezTo>
                  <a:cubicBezTo>
                    <a:pt x="3126901" y="1620777"/>
                    <a:pt x="3143841" y="1579503"/>
                    <a:pt x="3085952" y="1579349"/>
                  </a:cubicBezTo>
                  <a:close/>
                  <a:moveTo>
                    <a:pt x="3085952" y="1311209"/>
                  </a:moveTo>
                  <a:cubicBezTo>
                    <a:pt x="3032831" y="1311069"/>
                    <a:pt x="2970777" y="1310999"/>
                    <a:pt x="2917670" y="1311574"/>
                  </a:cubicBezTo>
                  <a:cubicBezTo>
                    <a:pt x="2892652" y="1311840"/>
                    <a:pt x="2898766" y="1351501"/>
                    <a:pt x="2895246" y="1056262"/>
                  </a:cubicBezTo>
                  <a:cubicBezTo>
                    <a:pt x="3075673" y="1057958"/>
                    <a:pt x="3046252" y="1056304"/>
                    <a:pt x="3117926" y="1054874"/>
                  </a:cubicBezTo>
                  <a:cubicBezTo>
                    <a:pt x="3122694" y="1350072"/>
                    <a:pt x="3136507" y="1311265"/>
                    <a:pt x="3085952" y="1311209"/>
                  </a:cubicBezTo>
                  <a:close/>
                  <a:moveTo>
                    <a:pt x="2896775" y="1804897"/>
                  </a:moveTo>
                  <a:cubicBezTo>
                    <a:pt x="2897967" y="1859462"/>
                    <a:pt x="2937752" y="1846241"/>
                    <a:pt x="2675315" y="1846325"/>
                  </a:cubicBezTo>
                  <a:cubicBezTo>
                    <a:pt x="2672651" y="1674584"/>
                    <a:pt x="2672777" y="1670196"/>
                    <a:pt x="2670758" y="1613192"/>
                  </a:cubicBezTo>
                  <a:cubicBezTo>
                    <a:pt x="2669650" y="1581999"/>
                    <a:pt x="2645151" y="1590971"/>
                    <a:pt x="2833627" y="1591097"/>
                  </a:cubicBezTo>
                  <a:cubicBezTo>
                    <a:pt x="2909228" y="1591097"/>
                    <a:pt x="2891151" y="1548239"/>
                    <a:pt x="2896775" y="1804897"/>
                  </a:cubicBezTo>
                  <a:close/>
                  <a:moveTo>
                    <a:pt x="2669608" y="1577961"/>
                  </a:moveTo>
                  <a:cubicBezTo>
                    <a:pt x="2666004" y="1452499"/>
                    <a:pt x="2669271" y="1430096"/>
                    <a:pt x="2667644" y="1326490"/>
                  </a:cubicBezTo>
                  <a:cubicBezTo>
                    <a:pt x="2667588" y="1322439"/>
                    <a:pt x="2666901" y="1326490"/>
                    <a:pt x="2888066" y="1324878"/>
                  </a:cubicBezTo>
                  <a:cubicBezTo>
                    <a:pt x="2888094" y="1326294"/>
                    <a:pt x="2888122" y="1335589"/>
                    <a:pt x="2892610" y="1578353"/>
                  </a:cubicBezTo>
                  <a:cubicBezTo>
                    <a:pt x="2860482" y="1578003"/>
                    <a:pt x="2847468" y="1578087"/>
                    <a:pt x="2669608" y="1577961"/>
                  </a:cubicBezTo>
                  <a:close/>
                  <a:moveTo>
                    <a:pt x="2665527" y="2383334"/>
                  </a:moveTo>
                  <a:cubicBezTo>
                    <a:pt x="2423846" y="2383334"/>
                    <a:pt x="2449396" y="2384385"/>
                    <a:pt x="2449453" y="2378665"/>
                  </a:cubicBezTo>
                  <a:cubicBezTo>
                    <a:pt x="2449957" y="2319601"/>
                    <a:pt x="2449494" y="2309422"/>
                    <a:pt x="2446648" y="2128457"/>
                  </a:cubicBezTo>
                  <a:cubicBezTo>
                    <a:pt x="2578932" y="2128485"/>
                    <a:pt x="2597709" y="2127924"/>
                    <a:pt x="2667434" y="2127924"/>
                  </a:cubicBezTo>
                  <a:cubicBezTo>
                    <a:pt x="2672497" y="2413981"/>
                    <a:pt x="2676031" y="2383334"/>
                    <a:pt x="2665527" y="2383334"/>
                  </a:cubicBezTo>
                  <a:close/>
                  <a:moveTo>
                    <a:pt x="2665527" y="2114914"/>
                  </a:moveTo>
                  <a:cubicBezTo>
                    <a:pt x="2408237" y="2114914"/>
                    <a:pt x="2446592" y="2125555"/>
                    <a:pt x="2446059" y="2091515"/>
                  </a:cubicBezTo>
                  <a:cubicBezTo>
                    <a:pt x="2441740" y="1815959"/>
                    <a:pt x="2424392" y="1859055"/>
                    <a:pt x="2497301" y="1859055"/>
                  </a:cubicBezTo>
                  <a:cubicBezTo>
                    <a:pt x="2576071" y="1859055"/>
                    <a:pt x="2583405" y="1859335"/>
                    <a:pt x="2664040" y="1859335"/>
                  </a:cubicBezTo>
                  <a:cubicBezTo>
                    <a:pt x="2668346" y="2136350"/>
                    <a:pt x="2667238" y="2114914"/>
                    <a:pt x="2665527" y="2114914"/>
                  </a:cubicBezTo>
                  <a:close/>
                  <a:moveTo>
                    <a:pt x="2441389" y="1845834"/>
                  </a:moveTo>
                  <a:cubicBezTo>
                    <a:pt x="2438991" y="1688688"/>
                    <a:pt x="2438921" y="1672285"/>
                    <a:pt x="2437126" y="1613248"/>
                  </a:cubicBezTo>
                  <a:cubicBezTo>
                    <a:pt x="2436158" y="1581129"/>
                    <a:pt x="2401800" y="1590901"/>
                    <a:pt x="2658501" y="1590985"/>
                  </a:cubicBezTo>
                  <a:cubicBezTo>
                    <a:pt x="2661516" y="1686221"/>
                    <a:pt x="2660394" y="1623959"/>
                    <a:pt x="2663844" y="1846339"/>
                  </a:cubicBezTo>
                  <a:cubicBezTo>
                    <a:pt x="2646427" y="1846325"/>
                    <a:pt x="2459227" y="1845989"/>
                    <a:pt x="2441389" y="1845834"/>
                  </a:cubicBezTo>
                  <a:close/>
                  <a:moveTo>
                    <a:pt x="2433676" y="1310522"/>
                  </a:moveTo>
                  <a:cubicBezTo>
                    <a:pt x="2430773" y="1126724"/>
                    <a:pt x="2430479" y="1102218"/>
                    <a:pt x="2429385" y="1055771"/>
                  </a:cubicBezTo>
                  <a:cubicBezTo>
                    <a:pt x="2513961" y="1057327"/>
                    <a:pt x="2586659" y="1055294"/>
                    <a:pt x="2651293" y="1055168"/>
                  </a:cubicBezTo>
                  <a:cubicBezTo>
                    <a:pt x="2652303" y="1097858"/>
                    <a:pt x="2655907" y="1310578"/>
                    <a:pt x="2655935" y="1311854"/>
                  </a:cubicBezTo>
                  <a:cubicBezTo>
                    <a:pt x="2562833" y="1311700"/>
                    <a:pt x="2561991" y="1309386"/>
                    <a:pt x="2433676" y="1310522"/>
                  </a:cubicBezTo>
                  <a:close/>
                  <a:moveTo>
                    <a:pt x="2429904" y="1845722"/>
                  </a:moveTo>
                  <a:cubicBezTo>
                    <a:pt x="2289486" y="1844222"/>
                    <a:pt x="2267133" y="1845512"/>
                    <a:pt x="2206621" y="1845905"/>
                  </a:cubicBezTo>
                  <a:cubicBezTo>
                    <a:pt x="2202035" y="1545463"/>
                    <a:pt x="2192738" y="1591518"/>
                    <a:pt x="2245018" y="1590887"/>
                  </a:cubicBezTo>
                  <a:cubicBezTo>
                    <a:pt x="2453800" y="1588378"/>
                    <a:pt x="2424757" y="1584704"/>
                    <a:pt x="2425627" y="1613669"/>
                  </a:cubicBezTo>
                  <a:cubicBezTo>
                    <a:pt x="2427590" y="1678776"/>
                    <a:pt x="2427618" y="1696034"/>
                    <a:pt x="2429904" y="1845722"/>
                  </a:cubicBezTo>
                  <a:close/>
                  <a:moveTo>
                    <a:pt x="2413118" y="1310732"/>
                  </a:moveTo>
                  <a:cubicBezTo>
                    <a:pt x="2353391" y="1311377"/>
                    <a:pt x="2306412" y="1311391"/>
                    <a:pt x="2245003" y="1310732"/>
                  </a:cubicBezTo>
                  <a:cubicBezTo>
                    <a:pt x="2184744" y="1310003"/>
                    <a:pt x="2197295" y="1358469"/>
                    <a:pt x="2193818" y="1054916"/>
                  </a:cubicBezTo>
                  <a:cubicBezTo>
                    <a:pt x="2306216" y="1054762"/>
                    <a:pt x="2339845" y="1053906"/>
                    <a:pt x="2417871" y="1055547"/>
                  </a:cubicBezTo>
                  <a:cubicBezTo>
                    <a:pt x="2424533" y="1338954"/>
                    <a:pt x="2424687" y="1310606"/>
                    <a:pt x="2413118" y="1310732"/>
                  </a:cubicBezTo>
                  <a:close/>
                  <a:moveTo>
                    <a:pt x="2195136" y="1845975"/>
                  </a:moveTo>
                  <a:cubicBezTo>
                    <a:pt x="1933639" y="1847180"/>
                    <a:pt x="1973241" y="1857499"/>
                    <a:pt x="1972582" y="1804673"/>
                  </a:cubicBezTo>
                  <a:cubicBezTo>
                    <a:pt x="1969469" y="1555291"/>
                    <a:pt x="1959064" y="1590130"/>
                    <a:pt x="1992566" y="1590130"/>
                  </a:cubicBezTo>
                  <a:cubicBezTo>
                    <a:pt x="2223954" y="1590130"/>
                    <a:pt x="2192247" y="1586681"/>
                    <a:pt x="2192247" y="1613164"/>
                  </a:cubicBezTo>
                  <a:cubicBezTo>
                    <a:pt x="2192303" y="1671879"/>
                    <a:pt x="2192401" y="1667280"/>
                    <a:pt x="2195136" y="1845975"/>
                  </a:cubicBezTo>
                  <a:close/>
                  <a:moveTo>
                    <a:pt x="2160820" y="1578353"/>
                  </a:moveTo>
                  <a:cubicBezTo>
                    <a:pt x="2076805" y="1578353"/>
                    <a:pt x="2076763" y="1577106"/>
                    <a:pt x="1992566" y="1577106"/>
                  </a:cubicBezTo>
                  <a:cubicBezTo>
                    <a:pt x="1962247" y="1577106"/>
                    <a:pt x="1968305" y="1589205"/>
                    <a:pt x="1967183" y="1517747"/>
                  </a:cubicBezTo>
                  <a:cubicBezTo>
                    <a:pt x="1963523" y="1284403"/>
                    <a:pt x="1955474" y="1322383"/>
                    <a:pt x="1992566" y="1322383"/>
                  </a:cubicBezTo>
                  <a:cubicBezTo>
                    <a:pt x="2209398" y="1322383"/>
                    <a:pt x="2186736" y="1322495"/>
                    <a:pt x="2186806" y="1326771"/>
                  </a:cubicBezTo>
                  <a:cubicBezTo>
                    <a:pt x="2191335" y="1616080"/>
                    <a:pt x="2206761" y="1578353"/>
                    <a:pt x="2160820" y="1578353"/>
                  </a:cubicBezTo>
                  <a:close/>
                  <a:moveTo>
                    <a:pt x="1992566" y="1309372"/>
                  </a:moveTo>
                  <a:cubicBezTo>
                    <a:pt x="1952136" y="1309372"/>
                    <a:pt x="1967927" y="1348571"/>
                    <a:pt x="1960620" y="1055028"/>
                  </a:cubicBezTo>
                  <a:cubicBezTo>
                    <a:pt x="1983310" y="1054930"/>
                    <a:pt x="1997544" y="1054958"/>
                    <a:pt x="2160834" y="1054930"/>
                  </a:cubicBezTo>
                  <a:cubicBezTo>
                    <a:pt x="2189456" y="1054930"/>
                    <a:pt x="2181771" y="1014413"/>
                    <a:pt x="2186553" y="1310284"/>
                  </a:cubicBezTo>
                  <a:cubicBezTo>
                    <a:pt x="2046837" y="1309877"/>
                    <a:pt x="2064240" y="1309372"/>
                    <a:pt x="1992566" y="1309372"/>
                  </a:cubicBezTo>
                  <a:close/>
                  <a:moveTo>
                    <a:pt x="1961097" y="1804841"/>
                  </a:moveTo>
                  <a:cubicBezTo>
                    <a:pt x="1961742" y="1856672"/>
                    <a:pt x="2004149" y="1847741"/>
                    <a:pt x="1740283" y="1846325"/>
                  </a:cubicBezTo>
                  <a:cubicBezTo>
                    <a:pt x="1738375" y="1846311"/>
                    <a:pt x="1740283" y="1759656"/>
                    <a:pt x="1735865" y="1612912"/>
                  </a:cubicBezTo>
                  <a:cubicBezTo>
                    <a:pt x="1734842" y="1578283"/>
                    <a:pt x="1708730" y="1597084"/>
                    <a:pt x="1908621" y="1591350"/>
                  </a:cubicBezTo>
                  <a:cubicBezTo>
                    <a:pt x="1968249" y="1589625"/>
                    <a:pt x="1957900" y="1549543"/>
                    <a:pt x="1961097" y="1804841"/>
                  </a:cubicBezTo>
                  <a:close/>
                  <a:moveTo>
                    <a:pt x="1908312" y="1578297"/>
                  </a:moveTo>
                  <a:cubicBezTo>
                    <a:pt x="1865695" y="1579531"/>
                    <a:pt x="1817931" y="1580162"/>
                    <a:pt x="1740353" y="1578690"/>
                  </a:cubicBezTo>
                  <a:cubicBezTo>
                    <a:pt x="1733299" y="1578564"/>
                    <a:pt x="1734814" y="1587060"/>
                    <a:pt x="1733692" y="1517733"/>
                  </a:cubicBezTo>
                  <a:cubicBezTo>
                    <a:pt x="1730186" y="1294161"/>
                    <a:pt x="1728026" y="1324247"/>
                    <a:pt x="1740381" y="1323953"/>
                  </a:cubicBezTo>
                  <a:cubicBezTo>
                    <a:pt x="1979692" y="1318457"/>
                    <a:pt x="1954128" y="1324191"/>
                    <a:pt x="1954156" y="1326729"/>
                  </a:cubicBezTo>
                  <a:cubicBezTo>
                    <a:pt x="1955642" y="1421207"/>
                    <a:pt x="1954212" y="1422413"/>
                    <a:pt x="1955698" y="1517957"/>
                  </a:cubicBezTo>
                  <a:cubicBezTo>
                    <a:pt x="1956834" y="1589766"/>
                    <a:pt x="1969189" y="1576559"/>
                    <a:pt x="1908312" y="1578297"/>
                  </a:cubicBezTo>
                  <a:close/>
                  <a:moveTo>
                    <a:pt x="1908411" y="1309681"/>
                  </a:moveTo>
                  <a:cubicBezTo>
                    <a:pt x="1808549" y="1310354"/>
                    <a:pt x="1803234" y="1309485"/>
                    <a:pt x="1740128" y="1310929"/>
                  </a:cubicBezTo>
                  <a:cubicBezTo>
                    <a:pt x="1728166" y="1311209"/>
                    <a:pt x="1730382" y="1342347"/>
                    <a:pt x="1727956" y="1056570"/>
                  </a:cubicBezTo>
                  <a:cubicBezTo>
                    <a:pt x="1797695" y="1055953"/>
                    <a:pt x="1675270" y="1056864"/>
                    <a:pt x="1949121" y="1055084"/>
                  </a:cubicBezTo>
                  <a:cubicBezTo>
                    <a:pt x="1956553" y="1357207"/>
                    <a:pt x="1966482" y="1309218"/>
                    <a:pt x="1908411" y="1309681"/>
                  </a:cubicBezTo>
                  <a:close/>
                  <a:moveTo>
                    <a:pt x="1728152" y="1846255"/>
                  </a:moveTo>
                  <a:cubicBezTo>
                    <a:pt x="1470077" y="1844741"/>
                    <a:pt x="1506889" y="1865280"/>
                    <a:pt x="1505627" y="1804617"/>
                  </a:cubicBezTo>
                  <a:cubicBezTo>
                    <a:pt x="1503944" y="1724116"/>
                    <a:pt x="1503159" y="1664546"/>
                    <a:pt x="1502724" y="1613389"/>
                  </a:cubicBezTo>
                  <a:cubicBezTo>
                    <a:pt x="1502514" y="1588027"/>
                    <a:pt x="1467090" y="1587046"/>
                    <a:pt x="1723721" y="1591448"/>
                  </a:cubicBezTo>
                  <a:cubicBezTo>
                    <a:pt x="1727634" y="1731743"/>
                    <a:pt x="1727031" y="1753193"/>
                    <a:pt x="1728152" y="1846255"/>
                  </a:cubicBezTo>
                  <a:close/>
                  <a:moveTo>
                    <a:pt x="1502416" y="1579026"/>
                  </a:moveTo>
                  <a:cubicBezTo>
                    <a:pt x="1501013" y="1449625"/>
                    <a:pt x="1499330" y="1431834"/>
                    <a:pt x="1497620" y="1323588"/>
                  </a:cubicBezTo>
                  <a:cubicBezTo>
                    <a:pt x="1498896" y="1323588"/>
                    <a:pt x="1719822" y="1324794"/>
                    <a:pt x="1719865" y="1326771"/>
                  </a:cubicBezTo>
                  <a:cubicBezTo>
                    <a:pt x="1721140" y="1407776"/>
                    <a:pt x="1721421" y="1499269"/>
                    <a:pt x="1723398" y="1578395"/>
                  </a:cubicBezTo>
                  <a:cubicBezTo>
                    <a:pt x="1636635" y="1576980"/>
                    <a:pt x="1564862" y="1578914"/>
                    <a:pt x="1502416" y="1579026"/>
                  </a:cubicBezTo>
                  <a:close/>
                  <a:moveTo>
                    <a:pt x="1497423" y="1310564"/>
                  </a:moveTo>
                  <a:cubicBezTo>
                    <a:pt x="1494563" y="1129528"/>
                    <a:pt x="1494044" y="1105471"/>
                    <a:pt x="1493777" y="1055743"/>
                  </a:cubicBezTo>
                  <a:cubicBezTo>
                    <a:pt x="1583065" y="1055799"/>
                    <a:pt x="1597060" y="1057523"/>
                    <a:pt x="1716457" y="1056654"/>
                  </a:cubicBezTo>
                  <a:cubicBezTo>
                    <a:pt x="1716471" y="1057720"/>
                    <a:pt x="1719598" y="1310242"/>
                    <a:pt x="1719612" y="1311363"/>
                  </a:cubicBezTo>
                  <a:cubicBezTo>
                    <a:pt x="1636424" y="1312933"/>
                    <a:pt x="1565872" y="1310648"/>
                    <a:pt x="1497423" y="1310564"/>
                  </a:cubicBezTo>
                  <a:close/>
                  <a:moveTo>
                    <a:pt x="1494156" y="1804925"/>
                  </a:moveTo>
                  <a:cubicBezTo>
                    <a:pt x="1495390" y="1863737"/>
                    <a:pt x="1530224" y="1846690"/>
                    <a:pt x="1319787" y="1846690"/>
                  </a:cubicBezTo>
                  <a:cubicBezTo>
                    <a:pt x="1262599" y="1846690"/>
                    <a:pt x="1271546" y="1892057"/>
                    <a:pt x="1269218" y="1612758"/>
                  </a:cubicBezTo>
                  <a:cubicBezTo>
                    <a:pt x="1268980" y="1584200"/>
                    <a:pt x="1234216" y="1592037"/>
                    <a:pt x="1491071" y="1592037"/>
                  </a:cubicBezTo>
                  <a:cubicBezTo>
                    <a:pt x="1491617" y="1649111"/>
                    <a:pt x="1491912" y="1697198"/>
                    <a:pt x="1494156" y="1804925"/>
                  </a:cubicBezTo>
                  <a:close/>
                  <a:moveTo>
                    <a:pt x="1487943" y="1579040"/>
                  </a:moveTo>
                  <a:cubicBezTo>
                    <a:pt x="1342309" y="1579083"/>
                    <a:pt x="1307895" y="1579139"/>
                    <a:pt x="1268910" y="1579026"/>
                  </a:cubicBezTo>
                  <a:cubicBezTo>
                    <a:pt x="1268896" y="1578283"/>
                    <a:pt x="1265895" y="1347688"/>
                    <a:pt x="1265502" y="1322873"/>
                  </a:cubicBezTo>
                  <a:cubicBezTo>
                    <a:pt x="1266498" y="1322859"/>
                    <a:pt x="1486120" y="1321219"/>
                    <a:pt x="1486204" y="1326757"/>
                  </a:cubicBezTo>
                  <a:cubicBezTo>
                    <a:pt x="1490383" y="1597042"/>
                    <a:pt x="1493609" y="1579040"/>
                    <a:pt x="1487943" y="1579040"/>
                  </a:cubicBezTo>
                  <a:close/>
                  <a:moveTo>
                    <a:pt x="1265278" y="1309835"/>
                  </a:moveTo>
                  <a:cubicBezTo>
                    <a:pt x="1264549" y="1264916"/>
                    <a:pt x="1267241" y="1426226"/>
                    <a:pt x="1260874" y="1056332"/>
                  </a:cubicBezTo>
                  <a:cubicBezTo>
                    <a:pt x="1340963" y="1057425"/>
                    <a:pt x="1413296" y="1055785"/>
                    <a:pt x="1482278" y="1055743"/>
                  </a:cubicBezTo>
                  <a:cubicBezTo>
                    <a:pt x="1482558" y="1105513"/>
                    <a:pt x="1483259" y="1140884"/>
                    <a:pt x="1485938" y="1310550"/>
                  </a:cubicBezTo>
                  <a:cubicBezTo>
                    <a:pt x="1401867" y="1310536"/>
                    <a:pt x="1355295" y="1308924"/>
                    <a:pt x="1265278" y="1309835"/>
                  </a:cubicBezTo>
                  <a:close/>
                  <a:moveTo>
                    <a:pt x="1261590" y="1846760"/>
                  </a:moveTo>
                  <a:cubicBezTo>
                    <a:pt x="1072104" y="1847208"/>
                    <a:pt x="1127062" y="1846886"/>
                    <a:pt x="1038349" y="1846227"/>
                  </a:cubicBezTo>
                  <a:cubicBezTo>
                    <a:pt x="1037732" y="1778694"/>
                    <a:pt x="1038686" y="1766217"/>
                    <a:pt x="1034815" y="1592051"/>
                  </a:cubicBezTo>
                  <a:cubicBezTo>
                    <a:pt x="1100992" y="1591854"/>
                    <a:pt x="1106517" y="1591434"/>
                    <a:pt x="1257537" y="1592009"/>
                  </a:cubicBezTo>
                  <a:cubicBezTo>
                    <a:pt x="1258981" y="1748440"/>
                    <a:pt x="1260285" y="1779437"/>
                    <a:pt x="1261590" y="1846760"/>
                  </a:cubicBezTo>
                  <a:close/>
                  <a:moveTo>
                    <a:pt x="1235702" y="1578900"/>
                  </a:moveTo>
                  <a:cubicBezTo>
                    <a:pt x="993726" y="1577582"/>
                    <a:pt x="1034675" y="1597518"/>
                    <a:pt x="1033427" y="1517719"/>
                  </a:cubicBezTo>
                  <a:cubicBezTo>
                    <a:pt x="1031926" y="1422287"/>
                    <a:pt x="1033034" y="1422147"/>
                    <a:pt x="1031534" y="1326518"/>
                  </a:cubicBezTo>
                  <a:cubicBezTo>
                    <a:pt x="1031450" y="1321121"/>
                    <a:pt x="1018422" y="1326056"/>
                    <a:pt x="1254017" y="1323000"/>
                  </a:cubicBezTo>
                  <a:cubicBezTo>
                    <a:pt x="1258533" y="1614763"/>
                    <a:pt x="1265306" y="1579012"/>
                    <a:pt x="1235702" y="1578900"/>
                  </a:cubicBezTo>
                  <a:close/>
                  <a:moveTo>
                    <a:pt x="1031281" y="1310985"/>
                  </a:moveTo>
                  <a:cubicBezTo>
                    <a:pt x="1026499" y="1014946"/>
                    <a:pt x="1011144" y="1055435"/>
                    <a:pt x="1067546" y="1055266"/>
                  </a:cubicBezTo>
                  <a:cubicBezTo>
                    <a:pt x="1138786" y="1055070"/>
                    <a:pt x="1180506" y="1054958"/>
                    <a:pt x="1235576" y="1055911"/>
                  </a:cubicBezTo>
                  <a:cubicBezTo>
                    <a:pt x="1254858" y="1056276"/>
                    <a:pt x="1249193" y="1025264"/>
                    <a:pt x="1253807" y="1309975"/>
                  </a:cubicBezTo>
                  <a:cubicBezTo>
                    <a:pt x="1171699" y="1311069"/>
                    <a:pt x="1215046" y="1310858"/>
                    <a:pt x="1031281" y="1310985"/>
                  </a:cubicBezTo>
                  <a:close/>
                  <a:moveTo>
                    <a:pt x="1026864" y="1846143"/>
                  </a:moveTo>
                  <a:cubicBezTo>
                    <a:pt x="969536" y="1845848"/>
                    <a:pt x="897455" y="1846255"/>
                    <a:pt x="804745" y="1846297"/>
                  </a:cubicBezTo>
                  <a:cubicBezTo>
                    <a:pt x="803006" y="1767268"/>
                    <a:pt x="801772" y="1766595"/>
                    <a:pt x="800468" y="1591322"/>
                  </a:cubicBezTo>
                  <a:cubicBezTo>
                    <a:pt x="890765" y="1591097"/>
                    <a:pt x="899460" y="1592317"/>
                    <a:pt x="1023302" y="1592065"/>
                  </a:cubicBezTo>
                  <a:cubicBezTo>
                    <a:pt x="1027397" y="1780839"/>
                    <a:pt x="1026191" y="1771909"/>
                    <a:pt x="1026864" y="1846143"/>
                  </a:cubicBezTo>
                  <a:close/>
                  <a:moveTo>
                    <a:pt x="983433" y="1579097"/>
                  </a:moveTo>
                  <a:cubicBezTo>
                    <a:pt x="899250" y="1579097"/>
                    <a:pt x="899530" y="1578311"/>
                    <a:pt x="815249" y="1578311"/>
                  </a:cubicBezTo>
                  <a:cubicBezTo>
                    <a:pt x="795812" y="1578311"/>
                    <a:pt x="800706" y="1590200"/>
                    <a:pt x="799570" y="1517733"/>
                  </a:cubicBezTo>
                  <a:cubicBezTo>
                    <a:pt x="796079" y="1294918"/>
                    <a:pt x="789614" y="1324584"/>
                    <a:pt x="815249" y="1324584"/>
                  </a:cubicBezTo>
                  <a:cubicBezTo>
                    <a:pt x="1038181" y="1324584"/>
                    <a:pt x="1019964" y="1321794"/>
                    <a:pt x="1020048" y="1326757"/>
                  </a:cubicBezTo>
                  <a:cubicBezTo>
                    <a:pt x="1024662" y="1620581"/>
                    <a:pt x="1035432" y="1579097"/>
                    <a:pt x="983433" y="1579097"/>
                  </a:cubicBezTo>
                  <a:close/>
                  <a:moveTo>
                    <a:pt x="983433" y="1311013"/>
                  </a:moveTo>
                  <a:cubicBezTo>
                    <a:pt x="896725" y="1311013"/>
                    <a:pt x="896964" y="1311545"/>
                    <a:pt x="815249" y="1311545"/>
                  </a:cubicBezTo>
                  <a:cubicBezTo>
                    <a:pt x="783121" y="1311545"/>
                    <a:pt x="802768" y="1342529"/>
                    <a:pt x="792895" y="1054565"/>
                  </a:cubicBezTo>
                  <a:cubicBezTo>
                    <a:pt x="851289" y="1054229"/>
                    <a:pt x="898997" y="1055435"/>
                    <a:pt x="1015336" y="1055364"/>
                  </a:cubicBezTo>
                  <a:cubicBezTo>
                    <a:pt x="1020385" y="1352301"/>
                    <a:pt x="1032193" y="1310985"/>
                    <a:pt x="983433" y="1311013"/>
                  </a:cubicBezTo>
                  <a:close/>
                  <a:moveTo>
                    <a:pt x="793246" y="1846325"/>
                  </a:moveTo>
                  <a:cubicBezTo>
                    <a:pt x="534105" y="1846984"/>
                    <a:pt x="571856" y="1861943"/>
                    <a:pt x="570777" y="1804617"/>
                  </a:cubicBezTo>
                  <a:cubicBezTo>
                    <a:pt x="569515" y="1737098"/>
                    <a:pt x="568533" y="1676589"/>
                    <a:pt x="567930" y="1613389"/>
                  </a:cubicBezTo>
                  <a:cubicBezTo>
                    <a:pt x="567663" y="1584045"/>
                    <a:pt x="532114" y="1592443"/>
                    <a:pt x="788983" y="1591364"/>
                  </a:cubicBezTo>
                  <a:cubicBezTo>
                    <a:pt x="790259" y="1764899"/>
                    <a:pt x="791661" y="1776143"/>
                    <a:pt x="793246" y="1846325"/>
                  </a:cubicBezTo>
                  <a:close/>
                  <a:moveTo>
                    <a:pt x="731122" y="1578956"/>
                  </a:moveTo>
                  <a:cubicBezTo>
                    <a:pt x="665351" y="1579938"/>
                    <a:pt x="615470" y="1579755"/>
                    <a:pt x="567565" y="1578914"/>
                  </a:cubicBezTo>
                  <a:cubicBezTo>
                    <a:pt x="567551" y="1577821"/>
                    <a:pt x="564214" y="1335407"/>
                    <a:pt x="564003" y="1323420"/>
                  </a:cubicBezTo>
                  <a:cubicBezTo>
                    <a:pt x="809289" y="1321443"/>
                    <a:pt x="785533" y="1325747"/>
                    <a:pt x="785547" y="1326743"/>
                  </a:cubicBezTo>
                  <a:cubicBezTo>
                    <a:pt x="790231" y="1624927"/>
                    <a:pt x="806049" y="1577737"/>
                    <a:pt x="731122" y="1578956"/>
                  </a:cubicBezTo>
                  <a:close/>
                  <a:moveTo>
                    <a:pt x="563793" y="1310382"/>
                  </a:moveTo>
                  <a:cubicBezTo>
                    <a:pt x="559053" y="1042550"/>
                    <a:pt x="555140" y="1056963"/>
                    <a:pt x="563036" y="1056935"/>
                  </a:cubicBezTo>
                  <a:cubicBezTo>
                    <a:pt x="668521" y="1056654"/>
                    <a:pt x="677608" y="1057201"/>
                    <a:pt x="731346" y="1055659"/>
                  </a:cubicBezTo>
                  <a:cubicBezTo>
                    <a:pt x="795532" y="1053892"/>
                    <a:pt x="780905" y="1010011"/>
                    <a:pt x="785323" y="1311475"/>
                  </a:cubicBezTo>
                  <a:cubicBezTo>
                    <a:pt x="722147" y="1311139"/>
                    <a:pt x="696399" y="1309302"/>
                    <a:pt x="563793" y="1310382"/>
                  </a:cubicBezTo>
                  <a:close/>
                  <a:moveTo>
                    <a:pt x="394978" y="2127826"/>
                  </a:moveTo>
                  <a:cubicBezTo>
                    <a:pt x="451296" y="2126760"/>
                    <a:pt x="504810" y="2126704"/>
                    <a:pt x="562938" y="2127882"/>
                  </a:cubicBezTo>
                  <a:cubicBezTo>
                    <a:pt x="564298" y="2127910"/>
                    <a:pt x="569052" y="2382955"/>
                    <a:pt x="562966" y="2383067"/>
                  </a:cubicBezTo>
                  <a:cubicBezTo>
                    <a:pt x="554355" y="2383194"/>
                    <a:pt x="346583" y="2386671"/>
                    <a:pt x="346484" y="2377838"/>
                  </a:cubicBezTo>
                  <a:cubicBezTo>
                    <a:pt x="343694" y="2081238"/>
                    <a:pt x="319531" y="2129242"/>
                    <a:pt x="394978" y="2127826"/>
                  </a:cubicBezTo>
                  <a:close/>
                  <a:moveTo>
                    <a:pt x="394823" y="2396218"/>
                  </a:moveTo>
                  <a:cubicBezTo>
                    <a:pt x="450609" y="2396891"/>
                    <a:pt x="507545" y="2396975"/>
                    <a:pt x="563106" y="2396078"/>
                  </a:cubicBezTo>
                  <a:cubicBezTo>
                    <a:pt x="568715" y="2395994"/>
                    <a:pt x="568028" y="2366496"/>
                    <a:pt x="572866" y="2650534"/>
                  </a:cubicBezTo>
                  <a:cubicBezTo>
                    <a:pt x="466694" y="2652371"/>
                    <a:pt x="417163" y="2651123"/>
                    <a:pt x="350762" y="2650899"/>
                  </a:cubicBezTo>
                  <a:cubicBezTo>
                    <a:pt x="345980" y="2351159"/>
                    <a:pt x="330540" y="2395433"/>
                    <a:pt x="394823" y="2396218"/>
                  </a:cubicBezTo>
                  <a:close/>
                  <a:moveTo>
                    <a:pt x="573119" y="2665662"/>
                  </a:moveTo>
                  <a:cubicBezTo>
                    <a:pt x="576232" y="2864657"/>
                    <a:pt x="576498" y="2879994"/>
                    <a:pt x="576961" y="2916922"/>
                  </a:cubicBezTo>
                  <a:cubicBezTo>
                    <a:pt x="403210" y="2916445"/>
                    <a:pt x="423375" y="2917076"/>
                    <a:pt x="354941" y="2917384"/>
                  </a:cubicBezTo>
                  <a:cubicBezTo>
                    <a:pt x="349710" y="2582932"/>
                    <a:pt x="351280" y="2683298"/>
                    <a:pt x="350972" y="2663923"/>
                  </a:cubicBezTo>
                  <a:cubicBezTo>
                    <a:pt x="592724" y="2664792"/>
                    <a:pt x="573063" y="2662353"/>
                    <a:pt x="573119" y="2665662"/>
                  </a:cubicBezTo>
                  <a:close/>
                  <a:moveTo>
                    <a:pt x="394922" y="2930114"/>
                  </a:moveTo>
                  <a:cubicBezTo>
                    <a:pt x="610575" y="2928362"/>
                    <a:pt x="577059" y="2924661"/>
                    <a:pt x="577382" y="2952616"/>
                  </a:cubicBezTo>
                  <a:cubicBezTo>
                    <a:pt x="578055" y="3011709"/>
                    <a:pt x="578209" y="3018060"/>
                    <a:pt x="580789" y="3185791"/>
                  </a:cubicBezTo>
                  <a:cubicBezTo>
                    <a:pt x="431509" y="3186604"/>
                    <a:pt x="425437" y="3185931"/>
                    <a:pt x="359681" y="3185679"/>
                  </a:cubicBezTo>
                  <a:cubicBezTo>
                    <a:pt x="354113" y="2891196"/>
                    <a:pt x="339108" y="2930647"/>
                    <a:pt x="394922" y="2930114"/>
                  </a:cubicBezTo>
                  <a:close/>
                  <a:moveTo>
                    <a:pt x="394823" y="3466086"/>
                  </a:moveTo>
                  <a:cubicBezTo>
                    <a:pt x="448421" y="3466661"/>
                    <a:pt x="509452" y="3466632"/>
                    <a:pt x="563064" y="3466338"/>
                  </a:cubicBezTo>
                  <a:cubicBezTo>
                    <a:pt x="596650" y="3466156"/>
                    <a:pt x="580649" y="3433953"/>
                    <a:pt x="588881" y="3721271"/>
                  </a:cubicBezTo>
                  <a:cubicBezTo>
                    <a:pt x="419827" y="3722112"/>
                    <a:pt x="455630" y="3721664"/>
                    <a:pt x="366510" y="3721075"/>
                  </a:cubicBezTo>
                  <a:cubicBezTo>
                    <a:pt x="358895" y="3423760"/>
                    <a:pt x="352655" y="3465637"/>
                    <a:pt x="394823" y="3466086"/>
                  </a:cubicBezTo>
                  <a:close/>
                  <a:moveTo>
                    <a:pt x="394823" y="3734366"/>
                  </a:moveTo>
                  <a:cubicBezTo>
                    <a:pt x="451072" y="3734899"/>
                    <a:pt x="505974" y="3734870"/>
                    <a:pt x="563064" y="3734478"/>
                  </a:cubicBezTo>
                  <a:cubicBezTo>
                    <a:pt x="597323" y="3734240"/>
                    <a:pt x="589288" y="3692713"/>
                    <a:pt x="594378" y="3990014"/>
                  </a:cubicBezTo>
                  <a:cubicBezTo>
                    <a:pt x="518721" y="3990631"/>
                    <a:pt x="544791" y="3991374"/>
                    <a:pt x="372372" y="3990449"/>
                  </a:cubicBezTo>
                  <a:cubicBezTo>
                    <a:pt x="367351" y="3694984"/>
                    <a:pt x="354730" y="3733987"/>
                    <a:pt x="394823" y="3734366"/>
                  </a:cubicBezTo>
                  <a:close/>
                  <a:moveTo>
                    <a:pt x="394852" y="4003627"/>
                  </a:moveTo>
                  <a:cubicBezTo>
                    <a:pt x="607420" y="4005043"/>
                    <a:pt x="594561" y="4000585"/>
                    <a:pt x="594631" y="4005071"/>
                  </a:cubicBezTo>
                  <a:cubicBezTo>
                    <a:pt x="596117" y="4100180"/>
                    <a:pt x="594042" y="4099451"/>
                    <a:pt x="595556" y="4196552"/>
                  </a:cubicBezTo>
                  <a:cubicBezTo>
                    <a:pt x="596706" y="4270169"/>
                    <a:pt x="605289" y="4257761"/>
                    <a:pt x="563008" y="4257986"/>
                  </a:cubicBezTo>
                  <a:cubicBezTo>
                    <a:pt x="506535" y="4258294"/>
                    <a:pt x="451100" y="4258463"/>
                    <a:pt x="394978" y="4257481"/>
                  </a:cubicBezTo>
                  <a:cubicBezTo>
                    <a:pt x="370535" y="4257061"/>
                    <a:pt x="376242" y="4268613"/>
                    <a:pt x="375106" y="4196271"/>
                  </a:cubicBezTo>
                  <a:cubicBezTo>
                    <a:pt x="371629" y="3973765"/>
                    <a:pt x="363495" y="4003417"/>
                    <a:pt x="394852" y="4003627"/>
                  </a:cubicBezTo>
                  <a:close/>
                  <a:moveTo>
                    <a:pt x="394852" y="4539150"/>
                  </a:moveTo>
                  <a:cubicBezTo>
                    <a:pt x="638524" y="4540454"/>
                    <a:pt x="602526" y="4522172"/>
                    <a:pt x="603409" y="4579302"/>
                  </a:cubicBezTo>
                  <a:cubicBezTo>
                    <a:pt x="604882" y="4673654"/>
                    <a:pt x="603662" y="4675337"/>
                    <a:pt x="605162" y="4770754"/>
                  </a:cubicBezTo>
                  <a:cubicBezTo>
                    <a:pt x="605639" y="4800841"/>
                    <a:pt x="614123" y="4794798"/>
                    <a:pt x="563064" y="4794518"/>
                  </a:cubicBezTo>
                  <a:cubicBezTo>
                    <a:pt x="356764" y="4793410"/>
                    <a:pt x="385175" y="4801009"/>
                    <a:pt x="384698" y="4770460"/>
                  </a:cubicBezTo>
                  <a:cubicBezTo>
                    <a:pt x="380660" y="4511742"/>
                    <a:pt x="368852" y="4539010"/>
                    <a:pt x="394852" y="4539150"/>
                  </a:cubicBezTo>
                  <a:close/>
                  <a:moveTo>
                    <a:pt x="385133" y="4806168"/>
                  </a:moveTo>
                  <a:cubicBezTo>
                    <a:pt x="438212" y="4807332"/>
                    <a:pt x="424988" y="4807290"/>
                    <a:pt x="605793" y="4807725"/>
                  </a:cubicBezTo>
                  <a:cubicBezTo>
                    <a:pt x="607070" y="4873673"/>
                    <a:pt x="609804" y="4943547"/>
                    <a:pt x="610001" y="5060555"/>
                  </a:cubicBezTo>
                  <a:cubicBezTo>
                    <a:pt x="368095" y="5062251"/>
                    <a:pt x="388134" y="5064649"/>
                    <a:pt x="387896" y="5057316"/>
                  </a:cubicBezTo>
                  <a:cubicBezTo>
                    <a:pt x="383633" y="4924971"/>
                    <a:pt x="385722" y="4872257"/>
                    <a:pt x="385133" y="4806168"/>
                  </a:cubicBezTo>
                  <a:close/>
                  <a:moveTo>
                    <a:pt x="612749" y="4483296"/>
                  </a:moveTo>
                  <a:cubicBezTo>
                    <a:pt x="605457" y="4234167"/>
                    <a:pt x="597127" y="4270814"/>
                    <a:pt x="647135" y="4270814"/>
                  </a:cubicBezTo>
                  <a:cubicBezTo>
                    <a:pt x="860545" y="4270814"/>
                    <a:pt x="831039" y="4265276"/>
                    <a:pt x="831614" y="4293231"/>
                  </a:cubicBezTo>
                  <a:cubicBezTo>
                    <a:pt x="837322" y="4562801"/>
                    <a:pt x="840183" y="4525859"/>
                    <a:pt x="815249" y="4525859"/>
                  </a:cubicBezTo>
                  <a:cubicBezTo>
                    <a:pt x="731935" y="4525859"/>
                    <a:pt x="731458" y="4524219"/>
                    <a:pt x="647135" y="4524219"/>
                  </a:cubicBezTo>
                  <a:cubicBezTo>
                    <a:pt x="605120" y="4524205"/>
                    <a:pt x="614194" y="4532799"/>
                    <a:pt x="612749" y="4483296"/>
                  </a:cubicBezTo>
                  <a:close/>
                  <a:moveTo>
                    <a:pt x="647149" y="4537229"/>
                  </a:moveTo>
                  <a:cubicBezTo>
                    <a:pt x="729860" y="4537229"/>
                    <a:pt x="731416" y="4538870"/>
                    <a:pt x="815263" y="4538870"/>
                  </a:cubicBezTo>
                  <a:cubicBezTo>
                    <a:pt x="839986" y="4538870"/>
                    <a:pt x="834615" y="4530738"/>
                    <a:pt x="835373" y="4579330"/>
                  </a:cubicBezTo>
                  <a:cubicBezTo>
                    <a:pt x="839243" y="4826889"/>
                    <a:pt x="850939" y="4793004"/>
                    <a:pt x="815263" y="4793004"/>
                  </a:cubicBezTo>
                  <a:cubicBezTo>
                    <a:pt x="587324" y="4793004"/>
                    <a:pt x="617223" y="4806421"/>
                    <a:pt x="616662" y="4770530"/>
                  </a:cubicBezTo>
                  <a:cubicBezTo>
                    <a:pt x="612399" y="4499376"/>
                    <a:pt x="607056" y="4537229"/>
                    <a:pt x="647149" y="4537229"/>
                  </a:cubicBezTo>
                  <a:close/>
                  <a:moveTo>
                    <a:pt x="647149" y="4807767"/>
                  </a:moveTo>
                  <a:cubicBezTo>
                    <a:pt x="879673" y="4807767"/>
                    <a:pt x="840267" y="4786513"/>
                    <a:pt x="841192" y="4866341"/>
                  </a:cubicBezTo>
                  <a:cubicBezTo>
                    <a:pt x="843885" y="5100707"/>
                    <a:pt x="855146" y="5062125"/>
                    <a:pt x="815263" y="5062097"/>
                  </a:cubicBezTo>
                  <a:cubicBezTo>
                    <a:pt x="803778" y="5062097"/>
                    <a:pt x="621528" y="5061508"/>
                    <a:pt x="621528" y="5057541"/>
                  </a:cubicBezTo>
                  <a:cubicBezTo>
                    <a:pt x="620911" y="4770138"/>
                    <a:pt x="601951" y="4807767"/>
                    <a:pt x="647149" y="4807767"/>
                  </a:cubicBezTo>
                  <a:close/>
                  <a:moveTo>
                    <a:pt x="647149" y="5073439"/>
                  </a:moveTo>
                  <a:cubicBezTo>
                    <a:pt x="730308" y="5073439"/>
                    <a:pt x="729902" y="5075107"/>
                    <a:pt x="815263" y="5075107"/>
                  </a:cubicBezTo>
                  <a:cubicBezTo>
                    <a:pt x="851359" y="5075135"/>
                    <a:pt x="842973" y="5032403"/>
                    <a:pt x="847980" y="5329073"/>
                  </a:cubicBezTo>
                  <a:cubicBezTo>
                    <a:pt x="764442" y="5328765"/>
                    <a:pt x="695446" y="5329957"/>
                    <a:pt x="624767" y="5329648"/>
                  </a:cubicBezTo>
                  <a:cubicBezTo>
                    <a:pt x="620238" y="5031941"/>
                    <a:pt x="612581" y="5073439"/>
                    <a:pt x="647149" y="5073439"/>
                  </a:cubicBezTo>
                  <a:close/>
                  <a:moveTo>
                    <a:pt x="647149" y="5342714"/>
                  </a:moveTo>
                  <a:cubicBezTo>
                    <a:pt x="864808" y="5342714"/>
                    <a:pt x="848162" y="5339896"/>
                    <a:pt x="848232" y="5344747"/>
                  </a:cubicBezTo>
                  <a:cubicBezTo>
                    <a:pt x="852874" y="5641137"/>
                    <a:pt x="866645" y="5598237"/>
                    <a:pt x="815263" y="5598237"/>
                  </a:cubicBezTo>
                  <a:cubicBezTo>
                    <a:pt x="732272" y="5598237"/>
                    <a:pt x="733548" y="5597129"/>
                    <a:pt x="647149" y="5597129"/>
                  </a:cubicBezTo>
                  <a:cubicBezTo>
                    <a:pt x="625679" y="5597129"/>
                    <a:pt x="631470" y="5609074"/>
                    <a:pt x="630335" y="5535919"/>
                  </a:cubicBezTo>
                  <a:cubicBezTo>
                    <a:pt x="626843" y="5313147"/>
                    <a:pt x="610954" y="5342714"/>
                    <a:pt x="647149" y="5342714"/>
                  </a:cubicBezTo>
                  <a:close/>
                  <a:moveTo>
                    <a:pt x="852692" y="4866144"/>
                  </a:moveTo>
                  <a:cubicBezTo>
                    <a:pt x="851836" y="4791321"/>
                    <a:pt x="806694" y="4804332"/>
                    <a:pt x="1067490" y="4805733"/>
                  </a:cubicBezTo>
                  <a:cubicBezTo>
                    <a:pt x="1073773" y="4805776"/>
                    <a:pt x="1074418" y="4774638"/>
                    <a:pt x="1078877" y="5061957"/>
                  </a:cubicBezTo>
                  <a:cubicBezTo>
                    <a:pt x="830002" y="5063162"/>
                    <a:pt x="854879" y="5063751"/>
                    <a:pt x="854865" y="5057541"/>
                  </a:cubicBezTo>
                  <a:cubicBezTo>
                    <a:pt x="854711" y="4983601"/>
                    <a:pt x="853954" y="4977082"/>
                    <a:pt x="852692" y="4866144"/>
                  </a:cubicBezTo>
                  <a:close/>
                  <a:moveTo>
                    <a:pt x="1079073" y="5074995"/>
                  </a:moveTo>
                  <a:cubicBezTo>
                    <a:pt x="1083547" y="5363309"/>
                    <a:pt x="1088946" y="5329704"/>
                    <a:pt x="1067490" y="5329774"/>
                  </a:cubicBezTo>
                  <a:cubicBezTo>
                    <a:pt x="1008802" y="5330013"/>
                    <a:pt x="957910" y="5330097"/>
                    <a:pt x="899376" y="5329466"/>
                  </a:cubicBezTo>
                  <a:cubicBezTo>
                    <a:pt x="851836" y="5328947"/>
                    <a:pt x="856141" y="5372632"/>
                    <a:pt x="854907" y="5075135"/>
                  </a:cubicBezTo>
                  <a:cubicBezTo>
                    <a:pt x="998284" y="5075261"/>
                    <a:pt x="1010092" y="5075360"/>
                    <a:pt x="1079073" y="5074995"/>
                  </a:cubicBezTo>
                  <a:close/>
                  <a:moveTo>
                    <a:pt x="899278" y="5342518"/>
                  </a:moveTo>
                  <a:cubicBezTo>
                    <a:pt x="1096771" y="5344649"/>
                    <a:pt x="1082916" y="5340359"/>
                    <a:pt x="1082986" y="5344719"/>
                  </a:cubicBezTo>
                  <a:cubicBezTo>
                    <a:pt x="1087572" y="5637884"/>
                    <a:pt x="1093391" y="5598110"/>
                    <a:pt x="1067588" y="5597718"/>
                  </a:cubicBezTo>
                  <a:cubicBezTo>
                    <a:pt x="822793" y="5594101"/>
                    <a:pt x="864920" y="5619616"/>
                    <a:pt x="863616" y="5535919"/>
                  </a:cubicBezTo>
                  <a:cubicBezTo>
                    <a:pt x="859984" y="5303375"/>
                    <a:pt x="844151" y="5341929"/>
                    <a:pt x="899278" y="5342518"/>
                  </a:cubicBezTo>
                  <a:close/>
                  <a:moveTo>
                    <a:pt x="1084332" y="4805832"/>
                  </a:moveTo>
                  <a:cubicBezTo>
                    <a:pt x="1116404" y="4806000"/>
                    <a:pt x="1304838" y="4806154"/>
                    <a:pt x="1306661" y="4806154"/>
                  </a:cubicBezTo>
                  <a:cubicBezTo>
                    <a:pt x="1306675" y="4807248"/>
                    <a:pt x="1310420" y="5028085"/>
                    <a:pt x="1311023" y="5060695"/>
                  </a:cubicBezTo>
                  <a:cubicBezTo>
                    <a:pt x="1236235" y="5060779"/>
                    <a:pt x="1310223" y="5061102"/>
                    <a:pt x="1090362" y="5061915"/>
                  </a:cubicBezTo>
                  <a:cubicBezTo>
                    <a:pt x="1086548" y="4816318"/>
                    <a:pt x="1086660" y="4906745"/>
                    <a:pt x="1084332" y="4805832"/>
                  </a:cubicBezTo>
                  <a:close/>
                  <a:moveTo>
                    <a:pt x="1311275" y="5073705"/>
                  </a:moveTo>
                  <a:cubicBezTo>
                    <a:pt x="1316113" y="5329466"/>
                    <a:pt x="1315300" y="5253493"/>
                    <a:pt x="1316604" y="5329185"/>
                  </a:cubicBezTo>
                  <a:cubicBezTo>
                    <a:pt x="1307180" y="5329185"/>
                    <a:pt x="1356613" y="5329045"/>
                    <a:pt x="1094247" y="5329690"/>
                  </a:cubicBezTo>
                  <a:cubicBezTo>
                    <a:pt x="1093125" y="5256451"/>
                    <a:pt x="1093798" y="5283187"/>
                    <a:pt x="1090573" y="5074939"/>
                  </a:cubicBezTo>
                  <a:cubicBezTo>
                    <a:pt x="1327991" y="5073929"/>
                    <a:pt x="1242055" y="5073775"/>
                    <a:pt x="1311275" y="5073705"/>
                  </a:cubicBezTo>
                  <a:close/>
                  <a:moveTo>
                    <a:pt x="1314234" y="4539220"/>
                  </a:moveTo>
                  <a:cubicBezTo>
                    <a:pt x="1414614" y="4539318"/>
                    <a:pt x="1414222" y="4537061"/>
                    <a:pt x="1536689" y="4537902"/>
                  </a:cubicBezTo>
                  <a:cubicBezTo>
                    <a:pt x="1538260" y="4674944"/>
                    <a:pt x="1539999" y="4655261"/>
                    <a:pt x="1542060" y="4792331"/>
                  </a:cubicBezTo>
                  <a:cubicBezTo>
                    <a:pt x="1392079" y="4792009"/>
                    <a:pt x="1422636" y="4793130"/>
                    <a:pt x="1317950" y="4793130"/>
                  </a:cubicBezTo>
                  <a:cubicBezTo>
                    <a:pt x="1316337" y="4695090"/>
                    <a:pt x="1315875" y="4628343"/>
                    <a:pt x="1314234" y="4539220"/>
                  </a:cubicBezTo>
                  <a:close/>
                  <a:moveTo>
                    <a:pt x="1319787" y="4806154"/>
                  </a:moveTo>
                  <a:cubicBezTo>
                    <a:pt x="1584958" y="4806154"/>
                    <a:pt x="1542004" y="4784704"/>
                    <a:pt x="1543098" y="4866284"/>
                  </a:cubicBezTo>
                  <a:cubicBezTo>
                    <a:pt x="1544206" y="4955141"/>
                    <a:pt x="1545005" y="4980433"/>
                    <a:pt x="1545566" y="5057569"/>
                  </a:cubicBezTo>
                  <a:cubicBezTo>
                    <a:pt x="1545608" y="5063695"/>
                    <a:pt x="1563516" y="5060723"/>
                    <a:pt x="1322536" y="5060681"/>
                  </a:cubicBezTo>
                  <a:cubicBezTo>
                    <a:pt x="1322494" y="5058382"/>
                    <a:pt x="1317473" y="4806154"/>
                    <a:pt x="1319787" y="4806154"/>
                  </a:cubicBezTo>
                  <a:close/>
                  <a:moveTo>
                    <a:pt x="1545692" y="5074112"/>
                  </a:moveTo>
                  <a:cubicBezTo>
                    <a:pt x="1545706" y="5075346"/>
                    <a:pt x="1548637" y="5326858"/>
                    <a:pt x="1548651" y="5328288"/>
                  </a:cubicBezTo>
                  <a:cubicBezTo>
                    <a:pt x="1457947" y="5327012"/>
                    <a:pt x="1396426" y="5329101"/>
                    <a:pt x="1328075" y="5329185"/>
                  </a:cubicBezTo>
                  <a:cubicBezTo>
                    <a:pt x="1326617" y="5243932"/>
                    <a:pt x="1327500" y="5328541"/>
                    <a:pt x="1322774" y="5073705"/>
                  </a:cubicBezTo>
                  <a:cubicBezTo>
                    <a:pt x="1401446" y="5073719"/>
                    <a:pt x="1457358" y="5074743"/>
                    <a:pt x="1545692" y="5074112"/>
                  </a:cubicBezTo>
                  <a:close/>
                  <a:moveTo>
                    <a:pt x="1548862" y="5341326"/>
                  </a:moveTo>
                  <a:cubicBezTo>
                    <a:pt x="1550530" y="5450147"/>
                    <a:pt x="1549451" y="5423720"/>
                    <a:pt x="1552269" y="5596694"/>
                  </a:cubicBezTo>
                  <a:cubicBezTo>
                    <a:pt x="1499485" y="5597410"/>
                    <a:pt x="1436603" y="5596933"/>
                    <a:pt x="1331048" y="5596905"/>
                  </a:cubicBezTo>
                  <a:cubicBezTo>
                    <a:pt x="1331034" y="5595306"/>
                    <a:pt x="1328356" y="5345827"/>
                    <a:pt x="1328342" y="5344495"/>
                  </a:cubicBezTo>
                  <a:cubicBezTo>
                    <a:pt x="1328272" y="5339826"/>
                    <a:pt x="1544122" y="5341257"/>
                    <a:pt x="1548862" y="5341326"/>
                  </a:cubicBezTo>
                  <a:close/>
                  <a:moveTo>
                    <a:pt x="1548174" y="4538000"/>
                  </a:moveTo>
                  <a:cubicBezTo>
                    <a:pt x="1677443" y="4539150"/>
                    <a:pt x="1577484" y="4538127"/>
                    <a:pt x="1771177" y="4539346"/>
                  </a:cubicBezTo>
                  <a:cubicBezTo>
                    <a:pt x="1773014" y="4681239"/>
                    <a:pt x="1772635" y="4710092"/>
                    <a:pt x="1774051" y="4792863"/>
                  </a:cubicBezTo>
                  <a:cubicBezTo>
                    <a:pt x="1592881" y="4792415"/>
                    <a:pt x="1697343" y="4792794"/>
                    <a:pt x="1553531" y="4792373"/>
                  </a:cubicBezTo>
                  <a:cubicBezTo>
                    <a:pt x="1551456" y="4656606"/>
                    <a:pt x="1549633" y="4666659"/>
                    <a:pt x="1548174" y="4538000"/>
                  </a:cubicBezTo>
                  <a:close/>
                  <a:moveTo>
                    <a:pt x="1572042" y="4805481"/>
                  </a:moveTo>
                  <a:cubicBezTo>
                    <a:pt x="1815841" y="4806462"/>
                    <a:pt x="1773729" y="4788672"/>
                    <a:pt x="1775594" y="4866971"/>
                  </a:cubicBezTo>
                  <a:cubicBezTo>
                    <a:pt x="1777179" y="4932373"/>
                    <a:pt x="1777908" y="4983321"/>
                    <a:pt x="1778918" y="5057667"/>
                  </a:cubicBezTo>
                  <a:cubicBezTo>
                    <a:pt x="1778974" y="5062602"/>
                    <a:pt x="1557107" y="5062420"/>
                    <a:pt x="1557079" y="5057498"/>
                  </a:cubicBezTo>
                  <a:cubicBezTo>
                    <a:pt x="1554962" y="4769128"/>
                    <a:pt x="1544500" y="4805355"/>
                    <a:pt x="1572042" y="4805481"/>
                  </a:cubicBezTo>
                  <a:close/>
                  <a:moveTo>
                    <a:pt x="1572113" y="5073873"/>
                  </a:moveTo>
                  <a:cubicBezTo>
                    <a:pt x="1631011" y="5073313"/>
                    <a:pt x="1681314" y="5073397"/>
                    <a:pt x="1740227" y="5073565"/>
                  </a:cubicBezTo>
                  <a:cubicBezTo>
                    <a:pt x="1790557" y="5073705"/>
                    <a:pt x="1778890" y="5028197"/>
                    <a:pt x="1783980" y="5328204"/>
                  </a:cubicBezTo>
                  <a:cubicBezTo>
                    <a:pt x="1722515" y="5328653"/>
                    <a:pt x="1688059" y="5330714"/>
                    <a:pt x="1560150" y="5328470"/>
                  </a:cubicBezTo>
                  <a:cubicBezTo>
                    <a:pt x="1555873" y="5035866"/>
                    <a:pt x="1552017" y="5074084"/>
                    <a:pt x="1572113" y="5073873"/>
                  </a:cubicBezTo>
                  <a:close/>
                  <a:moveTo>
                    <a:pt x="1571972" y="5341719"/>
                  </a:moveTo>
                  <a:cubicBezTo>
                    <a:pt x="1779086" y="5345616"/>
                    <a:pt x="1784120" y="5335943"/>
                    <a:pt x="1784260" y="5344719"/>
                  </a:cubicBezTo>
                  <a:cubicBezTo>
                    <a:pt x="1785719" y="5437642"/>
                    <a:pt x="1783686" y="5442310"/>
                    <a:pt x="1785158" y="5536200"/>
                  </a:cubicBezTo>
                  <a:cubicBezTo>
                    <a:pt x="1786308" y="5610083"/>
                    <a:pt x="1797919" y="5598993"/>
                    <a:pt x="1740437" y="5597087"/>
                  </a:cubicBezTo>
                  <a:cubicBezTo>
                    <a:pt x="1527882" y="5590119"/>
                    <a:pt x="1564189" y="5622771"/>
                    <a:pt x="1562773" y="5535961"/>
                  </a:cubicBezTo>
                  <a:cubicBezTo>
                    <a:pt x="1559253" y="5312334"/>
                    <a:pt x="1554625" y="5341396"/>
                    <a:pt x="1571972" y="5341719"/>
                  </a:cubicBezTo>
                  <a:close/>
                  <a:moveTo>
                    <a:pt x="1785789" y="4805902"/>
                  </a:moveTo>
                  <a:cubicBezTo>
                    <a:pt x="1968221" y="4806126"/>
                    <a:pt x="1825027" y="4806140"/>
                    <a:pt x="2009590" y="4806533"/>
                  </a:cubicBezTo>
                  <a:cubicBezTo>
                    <a:pt x="2014176" y="5101829"/>
                    <a:pt x="2020599" y="5062335"/>
                    <a:pt x="1992566" y="5062335"/>
                  </a:cubicBezTo>
                  <a:cubicBezTo>
                    <a:pt x="1991472" y="5062335"/>
                    <a:pt x="1790473" y="5061536"/>
                    <a:pt x="1790417" y="5057415"/>
                  </a:cubicBezTo>
                  <a:cubicBezTo>
                    <a:pt x="1788019" y="4880430"/>
                    <a:pt x="1787247" y="4884875"/>
                    <a:pt x="1785789" y="4805902"/>
                  </a:cubicBezTo>
                  <a:close/>
                  <a:moveTo>
                    <a:pt x="1992566" y="5075373"/>
                  </a:moveTo>
                  <a:cubicBezTo>
                    <a:pt x="2019281" y="5075373"/>
                    <a:pt x="2012171" y="5034577"/>
                    <a:pt x="2017374" y="5328106"/>
                  </a:cubicBezTo>
                  <a:cubicBezTo>
                    <a:pt x="2001134" y="5328008"/>
                    <a:pt x="1988457" y="5328036"/>
                    <a:pt x="1824368" y="5328064"/>
                  </a:cubicBezTo>
                  <a:cubicBezTo>
                    <a:pt x="1788145" y="5328064"/>
                    <a:pt x="1794708" y="5370193"/>
                    <a:pt x="1790641" y="5073635"/>
                  </a:cubicBezTo>
                  <a:cubicBezTo>
                    <a:pt x="1911145" y="5073705"/>
                    <a:pt x="1913964" y="5075373"/>
                    <a:pt x="1992566" y="5075373"/>
                  </a:cubicBezTo>
                  <a:close/>
                  <a:moveTo>
                    <a:pt x="2020515" y="4770502"/>
                  </a:moveTo>
                  <a:cubicBezTo>
                    <a:pt x="2016252" y="4496741"/>
                    <a:pt x="1995441" y="4536458"/>
                    <a:pt x="2076567" y="4538533"/>
                  </a:cubicBezTo>
                  <a:cubicBezTo>
                    <a:pt x="2132072" y="4539949"/>
                    <a:pt x="2188853" y="4539837"/>
                    <a:pt x="2237880" y="4538996"/>
                  </a:cubicBezTo>
                  <a:cubicBezTo>
                    <a:pt x="2240782" y="4778984"/>
                    <a:pt x="2239913" y="4732327"/>
                    <a:pt x="2241035" y="4793719"/>
                  </a:cubicBezTo>
                  <a:cubicBezTo>
                    <a:pt x="1984839" y="4800238"/>
                    <a:pt x="2020893" y="4794364"/>
                    <a:pt x="2020515" y="4770502"/>
                  </a:cubicBezTo>
                  <a:close/>
                  <a:moveTo>
                    <a:pt x="2241273" y="4806757"/>
                  </a:moveTo>
                  <a:cubicBezTo>
                    <a:pt x="2242984" y="4891870"/>
                    <a:pt x="2244541" y="4885575"/>
                    <a:pt x="2246125" y="5061438"/>
                  </a:cubicBezTo>
                  <a:cubicBezTo>
                    <a:pt x="2215582" y="5061718"/>
                    <a:pt x="2025059" y="5062321"/>
                    <a:pt x="2024063" y="5062321"/>
                  </a:cubicBezTo>
                  <a:cubicBezTo>
                    <a:pt x="2024203" y="4992181"/>
                    <a:pt x="2024175" y="5006285"/>
                    <a:pt x="2021062" y="4806575"/>
                  </a:cubicBezTo>
                  <a:cubicBezTo>
                    <a:pt x="2082990" y="4806841"/>
                    <a:pt x="2152995" y="4808986"/>
                    <a:pt x="2241273" y="4806757"/>
                  </a:cubicBezTo>
                  <a:close/>
                  <a:moveTo>
                    <a:pt x="2245003" y="5074462"/>
                  </a:moveTo>
                  <a:cubicBezTo>
                    <a:pt x="2246420" y="5074462"/>
                    <a:pt x="2250445" y="5328036"/>
                    <a:pt x="2250459" y="5329143"/>
                  </a:cubicBezTo>
                  <a:cubicBezTo>
                    <a:pt x="2119830" y="5331372"/>
                    <a:pt x="2089062" y="5328709"/>
                    <a:pt x="2028845" y="5328176"/>
                  </a:cubicBezTo>
                  <a:cubicBezTo>
                    <a:pt x="2027527" y="5252764"/>
                    <a:pt x="2023922" y="5179764"/>
                    <a:pt x="2024035" y="5075332"/>
                  </a:cubicBezTo>
                  <a:cubicBezTo>
                    <a:pt x="2025030" y="5075346"/>
                    <a:pt x="2224291" y="5074659"/>
                    <a:pt x="2245003" y="5074462"/>
                  </a:cubicBezTo>
                  <a:close/>
                  <a:moveTo>
                    <a:pt x="2250725" y="5344747"/>
                  </a:moveTo>
                  <a:cubicBezTo>
                    <a:pt x="2255199" y="5630061"/>
                    <a:pt x="2257540" y="5597578"/>
                    <a:pt x="2245003" y="5597437"/>
                  </a:cubicBezTo>
                  <a:cubicBezTo>
                    <a:pt x="1989649" y="5594703"/>
                    <a:pt x="2032224" y="5617948"/>
                    <a:pt x="2030948" y="5535947"/>
                  </a:cubicBezTo>
                  <a:cubicBezTo>
                    <a:pt x="2029462" y="5440838"/>
                    <a:pt x="2030668" y="5442717"/>
                    <a:pt x="2029125" y="5344495"/>
                  </a:cubicBezTo>
                  <a:cubicBezTo>
                    <a:pt x="2029055" y="5339406"/>
                    <a:pt x="2250711" y="5343654"/>
                    <a:pt x="2250725" y="5344747"/>
                  </a:cubicBezTo>
                  <a:close/>
                  <a:moveTo>
                    <a:pt x="2252759" y="4806462"/>
                  </a:moveTo>
                  <a:cubicBezTo>
                    <a:pt x="2295474" y="4805397"/>
                    <a:pt x="2302977" y="4805579"/>
                    <a:pt x="2475592" y="4805551"/>
                  </a:cubicBezTo>
                  <a:cubicBezTo>
                    <a:pt x="2477584" y="4922153"/>
                    <a:pt x="2476265" y="4817959"/>
                    <a:pt x="2479926" y="5062041"/>
                  </a:cubicBezTo>
                  <a:cubicBezTo>
                    <a:pt x="2231962" y="5061550"/>
                    <a:pt x="2257653" y="5062391"/>
                    <a:pt x="2257611" y="5057471"/>
                  </a:cubicBezTo>
                  <a:cubicBezTo>
                    <a:pt x="2256349" y="4906128"/>
                    <a:pt x="2254203" y="4876757"/>
                    <a:pt x="2252759" y="4806462"/>
                  </a:cubicBezTo>
                  <a:close/>
                  <a:moveTo>
                    <a:pt x="2480122" y="5075065"/>
                  </a:moveTo>
                  <a:cubicBezTo>
                    <a:pt x="2483726" y="5315306"/>
                    <a:pt x="2482001" y="5189382"/>
                    <a:pt x="2484231" y="5329676"/>
                  </a:cubicBezTo>
                  <a:cubicBezTo>
                    <a:pt x="2409177" y="5329550"/>
                    <a:pt x="2355902" y="5327531"/>
                    <a:pt x="2261958" y="5328947"/>
                  </a:cubicBezTo>
                  <a:cubicBezTo>
                    <a:pt x="2260738" y="5254334"/>
                    <a:pt x="2258578" y="5168688"/>
                    <a:pt x="2257765" y="5074336"/>
                  </a:cubicBezTo>
                  <a:cubicBezTo>
                    <a:pt x="2372028" y="5073341"/>
                    <a:pt x="2408854" y="5074939"/>
                    <a:pt x="2480122" y="5075065"/>
                  </a:cubicBezTo>
                  <a:close/>
                  <a:moveTo>
                    <a:pt x="2484441" y="5342700"/>
                  </a:moveTo>
                  <a:cubicBezTo>
                    <a:pt x="2486082" y="5461251"/>
                    <a:pt x="2484189" y="5407681"/>
                    <a:pt x="2487134" y="5596624"/>
                  </a:cubicBezTo>
                  <a:cubicBezTo>
                    <a:pt x="2402965" y="5596737"/>
                    <a:pt x="2381396" y="5598643"/>
                    <a:pt x="2265912" y="5597648"/>
                  </a:cubicBezTo>
                  <a:cubicBezTo>
                    <a:pt x="2263963" y="5522628"/>
                    <a:pt x="2263669" y="5438679"/>
                    <a:pt x="2262196" y="5344523"/>
                  </a:cubicBezTo>
                  <a:cubicBezTo>
                    <a:pt x="2262126" y="5339125"/>
                    <a:pt x="2252688" y="5342350"/>
                    <a:pt x="2484441" y="5342700"/>
                  </a:cubicBezTo>
                  <a:close/>
                  <a:moveTo>
                    <a:pt x="2487078" y="4805565"/>
                  </a:moveTo>
                  <a:cubicBezTo>
                    <a:pt x="2558766" y="4805551"/>
                    <a:pt x="2564473" y="4806687"/>
                    <a:pt x="2708762" y="4807052"/>
                  </a:cubicBezTo>
                  <a:cubicBezTo>
                    <a:pt x="2708775" y="4808173"/>
                    <a:pt x="2713207" y="5051624"/>
                    <a:pt x="2713417" y="5061873"/>
                  </a:cubicBezTo>
                  <a:cubicBezTo>
                    <a:pt x="2604216" y="5061845"/>
                    <a:pt x="2530368" y="5062097"/>
                    <a:pt x="2491397" y="5062055"/>
                  </a:cubicBezTo>
                  <a:cubicBezTo>
                    <a:pt x="2487905" y="4828670"/>
                    <a:pt x="2488775" y="4905638"/>
                    <a:pt x="2487078" y="4805565"/>
                  </a:cubicBezTo>
                  <a:close/>
                  <a:moveTo>
                    <a:pt x="2497301" y="5075079"/>
                  </a:moveTo>
                  <a:cubicBezTo>
                    <a:pt x="2759022" y="5075079"/>
                    <a:pt x="2713544" y="5055760"/>
                    <a:pt x="2715072" y="5153323"/>
                  </a:cubicBezTo>
                  <a:cubicBezTo>
                    <a:pt x="2716573" y="5249413"/>
                    <a:pt x="2716867" y="5242782"/>
                    <a:pt x="2718284" y="5330433"/>
                  </a:cubicBezTo>
                  <a:cubicBezTo>
                    <a:pt x="2611158" y="5331064"/>
                    <a:pt x="2589618" y="5329690"/>
                    <a:pt x="2495716" y="5329690"/>
                  </a:cubicBezTo>
                  <a:cubicBezTo>
                    <a:pt x="2491243" y="5045077"/>
                    <a:pt x="2488760" y="5075079"/>
                    <a:pt x="2497301" y="5075079"/>
                  </a:cubicBezTo>
                  <a:close/>
                  <a:moveTo>
                    <a:pt x="2497301" y="5342714"/>
                  </a:moveTo>
                  <a:cubicBezTo>
                    <a:pt x="2498296" y="5342714"/>
                    <a:pt x="2718494" y="5343247"/>
                    <a:pt x="2718522" y="5344747"/>
                  </a:cubicBezTo>
                  <a:cubicBezTo>
                    <a:pt x="2718550" y="5346430"/>
                    <a:pt x="2721593" y="5596610"/>
                    <a:pt x="2721607" y="5598293"/>
                  </a:cubicBezTo>
                  <a:cubicBezTo>
                    <a:pt x="2567306" y="5599092"/>
                    <a:pt x="2604903" y="5596638"/>
                    <a:pt x="2498619" y="5596624"/>
                  </a:cubicBezTo>
                  <a:cubicBezTo>
                    <a:pt x="2494202" y="5314465"/>
                    <a:pt x="2496305" y="5342714"/>
                    <a:pt x="2497301" y="5342714"/>
                  </a:cubicBezTo>
                  <a:close/>
                  <a:moveTo>
                    <a:pt x="2749556" y="4807206"/>
                  </a:moveTo>
                  <a:cubicBezTo>
                    <a:pt x="2832575" y="4807542"/>
                    <a:pt x="2835296" y="4807220"/>
                    <a:pt x="2917684" y="4807542"/>
                  </a:cubicBezTo>
                  <a:cubicBezTo>
                    <a:pt x="2951565" y="4807682"/>
                    <a:pt x="2942884" y="4767516"/>
                    <a:pt x="2946348" y="5061452"/>
                  </a:cubicBezTo>
                  <a:cubicBezTo>
                    <a:pt x="2702058" y="5062574"/>
                    <a:pt x="2724945" y="5063878"/>
                    <a:pt x="2724818" y="5057400"/>
                  </a:cubicBezTo>
                  <a:cubicBezTo>
                    <a:pt x="2719069" y="4767376"/>
                    <a:pt x="2710094" y="4807038"/>
                    <a:pt x="2749556" y="4807206"/>
                  </a:cubicBezTo>
                  <a:close/>
                  <a:moveTo>
                    <a:pt x="2946516" y="5074462"/>
                  </a:moveTo>
                  <a:cubicBezTo>
                    <a:pt x="2947288" y="5139163"/>
                    <a:pt x="2948101" y="5193447"/>
                    <a:pt x="2949784" y="5249133"/>
                  </a:cubicBezTo>
                  <a:cubicBezTo>
                    <a:pt x="2952911" y="5352079"/>
                    <a:pt x="2992373" y="5328232"/>
                    <a:pt x="2749528" y="5330209"/>
                  </a:cubicBezTo>
                  <a:cubicBezTo>
                    <a:pt x="2721088" y="5330433"/>
                    <a:pt x="2731073" y="5369394"/>
                    <a:pt x="2725183" y="5074897"/>
                  </a:cubicBezTo>
                  <a:cubicBezTo>
                    <a:pt x="2929394" y="5074925"/>
                    <a:pt x="2849768" y="5074925"/>
                    <a:pt x="2946516" y="5074462"/>
                  </a:cubicBezTo>
                  <a:close/>
                  <a:moveTo>
                    <a:pt x="2749640" y="5343247"/>
                  </a:moveTo>
                  <a:cubicBezTo>
                    <a:pt x="2750636" y="5343233"/>
                    <a:pt x="2951929" y="5341257"/>
                    <a:pt x="2951985" y="5344747"/>
                  </a:cubicBezTo>
                  <a:cubicBezTo>
                    <a:pt x="2956571" y="5638613"/>
                    <a:pt x="2972222" y="5597017"/>
                    <a:pt x="2917670" y="5597466"/>
                  </a:cubicBezTo>
                  <a:cubicBezTo>
                    <a:pt x="2833767" y="5598152"/>
                    <a:pt x="2828663" y="5597480"/>
                    <a:pt x="2749556" y="5598110"/>
                  </a:cubicBezTo>
                  <a:cubicBezTo>
                    <a:pt x="2727903" y="5598251"/>
                    <a:pt x="2733415" y="5609719"/>
                    <a:pt x="2732265" y="5535947"/>
                  </a:cubicBezTo>
                  <a:cubicBezTo>
                    <a:pt x="2728885" y="5313960"/>
                    <a:pt x="2722168" y="5343471"/>
                    <a:pt x="2749640" y="5343247"/>
                  </a:cubicBezTo>
                  <a:close/>
                  <a:moveTo>
                    <a:pt x="2954075" y="4807640"/>
                  </a:moveTo>
                  <a:cubicBezTo>
                    <a:pt x="3093609" y="4807893"/>
                    <a:pt x="3073556" y="4807023"/>
                    <a:pt x="3170093" y="4807023"/>
                  </a:cubicBezTo>
                  <a:cubicBezTo>
                    <a:pt x="3181537" y="4807023"/>
                    <a:pt x="3176278" y="4776783"/>
                    <a:pt x="3180835" y="5062714"/>
                  </a:cubicBezTo>
                  <a:cubicBezTo>
                    <a:pt x="3094156" y="5062952"/>
                    <a:pt x="3080287" y="5060961"/>
                    <a:pt x="2957861" y="5061382"/>
                  </a:cubicBezTo>
                  <a:cubicBezTo>
                    <a:pt x="2956908" y="4987414"/>
                    <a:pt x="2957959" y="5054218"/>
                    <a:pt x="2954075" y="4807640"/>
                  </a:cubicBezTo>
                  <a:close/>
                  <a:moveTo>
                    <a:pt x="3001825" y="5074350"/>
                  </a:moveTo>
                  <a:cubicBezTo>
                    <a:pt x="3085027" y="5074350"/>
                    <a:pt x="3085896" y="5075766"/>
                    <a:pt x="3170079" y="5075766"/>
                  </a:cubicBezTo>
                  <a:cubicBezTo>
                    <a:pt x="3186501" y="5075766"/>
                    <a:pt x="3180793" y="5044208"/>
                    <a:pt x="3185449" y="5330139"/>
                  </a:cubicBezTo>
                  <a:cubicBezTo>
                    <a:pt x="3101757" y="5330363"/>
                    <a:pt x="3070372" y="5328877"/>
                    <a:pt x="2963218" y="5329255"/>
                  </a:cubicBezTo>
                  <a:cubicBezTo>
                    <a:pt x="2958114" y="5033469"/>
                    <a:pt x="2940248" y="5074350"/>
                    <a:pt x="3001825" y="5074350"/>
                  </a:cubicBezTo>
                  <a:close/>
                  <a:moveTo>
                    <a:pt x="3183752" y="4579134"/>
                  </a:moveTo>
                  <a:cubicBezTo>
                    <a:pt x="3182883" y="4523252"/>
                    <a:pt x="3145047" y="4539739"/>
                    <a:pt x="3407456" y="4538785"/>
                  </a:cubicBezTo>
                  <a:cubicBezTo>
                    <a:pt x="3409812" y="4678715"/>
                    <a:pt x="3408353" y="4681183"/>
                    <a:pt x="3410344" y="4793592"/>
                  </a:cubicBezTo>
                  <a:cubicBezTo>
                    <a:pt x="3363758" y="4794139"/>
                    <a:pt x="3344574" y="4793985"/>
                    <a:pt x="3188871" y="4794013"/>
                  </a:cubicBezTo>
                  <a:cubicBezTo>
                    <a:pt x="3187230" y="4676571"/>
                    <a:pt x="3185253" y="4674748"/>
                    <a:pt x="3183752" y="4579134"/>
                  </a:cubicBezTo>
                  <a:close/>
                  <a:moveTo>
                    <a:pt x="3410583" y="4806617"/>
                  </a:moveTo>
                  <a:cubicBezTo>
                    <a:pt x="3411915" y="4876715"/>
                    <a:pt x="3414005" y="4915648"/>
                    <a:pt x="3415183" y="5057597"/>
                  </a:cubicBezTo>
                  <a:cubicBezTo>
                    <a:pt x="3415211" y="5061438"/>
                    <a:pt x="3441014" y="5061186"/>
                    <a:pt x="3192307" y="5062672"/>
                  </a:cubicBezTo>
                  <a:cubicBezTo>
                    <a:pt x="3188464" y="4821562"/>
                    <a:pt x="3190343" y="4908049"/>
                    <a:pt x="3189053" y="4807023"/>
                  </a:cubicBezTo>
                  <a:cubicBezTo>
                    <a:pt x="3344770" y="4806996"/>
                    <a:pt x="3369788" y="4807122"/>
                    <a:pt x="3410583" y="4806617"/>
                  </a:cubicBezTo>
                  <a:close/>
                  <a:moveTo>
                    <a:pt x="3415337" y="5074280"/>
                  </a:moveTo>
                  <a:cubicBezTo>
                    <a:pt x="3415351" y="5075388"/>
                    <a:pt x="3418156" y="5328148"/>
                    <a:pt x="3418170" y="5329157"/>
                  </a:cubicBezTo>
                  <a:cubicBezTo>
                    <a:pt x="3301143" y="5327601"/>
                    <a:pt x="3253183" y="5329802"/>
                    <a:pt x="3196934" y="5330082"/>
                  </a:cubicBezTo>
                  <a:cubicBezTo>
                    <a:pt x="3195784" y="5258947"/>
                    <a:pt x="3195686" y="5274789"/>
                    <a:pt x="3192517" y="5075696"/>
                  </a:cubicBezTo>
                  <a:cubicBezTo>
                    <a:pt x="3257011" y="5075317"/>
                    <a:pt x="3305392" y="5071939"/>
                    <a:pt x="3415337" y="5074280"/>
                  </a:cubicBezTo>
                  <a:close/>
                  <a:moveTo>
                    <a:pt x="3417973" y="4483352"/>
                  </a:moveTo>
                  <a:cubicBezTo>
                    <a:pt x="3413528" y="4246266"/>
                    <a:pt x="3411452" y="4271725"/>
                    <a:pt x="3422517" y="4271641"/>
                  </a:cubicBezTo>
                  <a:cubicBezTo>
                    <a:pt x="3670733" y="4269622"/>
                    <a:pt x="3636530" y="4266005"/>
                    <a:pt x="3636642" y="4292152"/>
                  </a:cubicBezTo>
                  <a:cubicBezTo>
                    <a:pt x="3637806" y="4566769"/>
                    <a:pt x="3655055" y="4524794"/>
                    <a:pt x="3590715" y="4525228"/>
                  </a:cubicBezTo>
                  <a:cubicBezTo>
                    <a:pt x="3510234" y="4525775"/>
                    <a:pt x="3512716" y="4525355"/>
                    <a:pt x="3422433" y="4525705"/>
                  </a:cubicBezTo>
                  <a:cubicBezTo>
                    <a:pt x="3417426" y="4525733"/>
                    <a:pt x="3418899" y="4532084"/>
                    <a:pt x="3417973" y="4483352"/>
                  </a:cubicBezTo>
                  <a:close/>
                  <a:moveTo>
                    <a:pt x="3422503" y="4538729"/>
                  </a:moveTo>
                  <a:cubicBezTo>
                    <a:pt x="3679568" y="4537678"/>
                    <a:pt x="3639068" y="4526322"/>
                    <a:pt x="3639909" y="4579330"/>
                  </a:cubicBezTo>
                  <a:cubicBezTo>
                    <a:pt x="3643934" y="4837208"/>
                    <a:pt x="3659711" y="4794238"/>
                    <a:pt x="3590813" y="4793397"/>
                  </a:cubicBezTo>
                  <a:cubicBezTo>
                    <a:pt x="3393390" y="4790999"/>
                    <a:pt x="3421998" y="4805061"/>
                    <a:pt x="3421451" y="4770530"/>
                  </a:cubicBezTo>
                  <a:cubicBezTo>
                    <a:pt x="3417384" y="4511153"/>
                    <a:pt x="3418688" y="4538729"/>
                    <a:pt x="3422503" y="4538729"/>
                  </a:cubicBezTo>
                  <a:close/>
                  <a:moveTo>
                    <a:pt x="3422545" y="4806462"/>
                  </a:moveTo>
                  <a:cubicBezTo>
                    <a:pt x="3691194" y="4803196"/>
                    <a:pt x="3643836" y="4793873"/>
                    <a:pt x="3645814" y="4866453"/>
                  </a:cubicBezTo>
                  <a:cubicBezTo>
                    <a:pt x="3647623" y="4933032"/>
                    <a:pt x="3648688" y="4992237"/>
                    <a:pt x="3648478" y="5057513"/>
                  </a:cubicBezTo>
                  <a:cubicBezTo>
                    <a:pt x="3648450" y="5066289"/>
                    <a:pt x="3427733" y="5061494"/>
                    <a:pt x="3426724" y="5061480"/>
                  </a:cubicBezTo>
                  <a:cubicBezTo>
                    <a:pt x="3425069" y="4870883"/>
                    <a:pt x="3420932" y="4806491"/>
                    <a:pt x="3422545" y="4806462"/>
                  </a:cubicBezTo>
                  <a:close/>
                  <a:moveTo>
                    <a:pt x="3648436" y="5075724"/>
                  </a:moveTo>
                  <a:cubicBezTo>
                    <a:pt x="3648380" y="5168296"/>
                    <a:pt x="3651493" y="5249876"/>
                    <a:pt x="3652811" y="5327882"/>
                  </a:cubicBezTo>
                  <a:cubicBezTo>
                    <a:pt x="3586929" y="5328204"/>
                    <a:pt x="3550664" y="5330896"/>
                    <a:pt x="3429641" y="5329311"/>
                  </a:cubicBezTo>
                  <a:cubicBezTo>
                    <a:pt x="3429627" y="5328064"/>
                    <a:pt x="3426836" y="5075528"/>
                    <a:pt x="3426822" y="5074532"/>
                  </a:cubicBezTo>
                  <a:cubicBezTo>
                    <a:pt x="3473535" y="5075528"/>
                    <a:pt x="3646809" y="5075724"/>
                    <a:pt x="3648436" y="5075724"/>
                  </a:cubicBezTo>
                  <a:close/>
                  <a:moveTo>
                    <a:pt x="3653036" y="5340906"/>
                  </a:moveTo>
                  <a:cubicBezTo>
                    <a:pt x="3654564" y="5435020"/>
                    <a:pt x="3654494" y="5492178"/>
                    <a:pt x="3656654" y="5596778"/>
                  </a:cubicBezTo>
                  <a:lnTo>
                    <a:pt x="3434128" y="5596876"/>
                  </a:lnTo>
                  <a:cubicBezTo>
                    <a:pt x="3433413" y="5562991"/>
                    <a:pt x="3429949" y="5348532"/>
                    <a:pt x="3429879" y="5344565"/>
                  </a:cubicBezTo>
                  <a:cubicBezTo>
                    <a:pt x="3429851" y="5342224"/>
                    <a:pt x="3410359" y="5342140"/>
                    <a:pt x="3653036" y="5340906"/>
                  </a:cubicBezTo>
                  <a:close/>
                  <a:moveTo>
                    <a:pt x="3655882" y="4806897"/>
                  </a:moveTo>
                  <a:cubicBezTo>
                    <a:pt x="3752491" y="4807079"/>
                    <a:pt x="3735256" y="4806056"/>
                    <a:pt x="3878169" y="4806000"/>
                  </a:cubicBezTo>
                  <a:cubicBezTo>
                    <a:pt x="3878968" y="4874739"/>
                    <a:pt x="3878169" y="4957398"/>
                    <a:pt x="3882264" y="5060078"/>
                  </a:cubicBezTo>
                  <a:cubicBezTo>
                    <a:pt x="3737541" y="5060008"/>
                    <a:pt x="3771450" y="5062798"/>
                    <a:pt x="3659963" y="5062714"/>
                  </a:cubicBezTo>
                  <a:cubicBezTo>
                    <a:pt x="3660314" y="4946225"/>
                    <a:pt x="3657200" y="4872888"/>
                    <a:pt x="3655882" y="4806897"/>
                  </a:cubicBezTo>
                  <a:close/>
                  <a:moveTo>
                    <a:pt x="3674884" y="5075738"/>
                  </a:moveTo>
                  <a:cubicBezTo>
                    <a:pt x="3923395" y="5075738"/>
                    <a:pt x="3883133" y="5045161"/>
                    <a:pt x="3884817" y="5153295"/>
                  </a:cubicBezTo>
                  <a:cubicBezTo>
                    <a:pt x="3886247" y="5244941"/>
                    <a:pt x="3885209" y="5244437"/>
                    <a:pt x="3886401" y="5328863"/>
                  </a:cubicBezTo>
                  <a:cubicBezTo>
                    <a:pt x="3885405" y="5328849"/>
                    <a:pt x="3691628" y="5327783"/>
                    <a:pt x="3664297" y="5327853"/>
                  </a:cubicBezTo>
                  <a:cubicBezTo>
                    <a:pt x="3659529" y="5046731"/>
                    <a:pt x="3652405" y="5075738"/>
                    <a:pt x="3674884" y="5075738"/>
                  </a:cubicBezTo>
                  <a:close/>
                  <a:moveTo>
                    <a:pt x="3674884" y="5340850"/>
                  </a:moveTo>
                  <a:cubicBezTo>
                    <a:pt x="3910325" y="5340850"/>
                    <a:pt x="3886597" y="5341354"/>
                    <a:pt x="3886639" y="5344761"/>
                  </a:cubicBezTo>
                  <a:cubicBezTo>
                    <a:pt x="3891267" y="5640492"/>
                    <a:pt x="3905557" y="5595811"/>
                    <a:pt x="3843111" y="5595811"/>
                  </a:cubicBezTo>
                  <a:cubicBezTo>
                    <a:pt x="3759250" y="5595811"/>
                    <a:pt x="3757371" y="5596778"/>
                    <a:pt x="3674870" y="5596778"/>
                  </a:cubicBezTo>
                  <a:cubicBezTo>
                    <a:pt x="3665755" y="5596778"/>
                    <a:pt x="3668139" y="5606158"/>
                    <a:pt x="3667031" y="5535975"/>
                  </a:cubicBezTo>
                  <a:cubicBezTo>
                    <a:pt x="3663623" y="5316862"/>
                    <a:pt x="3659122" y="5340850"/>
                    <a:pt x="3674884" y="5340850"/>
                  </a:cubicBezTo>
                  <a:close/>
                  <a:moveTo>
                    <a:pt x="4109403" y="4579302"/>
                  </a:moveTo>
                  <a:cubicBezTo>
                    <a:pt x="4113288" y="4826104"/>
                    <a:pt x="4119570" y="4793831"/>
                    <a:pt x="4095772" y="4793453"/>
                  </a:cubicBezTo>
                  <a:cubicBezTo>
                    <a:pt x="4047265" y="4792667"/>
                    <a:pt x="4005026" y="4792681"/>
                    <a:pt x="3927238" y="4792892"/>
                  </a:cubicBezTo>
                  <a:cubicBezTo>
                    <a:pt x="3876795" y="4793018"/>
                    <a:pt x="3889739" y="4829231"/>
                    <a:pt x="3885840" y="4579106"/>
                  </a:cubicBezTo>
                  <a:cubicBezTo>
                    <a:pt x="3885041" y="4527247"/>
                    <a:pt x="3874285" y="4538323"/>
                    <a:pt x="3927322" y="4537678"/>
                  </a:cubicBezTo>
                  <a:cubicBezTo>
                    <a:pt x="4140956" y="4535098"/>
                    <a:pt x="4108646" y="4530135"/>
                    <a:pt x="4109403" y="4579302"/>
                  </a:cubicBezTo>
                  <a:close/>
                  <a:moveTo>
                    <a:pt x="4103850" y="4292432"/>
                  </a:moveTo>
                  <a:cubicBezTo>
                    <a:pt x="4106178" y="4348623"/>
                    <a:pt x="4106262" y="4364689"/>
                    <a:pt x="4107987" y="4483604"/>
                  </a:cubicBezTo>
                  <a:cubicBezTo>
                    <a:pt x="4108674" y="4533963"/>
                    <a:pt x="4112320" y="4526028"/>
                    <a:pt x="4095885" y="4525509"/>
                  </a:cubicBezTo>
                  <a:cubicBezTo>
                    <a:pt x="3827530" y="4516733"/>
                    <a:pt x="3884157" y="4597934"/>
                    <a:pt x="3881717" y="4269916"/>
                  </a:cubicBezTo>
                  <a:cubicBezTo>
                    <a:pt x="4137142" y="4270912"/>
                    <a:pt x="4102532" y="4260706"/>
                    <a:pt x="4103850" y="4292432"/>
                  </a:cubicBezTo>
                  <a:close/>
                  <a:moveTo>
                    <a:pt x="4098703" y="4005127"/>
                  </a:moveTo>
                  <a:cubicBezTo>
                    <a:pt x="4103121" y="4288296"/>
                    <a:pt x="4104439" y="4257215"/>
                    <a:pt x="4095688" y="4257285"/>
                  </a:cubicBezTo>
                  <a:cubicBezTo>
                    <a:pt x="3837024" y="4259009"/>
                    <a:pt x="3882012" y="4271725"/>
                    <a:pt x="3880834" y="4196271"/>
                  </a:cubicBezTo>
                  <a:cubicBezTo>
                    <a:pt x="3879305" y="4099662"/>
                    <a:pt x="3878899" y="4106573"/>
                    <a:pt x="3877258" y="4004875"/>
                  </a:cubicBezTo>
                  <a:cubicBezTo>
                    <a:pt x="3877215" y="4001412"/>
                    <a:pt x="4098661" y="4002730"/>
                    <a:pt x="4098703" y="4005127"/>
                  </a:cubicBezTo>
                  <a:close/>
                  <a:moveTo>
                    <a:pt x="4098451" y="3989537"/>
                  </a:moveTo>
                  <a:cubicBezTo>
                    <a:pt x="3984383" y="3991795"/>
                    <a:pt x="3939887" y="3989622"/>
                    <a:pt x="3877005" y="3989285"/>
                  </a:cubicBezTo>
                  <a:cubicBezTo>
                    <a:pt x="3875701" y="3910859"/>
                    <a:pt x="3872953" y="3821877"/>
                    <a:pt x="3872798" y="3734590"/>
                  </a:cubicBezTo>
                  <a:cubicBezTo>
                    <a:pt x="3952101" y="3734913"/>
                    <a:pt x="3921895" y="3735978"/>
                    <a:pt x="4094033" y="3735557"/>
                  </a:cubicBezTo>
                  <a:cubicBezTo>
                    <a:pt x="4097091" y="3923982"/>
                    <a:pt x="4097399" y="3924556"/>
                    <a:pt x="4098451" y="3989537"/>
                  </a:cubicBezTo>
                  <a:close/>
                  <a:moveTo>
                    <a:pt x="4093837" y="3722505"/>
                  </a:moveTo>
                  <a:cubicBezTo>
                    <a:pt x="3844050" y="3723164"/>
                    <a:pt x="3872798" y="3722014"/>
                    <a:pt x="3872798" y="3718229"/>
                  </a:cubicBezTo>
                  <a:cubicBezTo>
                    <a:pt x="3872672" y="3594660"/>
                    <a:pt x="3869545" y="3529020"/>
                    <a:pt x="3868227" y="3465679"/>
                  </a:cubicBezTo>
                  <a:cubicBezTo>
                    <a:pt x="3941387" y="3466184"/>
                    <a:pt x="3948062" y="3468988"/>
                    <a:pt x="4090177" y="3467516"/>
                  </a:cubicBezTo>
                  <a:cubicBezTo>
                    <a:pt x="4091608" y="3569088"/>
                    <a:pt x="4090023" y="3487199"/>
                    <a:pt x="4093837" y="3722505"/>
                  </a:cubicBezTo>
                  <a:close/>
                  <a:moveTo>
                    <a:pt x="4088466" y="3239654"/>
                  </a:moveTo>
                  <a:cubicBezTo>
                    <a:pt x="4089953" y="3334371"/>
                    <a:pt x="4088115" y="3335226"/>
                    <a:pt x="4089616" y="3431022"/>
                  </a:cubicBezTo>
                  <a:cubicBezTo>
                    <a:pt x="4090177" y="3465861"/>
                    <a:pt x="4122529" y="3454323"/>
                    <a:pt x="3867960" y="3452669"/>
                  </a:cubicBezTo>
                  <a:cubicBezTo>
                    <a:pt x="3865899" y="3344437"/>
                    <a:pt x="3867946" y="3332843"/>
                    <a:pt x="3865380" y="3199123"/>
                  </a:cubicBezTo>
                  <a:cubicBezTo>
                    <a:pt x="4129359" y="3199516"/>
                    <a:pt x="4087639" y="3187039"/>
                    <a:pt x="4088466" y="3239654"/>
                  </a:cubicBezTo>
                  <a:close/>
                  <a:moveTo>
                    <a:pt x="4081623" y="2930689"/>
                  </a:moveTo>
                  <a:cubicBezTo>
                    <a:pt x="4086250" y="3201451"/>
                    <a:pt x="4084567" y="3081120"/>
                    <a:pt x="4087386" y="3186618"/>
                  </a:cubicBezTo>
                  <a:cubicBezTo>
                    <a:pt x="3824109" y="3186702"/>
                    <a:pt x="3865520" y="3198857"/>
                    <a:pt x="3864146" y="3143662"/>
                  </a:cubicBezTo>
                  <a:cubicBezTo>
                    <a:pt x="3862505" y="3078050"/>
                    <a:pt x="3861509" y="3019490"/>
                    <a:pt x="3861229" y="2952490"/>
                  </a:cubicBezTo>
                  <a:cubicBezTo>
                    <a:pt x="3861074" y="2921787"/>
                    <a:pt x="3826549" y="2928502"/>
                    <a:pt x="4081623" y="2930689"/>
                  </a:cubicBezTo>
                  <a:close/>
                  <a:moveTo>
                    <a:pt x="4079309" y="2665634"/>
                  </a:moveTo>
                  <a:cubicBezTo>
                    <a:pt x="4081034" y="2775309"/>
                    <a:pt x="4078285" y="2729143"/>
                    <a:pt x="4081398" y="2917679"/>
                  </a:cubicBezTo>
                  <a:cubicBezTo>
                    <a:pt x="4079982" y="2917665"/>
                    <a:pt x="3862702" y="2916838"/>
                    <a:pt x="3861005" y="2916824"/>
                  </a:cubicBezTo>
                  <a:cubicBezTo>
                    <a:pt x="3859799" y="2770949"/>
                    <a:pt x="3857092" y="2771370"/>
                    <a:pt x="3855493" y="2662535"/>
                  </a:cubicBezTo>
                  <a:cubicBezTo>
                    <a:pt x="3856517" y="2662535"/>
                    <a:pt x="4079295" y="2664638"/>
                    <a:pt x="4079309" y="2665634"/>
                  </a:cubicBezTo>
                  <a:close/>
                  <a:moveTo>
                    <a:pt x="4073559" y="2395377"/>
                  </a:moveTo>
                  <a:cubicBezTo>
                    <a:pt x="4080908" y="2739265"/>
                    <a:pt x="4078341" y="2608742"/>
                    <a:pt x="4079070" y="2650647"/>
                  </a:cubicBezTo>
                  <a:cubicBezTo>
                    <a:pt x="3987034" y="2652904"/>
                    <a:pt x="3924124" y="2649679"/>
                    <a:pt x="3855311" y="2649525"/>
                  </a:cubicBezTo>
                  <a:cubicBezTo>
                    <a:pt x="3854105" y="2568618"/>
                    <a:pt x="3854049" y="2511291"/>
                    <a:pt x="3851679" y="2395293"/>
                  </a:cubicBezTo>
                  <a:cubicBezTo>
                    <a:pt x="3919160" y="2395321"/>
                    <a:pt x="4009808" y="2396288"/>
                    <a:pt x="4073559" y="2395377"/>
                  </a:cubicBezTo>
                  <a:close/>
                  <a:moveTo>
                    <a:pt x="4073194" y="2378777"/>
                  </a:moveTo>
                  <a:cubicBezTo>
                    <a:pt x="4073335" y="2384862"/>
                    <a:pt x="4091117" y="2382353"/>
                    <a:pt x="3851412" y="2382268"/>
                  </a:cubicBezTo>
                  <a:cubicBezTo>
                    <a:pt x="3851384" y="2380979"/>
                    <a:pt x="3846560" y="2127335"/>
                    <a:pt x="3846546" y="2126298"/>
                  </a:cubicBezTo>
                  <a:cubicBezTo>
                    <a:pt x="3847556" y="2126298"/>
                    <a:pt x="4068258" y="2127545"/>
                    <a:pt x="4069324" y="2127559"/>
                  </a:cubicBezTo>
                  <a:cubicBezTo>
                    <a:pt x="4070137" y="2184381"/>
                    <a:pt x="4070838" y="2271163"/>
                    <a:pt x="4073194" y="2378777"/>
                  </a:cubicBezTo>
                  <a:close/>
                  <a:moveTo>
                    <a:pt x="4066281" y="1900539"/>
                  </a:moveTo>
                  <a:cubicBezTo>
                    <a:pt x="4067781" y="1996125"/>
                    <a:pt x="4067276" y="1995943"/>
                    <a:pt x="4068777" y="2091767"/>
                  </a:cubicBezTo>
                  <a:cubicBezTo>
                    <a:pt x="4069296" y="2124713"/>
                    <a:pt x="4103373" y="2113371"/>
                    <a:pt x="3846322" y="2113273"/>
                  </a:cubicBezTo>
                  <a:cubicBezTo>
                    <a:pt x="3844022" y="1975881"/>
                    <a:pt x="3846055" y="2007523"/>
                    <a:pt x="3843405" y="1860219"/>
                  </a:cubicBezTo>
                  <a:cubicBezTo>
                    <a:pt x="4103864" y="1860219"/>
                    <a:pt x="4065411" y="1844531"/>
                    <a:pt x="4066281" y="1900539"/>
                  </a:cubicBezTo>
                  <a:close/>
                  <a:moveTo>
                    <a:pt x="4062593" y="1613585"/>
                  </a:moveTo>
                  <a:cubicBezTo>
                    <a:pt x="4068399" y="1891693"/>
                    <a:pt x="4078285" y="1846633"/>
                    <a:pt x="4011449" y="1846633"/>
                  </a:cubicBezTo>
                  <a:cubicBezTo>
                    <a:pt x="3927139" y="1846633"/>
                    <a:pt x="3927504" y="1847194"/>
                    <a:pt x="3843153" y="1847194"/>
                  </a:cubicBezTo>
                  <a:cubicBezTo>
                    <a:pt x="3840923" y="1730761"/>
                    <a:pt x="3840544" y="1750206"/>
                    <a:pt x="3839142" y="1591111"/>
                  </a:cubicBezTo>
                  <a:cubicBezTo>
                    <a:pt x="4092659" y="1591125"/>
                    <a:pt x="4061933" y="1581774"/>
                    <a:pt x="4062593" y="1613585"/>
                  </a:cubicBezTo>
                  <a:close/>
                  <a:moveTo>
                    <a:pt x="4057221" y="1326743"/>
                  </a:moveTo>
                  <a:cubicBezTo>
                    <a:pt x="4061906" y="1625417"/>
                    <a:pt x="4078579" y="1577877"/>
                    <a:pt x="4011449" y="1577877"/>
                  </a:cubicBezTo>
                  <a:cubicBezTo>
                    <a:pt x="3928191" y="1577877"/>
                    <a:pt x="3927238" y="1578101"/>
                    <a:pt x="3843111" y="1578101"/>
                  </a:cubicBezTo>
                  <a:cubicBezTo>
                    <a:pt x="3837529" y="1578101"/>
                    <a:pt x="3839254" y="1585812"/>
                    <a:pt x="3838188" y="1517719"/>
                  </a:cubicBezTo>
                  <a:cubicBezTo>
                    <a:pt x="3834711" y="1294512"/>
                    <a:pt x="3833448" y="1323630"/>
                    <a:pt x="3843111" y="1323630"/>
                  </a:cubicBezTo>
                  <a:cubicBezTo>
                    <a:pt x="4072647" y="1323630"/>
                    <a:pt x="4057109" y="1319256"/>
                    <a:pt x="4057221" y="1326743"/>
                  </a:cubicBezTo>
                  <a:close/>
                  <a:moveTo>
                    <a:pt x="4056969" y="1309709"/>
                  </a:moveTo>
                  <a:cubicBezTo>
                    <a:pt x="3977764" y="1308798"/>
                    <a:pt x="3925709" y="1310592"/>
                    <a:pt x="3836099" y="1310606"/>
                  </a:cubicBezTo>
                  <a:cubicBezTo>
                    <a:pt x="3831149" y="1023049"/>
                    <a:pt x="3823968" y="1054467"/>
                    <a:pt x="3843124" y="1054467"/>
                  </a:cubicBezTo>
                  <a:cubicBezTo>
                    <a:pt x="3913887" y="1054467"/>
                    <a:pt x="3932819" y="1054635"/>
                    <a:pt x="4011463" y="1054635"/>
                  </a:cubicBezTo>
                  <a:cubicBezTo>
                    <a:pt x="4067655" y="1054649"/>
                    <a:pt x="4052412" y="1008469"/>
                    <a:pt x="4056969" y="1309709"/>
                  </a:cubicBezTo>
                  <a:close/>
                  <a:moveTo>
                    <a:pt x="4049382" y="848673"/>
                  </a:moveTo>
                  <a:cubicBezTo>
                    <a:pt x="4051149" y="906896"/>
                    <a:pt x="4051177" y="919766"/>
                    <a:pt x="4053169" y="1041877"/>
                  </a:cubicBezTo>
                  <a:cubicBezTo>
                    <a:pt x="4028333" y="1041555"/>
                    <a:pt x="3847962" y="1041429"/>
                    <a:pt x="3830644" y="1041485"/>
                  </a:cubicBezTo>
                  <a:cubicBezTo>
                    <a:pt x="3826002" y="749484"/>
                    <a:pt x="3818583" y="788626"/>
                    <a:pt x="3843124" y="788626"/>
                  </a:cubicBezTo>
                  <a:cubicBezTo>
                    <a:pt x="4089784" y="788626"/>
                    <a:pt x="4046886" y="765873"/>
                    <a:pt x="4049382" y="848673"/>
                  </a:cubicBezTo>
                  <a:close/>
                  <a:moveTo>
                    <a:pt x="4045372" y="561606"/>
                  </a:moveTo>
                  <a:cubicBezTo>
                    <a:pt x="4049186" y="812123"/>
                    <a:pt x="4057614" y="773752"/>
                    <a:pt x="4011449" y="773752"/>
                  </a:cubicBezTo>
                  <a:cubicBezTo>
                    <a:pt x="3798333" y="773752"/>
                    <a:pt x="3825946" y="786580"/>
                    <a:pt x="3825427" y="752750"/>
                  </a:cubicBezTo>
                  <a:cubicBezTo>
                    <a:pt x="3821220" y="484344"/>
                    <a:pt x="3816508" y="520038"/>
                    <a:pt x="3843124" y="520038"/>
                  </a:cubicBezTo>
                  <a:cubicBezTo>
                    <a:pt x="4081679" y="520038"/>
                    <a:pt x="4044516" y="507014"/>
                    <a:pt x="4045372" y="561606"/>
                  </a:cubicBezTo>
                  <a:close/>
                  <a:moveTo>
                    <a:pt x="3843124" y="251211"/>
                  </a:moveTo>
                  <a:cubicBezTo>
                    <a:pt x="4071946" y="251211"/>
                    <a:pt x="4040800" y="245757"/>
                    <a:pt x="4040828" y="274526"/>
                  </a:cubicBezTo>
                  <a:cubicBezTo>
                    <a:pt x="4040828" y="546044"/>
                    <a:pt x="4058694" y="506537"/>
                    <a:pt x="4011449" y="506537"/>
                  </a:cubicBezTo>
                  <a:cubicBezTo>
                    <a:pt x="3787718" y="506537"/>
                    <a:pt x="3822945" y="518650"/>
                    <a:pt x="3821724" y="465684"/>
                  </a:cubicBezTo>
                  <a:cubicBezTo>
                    <a:pt x="3816270" y="216835"/>
                    <a:pt x="3808809" y="251211"/>
                    <a:pt x="3843124" y="251211"/>
                  </a:cubicBezTo>
                  <a:close/>
                  <a:moveTo>
                    <a:pt x="3819158" y="1041541"/>
                  </a:moveTo>
                  <a:cubicBezTo>
                    <a:pt x="3759951" y="1041919"/>
                    <a:pt x="3597264" y="1048228"/>
                    <a:pt x="3596914" y="1039424"/>
                  </a:cubicBezTo>
                  <a:cubicBezTo>
                    <a:pt x="3593295" y="949895"/>
                    <a:pt x="3593477" y="863898"/>
                    <a:pt x="3592468" y="788318"/>
                  </a:cubicBezTo>
                  <a:cubicBezTo>
                    <a:pt x="3832424" y="788402"/>
                    <a:pt x="3715580" y="788542"/>
                    <a:pt x="3814530" y="788626"/>
                  </a:cubicBezTo>
                  <a:cubicBezTo>
                    <a:pt x="3816662" y="907920"/>
                    <a:pt x="3814909" y="774060"/>
                    <a:pt x="3819158" y="1041541"/>
                  </a:cubicBezTo>
                  <a:close/>
                  <a:moveTo>
                    <a:pt x="3813941" y="752974"/>
                  </a:moveTo>
                  <a:cubicBezTo>
                    <a:pt x="3814432" y="784603"/>
                    <a:pt x="3849281" y="775392"/>
                    <a:pt x="3592286" y="775308"/>
                  </a:cubicBezTo>
                  <a:cubicBezTo>
                    <a:pt x="3589537" y="582958"/>
                    <a:pt x="3592258" y="726197"/>
                    <a:pt x="3589173" y="519211"/>
                  </a:cubicBezTo>
                  <a:cubicBezTo>
                    <a:pt x="3899443" y="520346"/>
                    <a:pt x="3785165" y="519940"/>
                    <a:pt x="3811361" y="520010"/>
                  </a:cubicBezTo>
                  <a:cubicBezTo>
                    <a:pt x="3813885" y="656786"/>
                    <a:pt x="3812203" y="641995"/>
                    <a:pt x="3813941" y="752974"/>
                  </a:cubicBezTo>
                  <a:close/>
                  <a:moveTo>
                    <a:pt x="3590785" y="252487"/>
                  </a:moveTo>
                  <a:cubicBezTo>
                    <a:pt x="3839787" y="251996"/>
                    <a:pt x="3805570" y="241692"/>
                    <a:pt x="3806439" y="274722"/>
                  </a:cubicBezTo>
                  <a:cubicBezTo>
                    <a:pt x="3813675" y="551680"/>
                    <a:pt x="3823674" y="507196"/>
                    <a:pt x="3759053" y="506663"/>
                  </a:cubicBezTo>
                  <a:cubicBezTo>
                    <a:pt x="3554632" y="505009"/>
                    <a:pt x="3589215" y="520374"/>
                    <a:pt x="3588443" y="468740"/>
                  </a:cubicBezTo>
                  <a:cubicBezTo>
                    <a:pt x="3585035" y="226705"/>
                    <a:pt x="3582035" y="252515"/>
                    <a:pt x="3590785" y="252487"/>
                  </a:cubicBezTo>
                  <a:close/>
                  <a:moveTo>
                    <a:pt x="3585442" y="1040013"/>
                  </a:moveTo>
                  <a:cubicBezTo>
                    <a:pt x="3585555" y="1042803"/>
                    <a:pt x="3611905" y="1041639"/>
                    <a:pt x="3363941" y="1042999"/>
                  </a:cubicBezTo>
                  <a:cubicBezTo>
                    <a:pt x="3360519" y="895386"/>
                    <a:pt x="3361374" y="859412"/>
                    <a:pt x="3360449" y="786944"/>
                  </a:cubicBezTo>
                  <a:cubicBezTo>
                    <a:pt x="3470520" y="787337"/>
                    <a:pt x="3361921" y="788248"/>
                    <a:pt x="3580997" y="788318"/>
                  </a:cubicBezTo>
                  <a:cubicBezTo>
                    <a:pt x="3582006" y="864823"/>
                    <a:pt x="3581838" y="950553"/>
                    <a:pt x="3585442" y="1040013"/>
                  </a:cubicBezTo>
                  <a:close/>
                  <a:moveTo>
                    <a:pt x="3578332" y="561606"/>
                  </a:moveTo>
                  <a:cubicBezTo>
                    <a:pt x="3579805" y="655524"/>
                    <a:pt x="3578991" y="657641"/>
                    <a:pt x="3580478" y="752974"/>
                  </a:cubicBezTo>
                  <a:cubicBezTo>
                    <a:pt x="3580997" y="785907"/>
                    <a:pt x="3614485" y="774789"/>
                    <a:pt x="3360266" y="773920"/>
                  </a:cubicBezTo>
                  <a:cubicBezTo>
                    <a:pt x="3359046" y="685961"/>
                    <a:pt x="3358443" y="684657"/>
                    <a:pt x="3355779" y="519407"/>
                  </a:cubicBezTo>
                  <a:cubicBezTo>
                    <a:pt x="3616953" y="519239"/>
                    <a:pt x="3577477" y="504785"/>
                    <a:pt x="3578332" y="561606"/>
                  </a:cubicBezTo>
                  <a:close/>
                  <a:moveTo>
                    <a:pt x="3506602" y="252599"/>
                  </a:moveTo>
                  <a:cubicBezTo>
                    <a:pt x="3585400" y="252599"/>
                    <a:pt x="3573102" y="246416"/>
                    <a:pt x="3573691" y="274652"/>
                  </a:cubicBezTo>
                  <a:cubicBezTo>
                    <a:pt x="3575079" y="341105"/>
                    <a:pt x="3575948" y="398838"/>
                    <a:pt x="3576930" y="468950"/>
                  </a:cubicBezTo>
                  <a:cubicBezTo>
                    <a:pt x="3577659" y="517739"/>
                    <a:pt x="3618159" y="506173"/>
                    <a:pt x="3355583" y="506383"/>
                  </a:cubicBezTo>
                  <a:cubicBezTo>
                    <a:pt x="3352820" y="334264"/>
                    <a:pt x="3352834" y="329875"/>
                    <a:pt x="3351446" y="274315"/>
                  </a:cubicBezTo>
                  <a:cubicBezTo>
                    <a:pt x="3350716" y="245197"/>
                    <a:pt x="3323413" y="252459"/>
                    <a:pt x="3506602" y="252599"/>
                  </a:cubicBezTo>
                  <a:close/>
                  <a:moveTo>
                    <a:pt x="3338348" y="1043069"/>
                  </a:moveTo>
                  <a:cubicBezTo>
                    <a:pt x="3255090" y="1043069"/>
                    <a:pt x="3255553" y="1041401"/>
                    <a:pt x="3170093" y="1041401"/>
                  </a:cubicBezTo>
                  <a:cubicBezTo>
                    <a:pt x="3114224" y="1041401"/>
                    <a:pt x="3129972" y="1089432"/>
                    <a:pt x="3124868" y="788038"/>
                  </a:cubicBezTo>
                  <a:cubicBezTo>
                    <a:pt x="3219933" y="789047"/>
                    <a:pt x="3253968" y="786748"/>
                    <a:pt x="3348963" y="786902"/>
                  </a:cubicBezTo>
                  <a:cubicBezTo>
                    <a:pt x="3352624" y="1080964"/>
                    <a:pt x="3358654" y="1043069"/>
                    <a:pt x="3338348" y="1043069"/>
                  </a:cubicBezTo>
                  <a:close/>
                  <a:moveTo>
                    <a:pt x="3344981" y="561578"/>
                  </a:moveTo>
                  <a:cubicBezTo>
                    <a:pt x="3348851" y="806445"/>
                    <a:pt x="3353086" y="773892"/>
                    <a:pt x="3338348" y="773892"/>
                  </a:cubicBezTo>
                  <a:cubicBezTo>
                    <a:pt x="3092894" y="773892"/>
                    <a:pt x="3124811" y="785612"/>
                    <a:pt x="3124293" y="752750"/>
                  </a:cubicBezTo>
                  <a:cubicBezTo>
                    <a:pt x="3122764" y="654795"/>
                    <a:pt x="3123914" y="656631"/>
                    <a:pt x="3122413" y="561382"/>
                  </a:cubicBezTo>
                  <a:cubicBezTo>
                    <a:pt x="3121600" y="510911"/>
                    <a:pt x="3109203" y="519645"/>
                    <a:pt x="3170079" y="519645"/>
                  </a:cubicBezTo>
                  <a:cubicBezTo>
                    <a:pt x="3379577" y="519645"/>
                    <a:pt x="3344041" y="503509"/>
                    <a:pt x="3344981" y="561578"/>
                  </a:cubicBezTo>
                  <a:close/>
                  <a:moveTo>
                    <a:pt x="3339960" y="274694"/>
                  </a:moveTo>
                  <a:cubicBezTo>
                    <a:pt x="3341405" y="332119"/>
                    <a:pt x="3341447" y="341301"/>
                    <a:pt x="3344097" y="506397"/>
                  </a:cubicBezTo>
                  <a:cubicBezTo>
                    <a:pt x="3319528" y="506397"/>
                    <a:pt x="3146309" y="506593"/>
                    <a:pt x="3121530" y="506859"/>
                  </a:cubicBezTo>
                  <a:lnTo>
                    <a:pt x="3117393" y="251590"/>
                  </a:lnTo>
                  <a:cubicBezTo>
                    <a:pt x="3381863" y="247384"/>
                    <a:pt x="3339273" y="247454"/>
                    <a:pt x="3339960" y="274694"/>
                  </a:cubicBezTo>
                  <a:close/>
                  <a:moveTo>
                    <a:pt x="3114476" y="848560"/>
                  </a:moveTo>
                  <a:cubicBezTo>
                    <a:pt x="3115612" y="908929"/>
                    <a:pt x="3115219" y="886301"/>
                    <a:pt x="3117716" y="1041849"/>
                  </a:cubicBezTo>
                  <a:cubicBezTo>
                    <a:pt x="3045340" y="1043265"/>
                    <a:pt x="3074579" y="1044948"/>
                    <a:pt x="2895092" y="1043237"/>
                  </a:cubicBezTo>
                  <a:cubicBezTo>
                    <a:pt x="2891839" y="781575"/>
                    <a:pt x="2893732" y="867908"/>
                    <a:pt x="2892904" y="786608"/>
                  </a:cubicBezTo>
                  <a:cubicBezTo>
                    <a:pt x="3159001" y="786481"/>
                    <a:pt x="3113032" y="775658"/>
                    <a:pt x="3114476" y="848560"/>
                  </a:cubicBezTo>
                  <a:close/>
                  <a:moveTo>
                    <a:pt x="3110928" y="561606"/>
                  </a:moveTo>
                  <a:cubicBezTo>
                    <a:pt x="3114700" y="809319"/>
                    <a:pt x="3121193" y="775112"/>
                    <a:pt x="3086050" y="774396"/>
                  </a:cubicBezTo>
                  <a:cubicBezTo>
                    <a:pt x="3033462" y="773331"/>
                    <a:pt x="3023758" y="773541"/>
                    <a:pt x="2892750" y="773597"/>
                  </a:cubicBezTo>
                  <a:cubicBezTo>
                    <a:pt x="2891179" y="650323"/>
                    <a:pt x="2888669" y="651010"/>
                    <a:pt x="2887295" y="520206"/>
                  </a:cubicBezTo>
                  <a:cubicBezTo>
                    <a:pt x="3149885" y="522772"/>
                    <a:pt x="3110003" y="503859"/>
                    <a:pt x="3110928" y="561606"/>
                  </a:cubicBezTo>
                  <a:close/>
                  <a:moveTo>
                    <a:pt x="2917642" y="252739"/>
                  </a:moveTo>
                  <a:cubicBezTo>
                    <a:pt x="2974690" y="253496"/>
                    <a:pt x="3029704" y="253623"/>
                    <a:pt x="3086078" y="252263"/>
                  </a:cubicBezTo>
                  <a:cubicBezTo>
                    <a:pt x="3113929" y="251562"/>
                    <a:pt x="3105305" y="213638"/>
                    <a:pt x="3110045" y="507014"/>
                  </a:cubicBezTo>
                  <a:cubicBezTo>
                    <a:pt x="3010099" y="508444"/>
                    <a:pt x="3049323" y="508794"/>
                    <a:pt x="2887169" y="507210"/>
                  </a:cubicBezTo>
                  <a:cubicBezTo>
                    <a:pt x="2884757" y="209713"/>
                    <a:pt x="2871238" y="252136"/>
                    <a:pt x="2917642" y="252739"/>
                  </a:cubicBezTo>
                  <a:close/>
                  <a:moveTo>
                    <a:pt x="2887856" y="1311854"/>
                  </a:moveTo>
                  <a:cubicBezTo>
                    <a:pt x="2832898" y="1312247"/>
                    <a:pt x="2761616" y="1311854"/>
                    <a:pt x="2667420" y="1311854"/>
                  </a:cubicBezTo>
                  <a:cubicBezTo>
                    <a:pt x="2667266" y="1302545"/>
                    <a:pt x="2663494" y="1084511"/>
                    <a:pt x="2662792" y="1055154"/>
                  </a:cubicBezTo>
                  <a:cubicBezTo>
                    <a:pt x="2663816" y="1055154"/>
                    <a:pt x="2882204" y="1056149"/>
                    <a:pt x="2883747" y="1056163"/>
                  </a:cubicBezTo>
                  <a:cubicBezTo>
                    <a:pt x="2884897" y="1149520"/>
                    <a:pt x="2886874" y="1250350"/>
                    <a:pt x="2887856" y="1311854"/>
                  </a:cubicBezTo>
                  <a:close/>
                  <a:moveTo>
                    <a:pt x="2881601" y="848420"/>
                  </a:moveTo>
                  <a:cubicBezTo>
                    <a:pt x="2881111" y="1082324"/>
                    <a:pt x="2906535" y="1042985"/>
                    <a:pt x="2833641" y="1042985"/>
                  </a:cubicBezTo>
                  <a:cubicBezTo>
                    <a:pt x="2643061" y="1042985"/>
                    <a:pt x="2662498" y="1042971"/>
                    <a:pt x="2662414" y="1039564"/>
                  </a:cubicBezTo>
                  <a:cubicBezTo>
                    <a:pt x="2661292" y="993061"/>
                    <a:pt x="2654098" y="787210"/>
                    <a:pt x="2665527" y="787210"/>
                  </a:cubicBezTo>
                  <a:cubicBezTo>
                    <a:pt x="2925425" y="787210"/>
                    <a:pt x="2881770" y="768074"/>
                    <a:pt x="2881601" y="848420"/>
                  </a:cubicBezTo>
                  <a:close/>
                  <a:moveTo>
                    <a:pt x="2876371" y="561606"/>
                  </a:moveTo>
                  <a:cubicBezTo>
                    <a:pt x="2880283" y="811156"/>
                    <a:pt x="2896985" y="773597"/>
                    <a:pt x="2833641" y="773625"/>
                  </a:cubicBezTo>
                  <a:cubicBezTo>
                    <a:pt x="2633133" y="773625"/>
                    <a:pt x="2658557" y="783678"/>
                    <a:pt x="2658066" y="752722"/>
                  </a:cubicBezTo>
                  <a:cubicBezTo>
                    <a:pt x="2657954" y="745236"/>
                    <a:pt x="2654645" y="530427"/>
                    <a:pt x="2654462" y="518524"/>
                  </a:cubicBezTo>
                  <a:cubicBezTo>
                    <a:pt x="2920811" y="517963"/>
                    <a:pt x="2875543" y="509397"/>
                    <a:pt x="2876371" y="561606"/>
                  </a:cubicBezTo>
                  <a:close/>
                  <a:moveTo>
                    <a:pt x="2665527" y="252893"/>
                  </a:moveTo>
                  <a:cubicBezTo>
                    <a:pt x="2904095" y="252893"/>
                    <a:pt x="2872079" y="242968"/>
                    <a:pt x="2872767" y="274021"/>
                  </a:cubicBezTo>
                  <a:cubicBezTo>
                    <a:pt x="2879105" y="552774"/>
                    <a:pt x="2884378" y="506972"/>
                    <a:pt x="2833641" y="506972"/>
                  </a:cubicBezTo>
                  <a:cubicBezTo>
                    <a:pt x="2749808" y="506972"/>
                    <a:pt x="2749724" y="505500"/>
                    <a:pt x="2665527" y="505500"/>
                  </a:cubicBezTo>
                  <a:cubicBezTo>
                    <a:pt x="2650536" y="505500"/>
                    <a:pt x="2654364" y="512818"/>
                    <a:pt x="2653719" y="465712"/>
                  </a:cubicBezTo>
                  <a:cubicBezTo>
                    <a:pt x="2650396" y="220130"/>
                    <a:pt x="2644001" y="252893"/>
                    <a:pt x="2665527" y="252893"/>
                  </a:cubicBezTo>
                  <a:close/>
                  <a:moveTo>
                    <a:pt x="2647086" y="787238"/>
                  </a:moveTo>
                  <a:cubicBezTo>
                    <a:pt x="2648054" y="857561"/>
                    <a:pt x="2648068" y="922991"/>
                    <a:pt x="2650984" y="1042158"/>
                  </a:cubicBezTo>
                  <a:cubicBezTo>
                    <a:pt x="2416665" y="1042578"/>
                    <a:pt x="2429146" y="1045340"/>
                    <a:pt x="2429006" y="1040111"/>
                  </a:cubicBezTo>
                  <a:cubicBezTo>
                    <a:pt x="2428473" y="1017497"/>
                    <a:pt x="2424210" y="789061"/>
                    <a:pt x="2424196" y="788038"/>
                  </a:cubicBezTo>
                  <a:cubicBezTo>
                    <a:pt x="2541685" y="789033"/>
                    <a:pt x="2575847" y="787393"/>
                    <a:pt x="2647086" y="787238"/>
                  </a:cubicBezTo>
                  <a:close/>
                  <a:moveTo>
                    <a:pt x="2646904" y="774214"/>
                  </a:moveTo>
                  <a:cubicBezTo>
                    <a:pt x="2389993" y="774761"/>
                    <a:pt x="2424126" y="784519"/>
                    <a:pt x="2423621" y="752722"/>
                  </a:cubicBezTo>
                  <a:cubicBezTo>
                    <a:pt x="2422121" y="656954"/>
                    <a:pt x="2422527" y="656898"/>
                    <a:pt x="2421027" y="561382"/>
                  </a:cubicBezTo>
                  <a:cubicBezTo>
                    <a:pt x="2420185" y="508079"/>
                    <a:pt x="2376614" y="520066"/>
                    <a:pt x="2642963" y="518580"/>
                  </a:cubicBezTo>
                  <a:cubicBezTo>
                    <a:pt x="2642977" y="519645"/>
                    <a:pt x="2646553" y="749876"/>
                    <a:pt x="2646904" y="774214"/>
                  </a:cubicBezTo>
                  <a:close/>
                  <a:moveTo>
                    <a:pt x="2638630" y="252823"/>
                  </a:moveTo>
                  <a:cubicBezTo>
                    <a:pt x="2641462" y="395712"/>
                    <a:pt x="2641238" y="400282"/>
                    <a:pt x="2642781" y="505556"/>
                  </a:cubicBezTo>
                  <a:cubicBezTo>
                    <a:pt x="2385084" y="506916"/>
                    <a:pt x="2420522" y="523865"/>
                    <a:pt x="2419190" y="465656"/>
                  </a:cubicBezTo>
                  <a:cubicBezTo>
                    <a:pt x="2417100" y="374514"/>
                    <a:pt x="2416567" y="322249"/>
                    <a:pt x="2416371" y="274484"/>
                  </a:cubicBezTo>
                  <a:cubicBezTo>
                    <a:pt x="2416231" y="241944"/>
                    <a:pt x="2383500" y="251562"/>
                    <a:pt x="2638630" y="252823"/>
                  </a:cubicBezTo>
                  <a:close/>
                  <a:moveTo>
                    <a:pt x="2413272" y="1042424"/>
                  </a:moveTo>
                  <a:cubicBezTo>
                    <a:pt x="2276178" y="1039466"/>
                    <a:pt x="2193706" y="1044597"/>
                    <a:pt x="2193649" y="1039676"/>
                  </a:cubicBezTo>
                  <a:cubicBezTo>
                    <a:pt x="2190536" y="741380"/>
                    <a:pt x="2171955" y="786005"/>
                    <a:pt x="2244891" y="786986"/>
                  </a:cubicBezTo>
                  <a:cubicBezTo>
                    <a:pt x="2314083" y="787911"/>
                    <a:pt x="2332370" y="787168"/>
                    <a:pt x="2412725" y="787911"/>
                  </a:cubicBezTo>
                  <a:cubicBezTo>
                    <a:pt x="2417591" y="1075454"/>
                    <a:pt x="2420143" y="1042550"/>
                    <a:pt x="2413272" y="1042424"/>
                  </a:cubicBezTo>
                  <a:close/>
                  <a:moveTo>
                    <a:pt x="2409541" y="561606"/>
                  </a:moveTo>
                  <a:cubicBezTo>
                    <a:pt x="2411042" y="657164"/>
                    <a:pt x="2410635" y="657066"/>
                    <a:pt x="2412136" y="752946"/>
                  </a:cubicBezTo>
                  <a:cubicBezTo>
                    <a:pt x="2412641" y="784673"/>
                    <a:pt x="2447251" y="774382"/>
                    <a:pt x="2189975" y="773457"/>
                  </a:cubicBezTo>
                  <a:cubicBezTo>
                    <a:pt x="2187914" y="637803"/>
                    <a:pt x="2189863" y="639205"/>
                    <a:pt x="2187395" y="520641"/>
                  </a:cubicBezTo>
                  <a:cubicBezTo>
                    <a:pt x="2443380" y="519113"/>
                    <a:pt x="2408630" y="502738"/>
                    <a:pt x="2409541" y="561606"/>
                  </a:cubicBezTo>
                  <a:close/>
                  <a:moveTo>
                    <a:pt x="2404745" y="252417"/>
                  </a:moveTo>
                  <a:cubicBezTo>
                    <a:pt x="2405629" y="396735"/>
                    <a:pt x="2406751" y="417190"/>
                    <a:pt x="2408574" y="506579"/>
                  </a:cubicBezTo>
                  <a:cubicBezTo>
                    <a:pt x="2356490" y="505472"/>
                    <a:pt x="2300747" y="505457"/>
                    <a:pt x="2244835" y="506733"/>
                  </a:cubicBezTo>
                  <a:cubicBezTo>
                    <a:pt x="2169403" y="508458"/>
                    <a:pt x="2189092" y="549816"/>
                    <a:pt x="2181898" y="274344"/>
                  </a:cubicBezTo>
                  <a:cubicBezTo>
                    <a:pt x="2180888" y="236028"/>
                    <a:pt x="2153009" y="257632"/>
                    <a:pt x="2404745" y="252417"/>
                  </a:cubicBezTo>
                  <a:close/>
                  <a:moveTo>
                    <a:pt x="2160820" y="1041905"/>
                  </a:moveTo>
                  <a:cubicBezTo>
                    <a:pt x="1996114" y="1041933"/>
                    <a:pt x="1981221" y="1041905"/>
                    <a:pt x="1960284" y="1042004"/>
                  </a:cubicBezTo>
                  <a:cubicBezTo>
                    <a:pt x="1956385" y="904162"/>
                    <a:pt x="1958152" y="851757"/>
                    <a:pt x="1957521" y="787715"/>
                  </a:cubicBezTo>
                  <a:cubicBezTo>
                    <a:pt x="2078755" y="787351"/>
                    <a:pt x="2109620" y="786285"/>
                    <a:pt x="2178672" y="786439"/>
                  </a:cubicBezTo>
                  <a:cubicBezTo>
                    <a:pt x="2183076" y="1087610"/>
                    <a:pt x="2191588" y="1041905"/>
                    <a:pt x="2160820" y="1041905"/>
                  </a:cubicBezTo>
                  <a:close/>
                  <a:moveTo>
                    <a:pt x="2176653" y="561578"/>
                  </a:moveTo>
                  <a:cubicBezTo>
                    <a:pt x="2180481" y="806670"/>
                    <a:pt x="2182683" y="773401"/>
                    <a:pt x="2160834" y="773401"/>
                  </a:cubicBezTo>
                  <a:cubicBezTo>
                    <a:pt x="1926193" y="773401"/>
                    <a:pt x="1957577" y="784757"/>
                    <a:pt x="1957086" y="752722"/>
                  </a:cubicBezTo>
                  <a:cubicBezTo>
                    <a:pt x="1952781" y="477825"/>
                    <a:pt x="1939557" y="519589"/>
                    <a:pt x="1992580" y="519589"/>
                  </a:cubicBezTo>
                  <a:cubicBezTo>
                    <a:pt x="2076609" y="519589"/>
                    <a:pt x="2076637" y="520725"/>
                    <a:pt x="2160834" y="520725"/>
                  </a:cubicBezTo>
                  <a:cubicBezTo>
                    <a:pt x="2179724" y="520711"/>
                    <a:pt x="2175853" y="512495"/>
                    <a:pt x="2176653" y="561578"/>
                  </a:cubicBezTo>
                  <a:close/>
                  <a:moveTo>
                    <a:pt x="1992566" y="251604"/>
                  </a:moveTo>
                  <a:cubicBezTo>
                    <a:pt x="1999269" y="251604"/>
                    <a:pt x="2159474" y="251702"/>
                    <a:pt x="2169823" y="251716"/>
                  </a:cubicBezTo>
                  <a:cubicBezTo>
                    <a:pt x="2170693" y="287844"/>
                    <a:pt x="2167257" y="145994"/>
                    <a:pt x="2175601" y="507687"/>
                  </a:cubicBezTo>
                  <a:cubicBezTo>
                    <a:pt x="2082022" y="507953"/>
                    <a:pt x="2043261" y="505906"/>
                    <a:pt x="1952515" y="506733"/>
                  </a:cubicBezTo>
                  <a:cubicBezTo>
                    <a:pt x="1949009" y="205367"/>
                    <a:pt x="1932714" y="251604"/>
                    <a:pt x="1992566" y="251604"/>
                  </a:cubicBezTo>
                  <a:close/>
                  <a:moveTo>
                    <a:pt x="1946036" y="787757"/>
                  </a:moveTo>
                  <a:cubicBezTo>
                    <a:pt x="1946877" y="876880"/>
                    <a:pt x="1944465" y="857267"/>
                    <a:pt x="1948784" y="1042060"/>
                  </a:cubicBezTo>
                  <a:cubicBezTo>
                    <a:pt x="1689784" y="1043686"/>
                    <a:pt x="1754811" y="1043265"/>
                    <a:pt x="1727844" y="1043518"/>
                  </a:cubicBezTo>
                  <a:cubicBezTo>
                    <a:pt x="1727016" y="938062"/>
                    <a:pt x="1725235" y="866772"/>
                    <a:pt x="1723903" y="787070"/>
                  </a:cubicBezTo>
                  <a:cubicBezTo>
                    <a:pt x="1832600" y="789131"/>
                    <a:pt x="1860128" y="788136"/>
                    <a:pt x="1946036" y="787757"/>
                  </a:cubicBezTo>
                  <a:close/>
                  <a:moveTo>
                    <a:pt x="1941801" y="561606"/>
                  </a:moveTo>
                  <a:cubicBezTo>
                    <a:pt x="1945713" y="811521"/>
                    <a:pt x="1958405" y="774551"/>
                    <a:pt x="1908411" y="774957"/>
                  </a:cubicBezTo>
                  <a:cubicBezTo>
                    <a:pt x="1694131" y="776696"/>
                    <a:pt x="1723777" y="779037"/>
                    <a:pt x="1723356" y="752722"/>
                  </a:cubicBezTo>
                  <a:cubicBezTo>
                    <a:pt x="1719710" y="525716"/>
                    <a:pt x="1719963" y="540030"/>
                    <a:pt x="1719556" y="520290"/>
                  </a:cubicBezTo>
                  <a:cubicBezTo>
                    <a:pt x="1980450" y="524062"/>
                    <a:pt x="1940861" y="501364"/>
                    <a:pt x="1941801" y="561606"/>
                  </a:cubicBezTo>
                  <a:close/>
                  <a:moveTo>
                    <a:pt x="1740311" y="252879"/>
                  </a:moveTo>
                  <a:cubicBezTo>
                    <a:pt x="1967983" y="250889"/>
                    <a:pt x="1936472" y="245505"/>
                    <a:pt x="1937313" y="274736"/>
                  </a:cubicBezTo>
                  <a:cubicBezTo>
                    <a:pt x="1945194" y="543984"/>
                    <a:pt x="1946288" y="506635"/>
                    <a:pt x="1908369" y="507448"/>
                  </a:cubicBezTo>
                  <a:cubicBezTo>
                    <a:pt x="1851139" y="508682"/>
                    <a:pt x="1797036" y="508612"/>
                    <a:pt x="1740339" y="507617"/>
                  </a:cubicBezTo>
                  <a:cubicBezTo>
                    <a:pt x="1713736" y="507154"/>
                    <a:pt x="1719612" y="515650"/>
                    <a:pt x="1718252" y="465628"/>
                  </a:cubicBezTo>
                  <a:cubicBezTo>
                    <a:pt x="1711577" y="220017"/>
                    <a:pt x="1708463" y="253174"/>
                    <a:pt x="1740311" y="252879"/>
                  </a:cubicBezTo>
                  <a:close/>
                  <a:moveTo>
                    <a:pt x="1716316" y="1039200"/>
                  </a:moveTo>
                  <a:cubicBezTo>
                    <a:pt x="1716387" y="1047093"/>
                    <a:pt x="1733846" y="1042887"/>
                    <a:pt x="1493721" y="1042747"/>
                  </a:cubicBezTo>
                  <a:cubicBezTo>
                    <a:pt x="1493497" y="996412"/>
                    <a:pt x="1490748" y="788318"/>
                    <a:pt x="1490720" y="786720"/>
                  </a:cubicBezTo>
                  <a:cubicBezTo>
                    <a:pt x="1608321" y="786720"/>
                    <a:pt x="1663027" y="786145"/>
                    <a:pt x="1712418" y="786902"/>
                  </a:cubicBezTo>
                  <a:cubicBezTo>
                    <a:pt x="1713820" y="871104"/>
                    <a:pt x="1715615" y="942857"/>
                    <a:pt x="1716316" y="1039200"/>
                  </a:cubicBezTo>
                  <a:close/>
                  <a:moveTo>
                    <a:pt x="1712208" y="773864"/>
                  </a:moveTo>
                  <a:cubicBezTo>
                    <a:pt x="1459041" y="770022"/>
                    <a:pt x="1490748" y="786369"/>
                    <a:pt x="1490215" y="752694"/>
                  </a:cubicBezTo>
                  <a:cubicBezTo>
                    <a:pt x="1487018" y="550040"/>
                    <a:pt x="1486962" y="544194"/>
                    <a:pt x="1486401" y="518482"/>
                  </a:cubicBezTo>
                  <a:cubicBezTo>
                    <a:pt x="1487971" y="518482"/>
                    <a:pt x="1706977" y="520136"/>
                    <a:pt x="1708071" y="520150"/>
                  </a:cubicBezTo>
                  <a:cubicBezTo>
                    <a:pt x="1708646" y="548203"/>
                    <a:pt x="1708716" y="556447"/>
                    <a:pt x="1712208" y="773864"/>
                  </a:cubicBezTo>
                  <a:close/>
                  <a:moveTo>
                    <a:pt x="1487943" y="253454"/>
                  </a:moveTo>
                  <a:cubicBezTo>
                    <a:pt x="1737113" y="253454"/>
                    <a:pt x="1703317" y="244902"/>
                    <a:pt x="1703569" y="274582"/>
                  </a:cubicBezTo>
                  <a:cubicBezTo>
                    <a:pt x="1705560" y="548638"/>
                    <a:pt x="1725572" y="506888"/>
                    <a:pt x="1656170" y="506888"/>
                  </a:cubicBezTo>
                  <a:cubicBezTo>
                    <a:pt x="1573669" y="506888"/>
                    <a:pt x="1571552" y="505472"/>
                    <a:pt x="1487929" y="505472"/>
                  </a:cubicBezTo>
                  <a:cubicBezTo>
                    <a:pt x="1485391" y="505457"/>
                    <a:pt x="1474621" y="253454"/>
                    <a:pt x="1487943" y="253454"/>
                  </a:cubicBezTo>
                  <a:close/>
                  <a:moveTo>
                    <a:pt x="1482194" y="1039760"/>
                  </a:moveTo>
                  <a:cubicBezTo>
                    <a:pt x="1482222" y="1044219"/>
                    <a:pt x="1303506" y="1043896"/>
                    <a:pt x="1260650" y="1043307"/>
                  </a:cubicBezTo>
                  <a:cubicBezTo>
                    <a:pt x="1256289" y="792987"/>
                    <a:pt x="1257004" y="860617"/>
                    <a:pt x="1255630" y="787855"/>
                  </a:cubicBezTo>
                  <a:cubicBezTo>
                    <a:pt x="1359264" y="789468"/>
                    <a:pt x="1396342" y="786832"/>
                    <a:pt x="1479249" y="786720"/>
                  </a:cubicBezTo>
                  <a:cubicBezTo>
                    <a:pt x="1479249" y="787729"/>
                    <a:pt x="1482053" y="1004347"/>
                    <a:pt x="1482194" y="1039760"/>
                  </a:cubicBezTo>
                  <a:close/>
                  <a:moveTo>
                    <a:pt x="1479052" y="773696"/>
                  </a:moveTo>
                  <a:cubicBezTo>
                    <a:pt x="1223179" y="774074"/>
                    <a:pt x="1255531" y="785430"/>
                    <a:pt x="1255027" y="752722"/>
                  </a:cubicBezTo>
                  <a:cubicBezTo>
                    <a:pt x="1253779" y="672446"/>
                    <a:pt x="1253736" y="655524"/>
                    <a:pt x="1252250" y="561382"/>
                  </a:cubicBezTo>
                  <a:cubicBezTo>
                    <a:pt x="1251409" y="505976"/>
                    <a:pt x="1212577" y="518580"/>
                    <a:pt x="1474916" y="518482"/>
                  </a:cubicBezTo>
                  <a:cubicBezTo>
                    <a:pt x="1475617" y="550292"/>
                    <a:pt x="1479038" y="772644"/>
                    <a:pt x="1479052" y="773696"/>
                  </a:cubicBezTo>
                  <a:close/>
                  <a:moveTo>
                    <a:pt x="1470288" y="253412"/>
                  </a:moveTo>
                  <a:cubicBezTo>
                    <a:pt x="1471101" y="425139"/>
                    <a:pt x="1472938" y="439187"/>
                    <a:pt x="1474593" y="505472"/>
                  </a:cubicBezTo>
                  <a:cubicBezTo>
                    <a:pt x="1313505" y="505542"/>
                    <a:pt x="1281643" y="505696"/>
                    <a:pt x="1251395" y="506439"/>
                  </a:cubicBezTo>
                  <a:cubicBezTo>
                    <a:pt x="1248323" y="305481"/>
                    <a:pt x="1249053" y="346573"/>
                    <a:pt x="1246879" y="251744"/>
                  </a:cubicBezTo>
                  <a:cubicBezTo>
                    <a:pt x="1356094" y="248800"/>
                    <a:pt x="1398852" y="253048"/>
                    <a:pt x="1470288" y="253412"/>
                  </a:cubicBezTo>
                  <a:close/>
                  <a:moveTo>
                    <a:pt x="1245533" y="848617"/>
                  </a:moveTo>
                  <a:cubicBezTo>
                    <a:pt x="1251409" y="1073632"/>
                    <a:pt x="1253624" y="1043209"/>
                    <a:pt x="1235772" y="1042901"/>
                  </a:cubicBezTo>
                  <a:cubicBezTo>
                    <a:pt x="1027256" y="1038989"/>
                    <a:pt x="1026667" y="1046322"/>
                    <a:pt x="1026555" y="1039648"/>
                  </a:cubicBezTo>
                  <a:cubicBezTo>
                    <a:pt x="1021591" y="742446"/>
                    <a:pt x="1004510" y="787126"/>
                    <a:pt x="1067532" y="786874"/>
                  </a:cubicBezTo>
                  <a:cubicBezTo>
                    <a:pt x="1144760" y="786566"/>
                    <a:pt x="1180926" y="786467"/>
                    <a:pt x="1235562" y="787491"/>
                  </a:cubicBezTo>
                  <a:cubicBezTo>
                    <a:pt x="1247145" y="787715"/>
                    <a:pt x="1243696" y="778126"/>
                    <a:pt x="1245533" y="848617"/>
                  </a:cubicBezTo>
                  <a:close/>
                  <a:moveTo>
                    <a:pt x="1240765" y="561606"/>
                  </a:moveTo>
                  <a:cubicBezTo>
                    <a:pt x="1244495" y="800109"/>
                    <a:pt x="1246837" y="774663"/>
                    <a:pt x="1235772" y="774453"/>
                  </a:cubicBezTo>
                  <a:cubicBezTo>
                    <a:pt x="990361" y="769840"/>
                    <a:pt x="1020862" y="786145"/>
                    <a:pt x="1020343" y="752750"/>
                  </a:cubicBezTo>
                  <a:cubicBezTo>
                    <a:pt x="1018856" y="657865"/>
                    <a:pt x="1021128" y="658146"/>
                    <a:pt x="1019614" y="561354"/>
                  </a:cubicBezTo>
                  <a:cubicBezTo>
                    <a:pt x="1018660" y="500999"/>
                    <a:pt x="985018" y="526753"/>
                    <a:pt x="1235814" y="519898"/>
                  </a:cubicBezTo>
                  <a:cubicBezTo>
                    <a:pt x="1241887" y="519730"/>
                    <a:pt x="1240036" y="513505"/>
                    <a:pt x="1240765" y="561606"/>
                  </a:cubicBezTo>
                  <a:close/>
                  <a:moveTo>
                    <a:pt x="1235394" y="252066"/>
                  </a:moveTo>
                  <a:cubicBezTo>
                    <a:pt x="1241802" y="535095"/>
                    <a:pt x="1241242" y="506705"/>
                    <a:pt x="1235520" y="506845"/>
                  </a:cubicBezTo>
                  <a:cubicBezTo>
                    <a:pt x="1180183" y="508444"/>
                    <a:pt x="1170479" y="507869"/>
                    <a:pt x="1067490" y="508149"/>
                  </a:cubicBezTo>
                  <a:cubicBezTo>
                    <a:pt x="1002912" y="508318"/>
                    <a:pt x="1021128" y="550699"/>
                    <a:pt x="1013934" y="274315"/>
                  </a:cubicBezTo>
                  <a:cubicBezTo>
                    <a:pt x="1012967" y="236000"/>
                    <a:pt x="986616" y="259202"/>
                    <a:pt x="1235394" y="252066"/>
                  </a:cubicBezTo>
                  <a:close/>
                  <a:moveTo>
                    <a:pt x="1015084" y="1039901"/>
                  </a:moveTo>
                  <a:cubicBezTo>
                    <a:pt x="1015168" y="1045144"/>
                    <a:pt x="792433" y="1041387"/>
                    <a:pt x="792362" y="1039480"/>
                  </a:cubicBezTo>
                  <a:cubicBezTo>
                    <a:pt x="781719" y="744843"/>
                    <a:pt x="785295" y="786397"/>
                    <a:pt x="815249" y="786397"/>
                  </a:cubicBezTo>
                  <a:cubicBezTo>
                    <a:pt x="895505" y="786397"/>
                    <a:pt x="897679" y="787042"/>
                    <a:pt x="983433" y="787042"/>
                  </a:cubicBezTo>
                  <a:cubicBezTo>
                    <a:pt x="1017384" y="787042"/>
                    <a:pt x="1009867" y="746091"/>
                    <a:pt x="1015084" y="1039901"/>
                  </a:cubicBezTo>
                  <a:close/>
                  <a:moveTo>
                    <a:pt x="1008142" y="561578"/>
                  </a:moveTo>
                  <a:cubicBezTo>
                    <a:pt x="1012027" y="808857"/>
                    <a:pt x="1015084" y="774032"/>
                    <a:pt x="983433" y="774032"/>
                  </a:cubicBezTo>
                  <a:cubicBezTo>
                    <a:pt x="757444" y="774032"/>
                    <a:pt x="788310" y="779121"/>
                    <a:pt x="787903" y="752722"/>
                  </a:cubicBezTo>
                  <a:cubicBezTo>
                    <a:pt x="783654" y="481498"/>
                    <a:pt x="772281" y="520346"/>
                    <a:pt x="815249" y="520346"/>
                  </a:cubicBezTo>
                  <a:cubicBezTo>
                    <a:pt x="1044590" y="520346"/>
                    <a:pt x="1007371" y="512061"/>
                    <a:pt x="1008142" y="561578"/>
                  </a:cubicBezTo>
                  <a:close/>
                  <a:moveTo>
                    <a:pt x="815249" y="252235"/>
                  </a:moveTo>
                  <a:cubicBezTo>
                    <a:pt x="987247" y="252277"/>
                    <a:pt x="987710" y="252277"/>
                    <a:pt x="1001888" y="252305"/>
                  </a:cubicBezTo>
                  <a:cubicBezTo>
                    <a:pt x="1003234" y="308229"/>
                    <a:pt x="1007175" y="507182"/>
                    <a:pt x="1007203" y="508289"/>
                  </a:cubicBezTo>
                  <a:cubicBezTo>
                    <a:pt x="934785" y="508360"/>
                    <a:pt x="1000584" y="508360"/>
                    <a:pt x="783079" y="507266"/>
                  </a:cubicBezTo>
                  <a:cubicBezTo>
                    <a:pt x="778325" y="205984"/>
                    <a:pt x="768845" y="252235"/>
                    <a:pt x="815249" y="252235"/>
                  </a:cubicBezTo>
                  <a:close/>
                  <a:moveTo>
                    <a:pt x="777385" y="848504"/>
                  </a:moveTo>
                  <a:cubicBezTo>
                    <a:pt x="777722" y="913542"/>
                    <a:pt x="778535" y="975775"/>
                    <a:pt x="780849" y="1039985"/>
                  </a:cubicBezTo>
                  <a:cubicBezTo>
                    <a:pt x="780905" y="1041485"/>
                    <a:pt x="558730" y="1050247"/>
                    <a:pt x="558730" y="1040041"/>
                  </a:cubicBezTo>
                  <a:cubicBezTo>
                    <a:pt x="558730" y="765648"/>
                    <a:pt x="545731" y="787547"/>
                    <a:pt x="562994" y="787659"/>
                  </a:cubicBezTo>
                  <a:cubicBezTo>
                    <a:pt x="819919" y="789412"/>
                    <a:pt x="776951" y="764835"/>
                    <a:pt x="777385" y="848504"/>
                  </a:cubicBezTo>
                  <a:close/>
                  <a:moveTo>
                    <a:pt x="772449" y="561634"/>
                  </a:moveTo>
                  <a:cubicBezTo>
                    <a:pt x="776362" y="812530"/>
                    <a:pt x="790974" y="773009"/>
                    <a:pt x="731094" y="774144"/>
                  </a:cubicBezTo>
                  <a:cubicBezTo>
                    <a:pt x="521891" y="777803"/>
                    <a:pt x="553963" y="779191"/>
                    <a:pt x="553556" y="752750"/>
                  </a:cubicBezTo>
                  <a:cubicBezTo>
                    <a:pt x="549461" y="491143"/>
                    <a:pt x="547119" y="520066"/>
                    <a:pt x="563120" y="519814"/>
                  </a:cubicBezTo>
                  <a:cubicBezTo>
                    <a:pt x="814646" y="515748"/>
                    <a:pt x="771692" y="513673"/>
                    <a:pt x="772449" y="561634"/>
                  </a:cubicBezTo>
                  <a:close/>
                  <a:moveTo>
                    <a:pt x="563064" y="251646"/>
                  </a:moveTo>
                  <a:cubicBezTo>
                    <a:pt x="799641" y="250216"/>
                    <a:pt x="767260" y="245000"/>
                    <a:pt x="767835" y="276671"/>
                  </a:cubicBezTo>
                  <a:cubicBezTo>
                    <a:pt x="769027" y="341722"/>
                    <a:pt x="769728" y="389165"/>
                    <a:pt x="771594" y="507182"/>
                  </a:cubicBezTo>
                  <a:cubicBezTo>
                    <a:pt x="717940" y="506775"/>
                    <a:pt x="675028" y="505093"/>
                    <a:pt x="550667" y="506986"/>
                  </a:cubicBezTo>
                  <a:cubicBezTo>
                    <a:pt x="547189" y="216681"/>
                    <a:pt x="537695" y="251786"/>
                    <a:pt x="563064" y="251646"/>
                  </a:cubicBezTo>
                  <a:close/>
                  <a:moveTo>
                    <a:pt x="547245" y="1040041"/>
                  </a:moveTo>
                  <a:cubicBezTo>
                    <a:pt x="547245" y="1046392"/>
                    <a:pt x="566626" y="1043672"/>
                    <a:pt x="325099" y="1043448"/>
                  </a:cubicBezTo>
                  <a:cubicBezTo>
                    <a:pt x="325435" y="928122"/>
                    <a:pt x="322322" y="853187"/>
                    <a:pt x="321060" y="787785"/>
                  </a:cubicBezTo>
                  <a:cubicBezTo>
                    <a:pt x="391051" y="787757"/>
                    <a:pt x="457691" y="787070"/>
                    <a:pt x="542702" y="787547"/>
                  </a:cubicBezTo>
                  <a:cubicBezTo>
                    <a:pt x="544048" y="855122"/>
                    <a:pt x="547245" y="917818"/>
                    <a:pt x="547245" y="1040041"/>
                  </a:cubicBezTo>
                  <a:close/>
                  <a:moveTo>
                    <a:pt x="542071" y="752974"/>
                  </a:moveTo>
                  <a:cubicBezTo>
                    <a:pt x="542519" y="781266"/>
                    <a:pt x="578812" y="774635"/>
                    <a:pt x="320793" y="774761"/>
                  </a:cubicBezTo>
                  <a:cubicBezTo>
                    <a:pt x="318003" y="617166"/>
                    <a:pt x="316951" y="598576"/>
                    <a:pt x="316137" y="520388"/>
                  </a:cubicBezTo>
                  <a:cubicBezTo>
                    <a:pt x="474702" y="520501"/>
                    <a:pt x="500827" y="520655"/>
                    <a:pt x="539336" y="520164"/>
                  </a:cubicBezTo>
                  <a:cubicBezTo>
                    <a:pt x="541299" y="666277"/>
                    <a:pt x="541061" y="688260"/>
                    <a:pt x="542071" y="752974"/>
                  </a:cubicBezTo>
                  <a:close/>
                  <a:moveTo>
                    <a:pt x="534273" y="251786"/>
                  </a:moveTo>
                  <a:cubicBezTo>
                    <a:pt x="538368" y="380374"/>
                    <a:pt x="537106" y="341372"/>
                    <a:pt x="539168" y="507154"/>
                  </a:cubicBezTo>
                  <a:cubicBezTo>
                    <a:pt x="504992" y="507574"/>
                    <a:pt x="492105" y="507490"/>
                    <a:pt x="316025" y="507378"/>
                  </a:cubicBezTo>
                  <a:cubicBezTo>
                    <a:pt x="315380" y="427396"/>
                    <a:pt x="316769" y="448678"/>
                    <a:pt x="312758" y="253174"/>
                  </a:cubicBezTo>
                  <a:cubicBezTo>
                    <a:pt x="384446" y="253132"/>
                    <a:pt x="327020" y="252627"/>
                    <a:pt x="534273" y="251786"/>
                  </a:cubicBezTo>
                  <a:close/>
                  <a:moveTo>
                    <a:pt x="142737" y="251912"/>
                  </a:moveTo>
                  <a:cubicBezTo>
                    <a:pt x="225195" y="251912"/>
                    <a:pt x="224718" y="253062"/>
                    <a:pt x="301259" y="253146"/>
                  </a:cubicBezTo>
                  <a:cubicBezTo>
                    <a:pt x="305381" y="455127"/>
                    <a:pt x="303881" y="429569"/>
                    <a:pt x="304540" y="507350"/>
                  </a:cubicBezTo>
                  <a:cubicBezTo>
                    <a:pt x="146565" y="507238"/>
                    <a:pt x="121673" y="507140"/>
                    <a:pt x="82954" y="507434"/>
                  </a:cubicBezTo>
                  <a:cubicBezTo>
                    <a:pt x="79883" y="199142"/>
                    <a:pt x="58161" y="251912"/>
                    <a:pt x="142737" y="251912"/>
                  </a:cubicBezTo>
                  <a:close/>
                  <a:moveTo>
                    <a:pt x="142737" y="520262"/>
                  </a:moveTo>
                  <a:cubicBezTo>
                    <a:pt x="335602" y="520388"/>
                    <a:pt x="304344" y="506607"/>
                    <a:pt x="305199" y="561634"/>
                  </a:cubicBezTo>
                  <a:cubicBezTo>
                    <a:pt x="306714" y="658973"/>
                    <a:pt x="307443" y="657332"/>
                    <a:pt x="308943" y="752946"/>
                  </a:cubicBezTo>
                  <a:cubicBezTo>
                    <a:pt x="309434" y="784308"/>
                    <a:pt x="344199" y="774495"/>
                    <a:pt x="86488" y="774368"/>
                  </a:cubicBezTo>
                  <a:cubicBezTo>
                    <a:pt x="81356" y="473465"/>
                    <a:pt x="66715" y="520262"/>
                    <a:pt x="142737" y="520262"/>
                  </a:cubicBezTo>
                  <a:close/>
                  <a:moveTo>
                    <a:pt x="90751" y="1039368"/>
                  </a:moveTo>
                  <a:cubicBezTo>
                    <a:pt x="89812" y="740343"/>
                    <a:pt x="64626" y="787379"/>
                    <a:pt x="142737" y="787421"/>
                  </a:cubicBezTo>
                  <a:cubicBezTo>
                    <a:pt x="215813" y="787421"/>
                    <a:pt x="227579" y="787785"/>
                    <a:pt x="309546" y="787785"/>
                  </a:cubicBezTo>
                  <a:cubicBezTo>
                    <a:pt x="311019" y="865104"/>
                    <a:pt x="313922" y="924673"/>
                    <a:pt x="313571" y="1043448"/>
                  </a:cubicBezTo>
                  <a:cubicBezTo>
                    <a:pt x="312169" y="1043448"/>
                    <a:pt x="90765" y="1043448"/>
                    <a:pt x="90751" y="1039368"/>
                  </a:cubicBezTo>
                  <a:close/>
                  <a:moveTo>
                    <a:pt x="93304" y="1230904"/>
                  </a:moveTo>
                  <a:cubicBezTo>
                    <a:pt x="92322" y="1178737"/>
                    <a:pt x="91046" y="1107966"/>
                    <a:pt x="90822" y="1055673"/>
                  </a:cubicBezTo>
                  <a:cubicBezTo>
                    <a:pt x="218730" y="1055154"/>
                    <a:pt x="207764" y="1056458"/>
                    <a:pt x="313557" y="1056458"/>
                  </a:cubicBezTo>
                  <a:cubicBezTo>
                    <a:pt x="313221" y="1324570"/>
                    <a:pt x="323893" y="1309821"/>
                    <a:pt x="310823" y="1309821"/>
                  </a:cubicBezTo>
                  <a:cubicBezTo>
                    <a:pt x="49172" y="1309821"/>
                    <a:pt x="95155" y="1330374"/>
                    <a:pt x="93304" y="1230904"/>
                  </a:cubicBezTo>
                  <a:close/>
                  <a:moveTo>
                    <a:pt x="94944" y="1326547"/>
                  </a:moveTo>
                  <a:cubicBezTo>
                    <a:pt x="94860" y="1321485"/>
                    <a:pt x="317344" y="1321219"/>
                    <a:pt x="317428" y="1326771"/>
                  </a:cubicBezTo>
                  <a:cubicBezTo>
                    <a:pt x="321831" y="1607599"/>
                    <a:pt x="330385" y="1577190"/>
                    <a:pt x="310809" y="1577190"/>
                  </a:cubicBezTo>
                  <a:cubicBezTo>
                    <a:pt x="156999" y="1577162"/>
                    <a:pt x="129681" y="1577064"/>
                    <a:pt x="99544" y="1577344"/>
                  </a:cubicBezTo>
                  <a:cubicBezTo>
                    <a:pt x="98773" y="1546627"/>
                    <a:pt x="95071" y="1334482"/>
                    <a:pt x="94944" y="1326547"/>
                  </a:cubicBezTo>
                  <a:close/>
                  <a:moveTo>
                    <a:pt x="104200" y="1804645"/>
                  </a:moveTo>
                  <a:cubicBezTo>
                    <a:pt x="101031" y="1551253"/>
                    <a:pt x="87063" y="1590186"/>
                    <a:pt x="142737" y="1590186"/>
                  </a:cubicBezTo>
                  <a:cubicBezTo>
                    <a:pt x="154390" y="1590186"/>
                    <a:pt x="313024" y="1590214"/>
                    <a:pt x="322925" y="1590228"/>
                  </a:cubicBezTo>
                  <a:cubicBezTo>
                    <a:pt x="323724" y="1657494"/>
                    <a:pt x="323191" y="1624338"/>
                    <a:pt x="326515" y="1847138"/>
                  </a:cubicBezTo>
                  <a:cubicBezTo>
                    <a:pt x="63798" y="1847334"/>
                    <a:pt x="104845" y="1855536"/>
                    <a:pt x="104200" y="1804645"/>
                  </a:cubicBezTo>
                  <a:close/>
                  <a:moveTo>
                    <a:pt x="108575" y="2091515"/>
                  </a:moveTo>
                  <a:cubicBezTo>
                    <a:pt x="105925" y="1925045"/>
                    <a:pt x="105392" y="1893123"/>
                    <a:pt x="104915" y="1858620"/>
                  </a:cubicBezTo>
                  <a:cubicBezTo>
                    <a:pt x="192674" y="1857695"/>
                    <a:pt x="226429" y="1860233"/>
                    <a:pt x="326725" y="1860163"/>
                  </a:cubicBezTo>
                  <a:cubicBezTo>
                    <a:pt x="329207" y="2022861"/>
                    <a:pt x="326978" y="2004257"/>
                    <a:pt x="329193" y="2115573"/>
                  </a:cubicBezTo>
                  <a:cubicBezTo>
                    <a:pt x="70684" y="2116414"/>
                    <a:pt x="108982" y="2117802"/>
                    <a:pt x="108575" y="2091515"/>
                  </a:cubicBezTo>
                  <a:close/>
                  <a:moveTo>
                    <a:pt x="112572" y="2378441"/>
                  </a:moveTo>
                  <a:cubicBezTo>
                    <a:pt x="106177" y="2085599"/>
                    <a:pt x="99516" y="2126858"/>
                    <a:pt x="142751" y="2126858"/>
                  </a:cubicBezTo>
                  <a:cubicBezTo>
                    <a:pt x="225461" y="2126858"/>
                    <a:pt x="227004" y="2128611"/>
                    <a:pt x="310837" y="2128611"/>
                  </a:cubicBezTo>
                  <a:cubicBezTo>
                    <a:pt x="332671" y="2128611"/>
                    <a:pt x="332237" y="2087968"/>
                    <a:pt x="334999" y="2377964"/>
                  </a:cubicBezTo>
                  <a:cubicBezTo>
                    <a:pt x="335055" y="2384343"/>
                    <a:pt x="339403" y="2382689"/>
                    <a:pt x="310837" y="2382689"/>
                  </a:cubicBezTo>
                  <a:cubicBezTo>
                    <a:pt x="89251" y="2382689"/>
                    <a:pt x="112684" y="2383418"/>
                    <a:pt x="112572" y="2378441"/>
                  </a:cubicBezTo>
                  <a:close/>
                  <a:moveTo>
                    <a:pt x="112951" y="2395321"/>
                  </a:moveTo>
                  <a:cubicBezTo>
                    <a:pt x="147364" y="2395293"/>
                    <a:pt x="334102" y="2395741"/>
                    <a:pt x="335153" y="2395741"/>
                  </a:cubicBezTo>
                  <a:cubicBezTo>
                    <a:pt x="338126" y="2691023"/>
                    <a:pt x="352262" y="2650829"/>
                    <a:pt x="310823" y="2650829"/>
                  </a:cubicBezTo>
                  <a:cubicBezTo>
                    <a:pt x="143648" y="2650801"/>
                    <a:pt x="134365" y="2650815"/>
                    <a:pt x="115573" y="2650773"/>
                  </a:cubicBezTo>
                  <a:cubicBezTo>
                    <a:pt x="114255" y="2555411"/>
                    <a:pt x="116372" y="2551682"/>
                    <a:pt x="112951" y="2395321"/>
                  </a:cubicBezTo>
                  <a:close/>
                  <a:moveTo>
                    <a:pt x="121407" y="2919081"/>
                  </a:moveTo>
                  <a:cubicBezTo>
                    <a:pt x="116330" y="2669910"/>
                    <a:pt x="116793" y="2737176"/>
                    <a:pt x="115755" y="2663783"/>
                  </a:cubicBezTo>
                  <a:cubicBezTo>
                    <a:pt x="356694" y="2664400"/>
                    <a:pt x="339473" y="2662409"/>
                    <a:pt x="339515" y="2665648"/>
                  </a:cubicBezTo>
                  <a:cubicBezTo>
                    <a:pt x="344044" y="2955462"/>
                    <a:pt x="356455" y="2917455"/>
                    <a:pt x="310809" y="2917455"/>
                  </a:cubicBezTo>
                  <a:cubicBezTo>
                    <a:pt x="219501" y="2917469"/>
                    <a:pt x="218548" y="2919530"/>
                    <a:pt x="121407" y="2919081"/>
                  </a:cubicBezTo>
                  <a:close/>
                  <a:moveTo>
                    <a:pt x="121687" y="2932105"/>
                  </a:moveTo>
                  <a:cubicBezTo>
                    <a:pt x="198270" y="2932442"/>
                    <a:pt x="209545" y="2930843"/>
                    <a:pt x="343666" y="2930437"/>
                  </a:cubicBezTo>
                  <a:cubicBezTo>
                    <a:pt x="348434" y="3234579"/>
                    <a:pt x="359554" y="3185580"/>
                    <a:pt x="310823" y="3185580"/>
                  </a:cubicBezTo>
                  <a:cubicBezTo>
                    <a:pt x="226752" y="3185580"/>
                    <a:pt x="226667" y="3187165"/>
                    <a:pt x="142737" y="3187165"/>
                  </a:cubicBezTo>
                  <a:cubicBezTo>
                    <a:pt x="117396" y="3187165"/>
                    <a:pt x="127802" y="3219915"/>
                    <a:pt x="121687" y="2932105"/>
                  </a:cubicBezTo>
                  <a:close/>
                  <a:moveTo>
                    <a:pt x="127493" y="3430798"/>
                  </a:moveTo>
                  <a:cubicBezTo>
                    <a:pt x="123314" y="3163009"/>
                    <a:pt x="123272" y="3200175"/>
                    <a:pt x="142737" y="3200175"/>
                  </a:cubicBezTo>
                  <a:cubicBezTo>
                    <a:pt x="383044" y="3200175"/>
                    <a:pt x="348223" y="3183057"/>
                    <a:pt x="349135" y="3239654"/>
                  </a:cubicBezTo>
                  <a:cubicBezTo>
                    <a:pt x="350593" y="3333011"/>
                    <a:pt x="348812" y="3335507"/>
                    <a:pt x="350313" y="3430995"/>
                  </a:cubicBezTo>
                  <a:cubicBezTo>
                    <a:pt x="350748" y="3458431"/>
                    <a:pt x="358601" y="3452613"/>
                    <a:pt x="310837" y="3452613"/>
                  </a:cubicBezTo>
                  <a:cubicBezTo>
                    <a:pt x="98408" y="3452613"/>
                    <a:pt x="127956" y="3460856"/>
                    <a:pt x="127493" y="3430798"/>
                  </a:cubicBezTo>
                  <a:close/>
                  <a:moveTo>
                    <a:pt x="132584" y="3717780"/>
                  </a:moveTo>
                  <a:cubicBezTo>
                    <a:pt x="125572" y="3425597"/>
                    <a:pt x="123468" y="3465973"/>
                    <a:pt x="142737" y="3465973"/>
                  </a:cubicBezTo>
                  <a:cubicBezTo>
                    <a:pt x="393940" y="3465973"/>
                    <a:pt x="350649" y="3449402"/>
                    <a:pt x="351631" y="3526665"/>
                  </a:cubicBezTo>
                  <a:cubicBezTo>
                    <a:pt x="352402" y="3587945"/>
                    <a:pt x="353356" y="3657159"/>
                    <a:pt x="354955" y="3718145"/>
                  </a:cubicBezTo>
                  <a:cubicBezTo>
                    <a:pt x="355053" y="3722070"/>
                    <a:pt x="361658" y="3720921"/>
                    <a:pt x="310837" y="3720921"/>
                  </a:cubicBezTo>
                  <a:cubicBezTo>
                    <a:pt x="117929" y="3720921"/>
                    <a:pt x="132836" y="3728702"/>
                    <a:pt x="132584" y="3717780"/>
                  </a:cubicBezTo>
                  <a:close/>
                  <a:moveTo>
                    <a:pt x="138011" y="3990196"/>
                  </a:moveTo>
                  <a:cubicBezTo>
                    <a:pt x="133341" y="3706719"/>
                    <a:pt x="127647" y="3736258"/>
                    <a:pt x="142737" y="3736258"/>
                  </a:cubicBezTo>
                  <a:cubicBezTo>
                    <a:pt x="397642" y="3736258"/>
                    <a:pt x="355235" y="3706537"/>
                    <a:pt x="356918" y="3813703"/>
                  </a:cubicBezTo>
                  <a:cubicBezTo>
                    <a:pt x="358404" y="3908812"/>
                    <a:pt x="359456" y="3907256"/>
                    <a:pt x="360887" y="3990393"/>
                  </a:cubicBezTo>
                  <a:cubicBezTo>
                    <a:pt x="333653" y="3990281"/>
                    <a:pt x="151123" y="3990196"/>
                    <a:pt x="138011" y="3990196"/>
                  </a:cubicBezTo>
                  <a:close/>
                  <a:moveTo>
                    <a:pt x="142737" y="4003207"/>
                  </a:moveTo>
                  <a:cubicBezTo>
                    <a:pt x="340300" y="4003333"/>
                    <a:pt x="337579" y="4003319"/>
                    <a:pt x="361111" y="4003431"/>
                  </a:cubicBezTo>
                  <a:cubicBezTo>
                    <a:pt x="363046" y="4138608"/>
                    <a:pt x="362429" y="4132496"/>
                    <a:pt x="364631" y="4257032"/>
                  </a:cubicBezTo>
                  <a:cubicBezTo>
                    <a:pt x="308453" y="4256373"/>
                    <a:pt x="226934" y="4257102"/>
                    <a:pt x="142568" y="4257102"/>
                  </a:cubicBezTo>
                  <a:cubicBezTo>
                    <a:pt x="141278" y="3983481"/>
                    <a:pt x="132485" y="4003207"/>
                    <a:pt x="142737" y="4003207"/>
                  </a:cubicBezTo>
                  <a:close/>
                  <a:moveTo>
                    <a:pt x="142737" y="4270099"/>
                  </a:moveTo>
                  <a:cubicBezTo>
                    <a:pt x="399493" y="4270099"/>
                    <a:pt x="364701" y="4261392"/>
                    <a:pt x="365276" y="4292222"/>
                  </a:cubicBezTo>
                  <a:cubicBezTo>
                    <a:pt x="370535" y="4571381"/>
                    <a:pt x="380576" y="4525873"/>
                    <a:pt x="310823" y="4525873"/>
                  </a:cubicBezTo>
                  <a:cubicBezTo>
                    <a:pt x="229907" y="4525873"/>
                    <a:pt x="227355" y="4524205"/>
                    <a:pt x="146579" y="4524149"/>
                  </a:cubicBezTo>
                  <a:cubicBezTo>
                    <a:pt x="140170" y="4250808"/>
                    <a:pt x="143732" y="4270099"/>
                    <a:pt x="142737" y="4270099"/>
                  </a:cubicBezTo>
                  <a:close/>
                  <a:moveTo>
                    <a:pt x="149005" y="4770530"/>
                  </a:moveTo>
                  <a:cubicBezTo>
                    <a:pt x="147547" y="4677426"/>
                    <a:pt x="149131" y="4674538"/>
                    <a:pt x="147631" y="4579078"/>
                  </a:cubicBezTo>
                  <a:cubicBezTo>
                    <a:pt x="146747" y="4521640"/>
                    <a:pt x="109487" y="4537874"/>
                    <a:pt x="367590" y="4539010"/>
                  </a:cubicBezTo>
                  <a:cubicBezTo>
                    <a:pt x="368754" y="4670556"/>
                    <a:pt x="372105" y="4671131"/>
                    <a:pt x="373522" y="4792892"/>
                  </a:cubicBezTo>
                  <a:cubicBezTo>
                    <a:pt x="120467" y="4788349"/>
                    <a:pt x="149608" y="4809084"/>
                    <a:pt x="149005" y="4770530"/>
                  </a:cubicBezTo>
                  <a:close/>
                  <a:moveTo>
                    <a:pt x="153324" y="5057400"/>
                  </a:moveTo>
                  <a:cubicBezTo>
                    <a:pt x="151894" y="4988999"/>
                    <a:pt x="151024" y="4938009"/>
                    <a:pt x="150281" y="4866200"/>
                  </a:cubicBezTo>
                  <a:cubicBezTo>
                    <a:pt x="149496" y="4790677"/>
                    <a:pt x="133930" y="4807935"/>
                    <a:pt x="226878" y="4806182"/>
                  </a:cubicBezTo>
                  <a:cubicBezTo>
                    <a:pt x="287319" y="4805117"/>
                    <a:pt x="338168" y="4805271"/>
                    <a:pt x="373662" y="4805930"/>
                  </a:cubicBezTo>
                  <a:cubicBezTo>
                    <a:pt x="374293" y="4878720"/>
                    <a:pt x="371937" y="4914316"/>
                    <a:pt x="376551" y="5061901"/>
                  </a:cubicBezTo>
                  <a:cubicBezTo>
                    <a:pt x="133411" y="5061901"/>
                    <a:pt x="153380" y="5059854"/>
                    <a:pt x="153324" y="5057400"/>
                  </a:cubicBezTo>
                  <a:close/>
                  <a:moveTo>
                    <a:pt x="153661" y="5073144"/>
                  </a:moveTo>
                  <a:cubicBezTo>
                    <a:pt x="228462" y="5073299"/>
                    <a:pt x="205408" y="5074911"/>
                    <a:pt x="376958" y="5074911"/>
                  </a:cubicBezTo>
                  <a:cubicBezTo>
                    <a:pt x="380716" y="5197373"/>
                    <a:pt x="378570" y="5244955"/>
                    <a:pt x="379664" y="5328344"/>
                  </a:cubicBezTo>
                  <a:cubicBezTo>
                    <a:pt x="155666" y="5329255"/>
                    <a:pt x="231099" y="5329718"/>
                    <a:pt x="158667" y="5329900"/>
                  </a:cubicBezTo>
                  <a:cubicBezTo>
                    <a:pt x="158653" y="5328470"/>
                    <a:pt x="153689" y="5074224"/>
                    <a:pt x="153661" y="5073144"/>
                  </a:cubicBezTo>
                  <a:close/>
                  <a:moveTo>
                    <a:pt x="158906" y="5344523"/>
                  </a:moveTo>
                  <a:cubicBezTo>
                    <a:pt x="158878" y="5342714"/>
                    <a:pt x="139778" y="5342434"/>
                    <a:pt x="379846" y="5341369"/>
                  </a:cubicBezTo>
                  <a:cubicBezTo>
                    <a:pt x="381361" y="5439576"/>
                    <a:pt x="383801" y="5443810"/>
                    <a:pt x="385652" y="5597914"/>
                  </a:cubicBezTo>
                  <a:cubicBezTo>
                    <a:pt x="287249" y="5597564"/>
                    <a:pt x="233581" y="5598026"/>
                    <a:pt x="162748" y="5598083"/>
                  </a:cubicBezTo>
                  <a:cubicBezTo>
                    <a:pt x="160981" y="5515030"/>
                    <a:pt x="160238" y="5427730"/>
                    <a:pt x="158906" y="5344523"/>
                  </a:cubicBezTo>
                  <a:close/>
                  <a:moveTo>
                    <a:pt x="166422" y="5823196"/>
                  </a:moveTo>
                  <a:cubicBezTo>
                    <a:pt x="165371" y="5567814"/>
                    <a:pt x="143312" y="5611303"/>
                    <a:pt x="226794" y="5610966"/>
                  </a:cubicBezTo>
                  <a:cubicBezTo>
                    <a:pt x="283841" y="5610812"/>
                    <a:pt x="321761" y="5610756"/>
                    <a:pt x="385806" y="5610938"/>
                  </a:cubicBezTo>
                  <a:cubicBezTo>
                    <a:pt x="388863" y="5886789"/>
                    <a:pt x="385848" y="5550822"/>
                    <a:pt x="388162" y="5865984"/>
                  </a:cubicBezTo>
                  <a:cubicBezTo>
                    <a:pt x="122445" y="5867372"/>
                    <a:pt x="166633" y="5872573"/>
                    <a:pt x="166422" y="5823196"/>
                  </a:cubicBezTo>
                  <a:close/>
                  <a:moveTo>
                    <a:pt x="170587" y="6110234"/>
                  </a:moveTo>
                  <a:cubicBezTo>
                    <a:pt x="166198" y="5830192"/>
                    <a:pt x="149258" y="5876064"/>
                    <a:pt x="226639" y="5878083"/>
                  </a:cubicBezTo>
                  <a:cubicBezTo>
                    <a:pt x="274361" y="5879386"/>
                    <a:pt x="314637" y="5879386"/>
                    <a:pt x="388275" y="5879022"/>
                  </a:cubicBezTo>
                  <a:cubicBezTo>
                    <a:pt x="389635" y="6016877"/>
                    <a:pt x="392916" y="6008774"/>
                    <a:pt x="394375" y="6132147"/>
                  </a:cubicBezTo>
                  <a:cubicBezTo>
                    <a:pt x="137856" y="6129034"/>
                    <a:pt x="171176" y="6146265"/>
                    <a:pt x="170587" y="6110234"/>
                  </a:cubicBezTo>
                  <a:close/>
                  <a:moveTo>
                    <a:pt x="174626" y="6402081"/>
                  </a:moveTo>
                  <a:cubicBezTo>
                    <a:pt x="174388" y="6331871"/>
                    <a:pt x="174486" y="6347447"/>
                    <a:pt x="171190" y="6146447"/>
                  </a:cubicBezTo>
                  <a:cubicBezTo>
                    <a:pt x="239176" y="6146026"/>
                    <a:pt x="257786" y="6143531"/>
                    <a:pt x="394515" y="6145199"/>
                  </a:cubicBezTo>
                  <a:cubicBezTo>
                    <a:pt x="395132" y="6215269"/>
                    <a:pt x="396114" y="6373145"/>
                    <a:pt x="396492" y="6402096"/>
                  </a:cubicBezTo>
                  <a:lnTo>
                    <a:pt x="174626" y="6402081"/>
                  </a:lnTo>
                  <a:close/>
                  <a:moveTo>
                    <a:pt x="394908" y="5341298"/>
                  </a:moveTo>
                  <a:cubicBezTo>
                    <a:pt x="631723" y="5340331"/>
                    <a:pt x="613478" y="5343205"/>
                    <a:pt x="613506" y="5344775"/>
                  </a:cubicBezTo>
                  <a:cubicBezTo>
                    <a:pt x="618078" y="5636959"/>
                    <a:pt x="643727" y="5596624"/>
                    <a:pt x="562994" y="5597605"/>
                  </a:cubicBezTo>
                  <a:cubicBezTo>
                    <a:pt x="508386" y="5598195"/>
                    <a:pt x="475473" y="5598180"/>
                    <a:pt x="397165" y="5597956"/>
                  </a:cubicBezTo>
                  <a:cubicBezTo>
                    <a:pt x="393758" y="5321152"/>
                    <a:pt x="386732" y="5341340"/>
                    <a:pt x="394908" y="5341298"/>
                  </a:cubicBezTo>
                  <a:close/>
                  <a:moveTo>
                    <a:pt x="399549" y="5823224"/>
                  </a:moveTo>
                  <a:cubicBezTo>
                    <a:pt x="399549" y="5566902"/>
                    <a:pt x="372652" y="5611107"/>
                    <a:pt x="478937" y="5611107"/>
                  </a:cubicBezTo>
                  <a:cubicBezTo>
                    <a:pt x="558170" y="5611107"/>
                    <a:pt x="555028" y="5610406"/>
                    <a:pt x="619424" y="5610181"/>
                  </a:cubicBezTo>
                  <a:cubicBezTo>
                    <a:pt x="619144" y="5769837"/>
                    <a:pt x="621570" y="5793390"/>
                    <a:pt x="623407" y="5865353"/>
                  </a:cubicBezTo>
                  <a:cubicBezTo>
                    <a:pt x="359947" y="5865633"/>
                    <a:pt x="399549" y="5880228"/>
                    <a:pt x="399549" y="5823224"/>
                  </a:cubicBezTo>
                  <a:close/>
                  <a:moveTo>
                    <a:pt x="405566" y="6110206"/>
                  </a:moveTo>
                  <a:cubicBezTo>
                    <a:pt x="401232" y="5832617"/>
                    <a:pt x="373886" y="5878770"/>
                    <a:pt x="478937" y="5878770"/>
                  </a:cubicBezTo>
                  <a:cubicBezTo>
                    <a:pt x="562713" y="5878770"/>
                    <a:pt x="551172" y="5878476"/>
                    <a:pt x="623716" y="5878391"/>
                  </a:cubicBezTo>
                  <a:cubicBezTo>
                    <a:pt x="626296" y="5992848"/>
                    <a:pt x="623996" y="6007218"/>
                    <a:pt x="626029" y="6132245"/>
                  </a:cubicBezTo>
                  <a:cubicBezTo>
                    <a:pt x="370717" y="6132512"/>
                    <a:pt x="406028" y="6140348"/>
                    <a:pt x="405566" y="6110206"/>
                  </a:cubicBezTo>
                  <a:close/>
                  <a:moveTo>
                    <a:pt x="407992" y="6402109"/>
                  </a:moveTo>
                  <a:cubicBezTo>
                    <a:pt x="407571" y="6370215"/>
                    <a:pt x="406589" y="6211877"/>
                    <a:pt x="406000" y="6145339"/>
                  </a:cubicBezTo>
                  <a:cubicBezTo>
                    <a:pt x="482989" y="6146223"/>
                    <a:pt x="568028" y="6145326"/>
                    <a:pt x="626254" y="6145255"/>
                  </a:cubicBezTo>
                  <a:cubicBezTo>
                    <a:pt x="629732" y="6358859"/>
                    <a:pt x="629311" y="6338040"/>
                    <a:pt x="630769" y="6400133"/>
                  </a:cubicBezTo>
                  <a:cubicBezTo>
                    <a:pt x="551971" y="6400399"/>
                    <a:pt x="586567" y="6402123"/>
                    <a:pt x="407992" y="6402109"/>
                  </a:cubicBezTo>
                  <a:close/>
                  <a:moveTo>
                    <a:pt x="633672" y="5822986"/>
                  </a:moveTo>
                  <a:cubicBezTo>
                    <a:pt x="625693" y="5576786"/>
                    <a:pt x="629437" y="5610139"/>
                    <a:pt x="647149" y="5610139"/>
                  </a:cubicBezTo>
                  <a:cubicBezTo>
                    <a:pt x="885409" y="5610139"/>
                    <a:pt x="852958" y="5604700"/>
                    <a:pt x="853070" y="5631786"/>
                  </a:cubicBezTo>
                  <a:cubicBezTo>
                    <a:pt x="854234" y="5906893"/>
                    <a:pt x="870403" y="5864330"/>
                    <a:pt x="815263" y="5864330"/>
                  </a:cubicBezTo>
                  <a:cubicBezTo>
                    <a:pt x="604629" y="5864330"/>
                    <a:pt x="635523" y="5880466"/>
                    <a:pt x="633672" y="5822986"/>
                  </a:cubicBezTo>
                  <a:close/>
                  <a:moveTo>
                    <a:pt x="637164" y="6110262"/>
                  </a:moveTo>
                  <a:cubicBezTo>
                    <a:pt x="633055" y="5847492"/>
                    <a:pt x="633167" y="5878377"/>
                    <a:pt x="647149" y="5878377"/>
                  </a:cubicBezTo>
                  <a:cubicBezTo>
                    <a:pt x="893725" y="5878377"/>
                    <a:pt x="855861" y="5863628"/>
                    <a:pt x="856730" y="5919090"/>
                  </a:cubicBezTo>
                  <a:cubicBezTo>
                    <a:pt x="860643" y="6170210"/>
                    <a:pt x="878046" y="6133437"/>
                    <a:pt x="815249" y="6133437"/>
                  </a:cubicBezTo>
                  <a:cubicBezTo>
                    <a:pt x="608135" y="6133437"/>
                    <a:pt x="637613" y="6138470"/>
                    <a:pt x="637164" y="6110262"/>
                  </a:cubicBezTo>
                  <a:close/>
                  <a:moveTo>
                    <a:pt x="864640" y="6397693"/>
                  </a:moveTo>
                  <a:cubicBezTo>
                    <a:pt x="864626" y="6405250"/>
                    <a:pt x="883768" y="6400091"/>
                    <a:pt x="647135" y="6400091"/>
                  </a:cubicBezTo>
                  <a:cubicBezTo>
                    <a:pt x="639730" y="6400091"/>
                    <a:pt x="642339" y="6428719"/>
                    <a:pt x="637725" y="6145227"/>
                  </a:cubicBezTo>
                  <a:cubicBezTo>
                    <a:pt x="737629" y="6145171"/>
                    <a:pt x="714658" y="6146629"/>
                    <a:pt x="862087" y="6146405"/>
                  </a:cubicBezTo>
                  <a:cubicBezTo>
                    <a:pt x="862115" y="6148045"/>
                    <a:pt x="864696" y="6350980"/>
                    <a:pt x="864640" y="6397693"/>
                  </a:cubicBezTo>
                  <a:close/>
                  <a:moveTo>
                    <a:pt x="866869" y="5823140"/>
                  </a:moveTo>
                  <a:cubicBezTo>
                    <a:pt x="863756" y="5575623"/>
                    <a:pt x="852579" y="5611317"/>
                    <a:pt x="899418" y="5610686"/>
                  </a:cubicBezTo>
                  <a:cubicBezTo>
                    <a:pt x="1116138" y="5607756"/>
                    <a:pt x="1086814" y="5606606"/>
                    <a:pt x="1087445" y="5631940"/>
                  </a:cubicBezTo>
                  <a:cubicBezTo>
                    <a:pt x="1093966" y="5903136"/>
                    <a:pt x="1093812" y="5865451"/>
                    <a:pt x="1067574" y="5865157"/>
                  </a:cubicBezTo>
                  <a:cubicBezTo>
                    <a:pt x="831390" y="5862605"/>
                    <a:pt x="867543" y="5877803"/>
                    <a:pt x="866869" y="5823140"/>
                  </a:cubicBezTo>
                  <a:close/>
                  <a:moveTo>
                    <a:pt x="873054" y="6110206"/>
                  </a:moveTo>
                  <a:cubicBezTo>
                    <a:pt x="868861" y="5842305"/>
                    <a:pt x="853056" y="5877368"/>
                    <a:pt x="899306" y="5877550"/>
                  </a:cubicBezTo>
                  <a:cubicBezTo>
                    <a:pt x="1126277" y="5878461"/>
                    <a:pt x="1090320" y="5867512"/>
                    <a:pt x="1091120" y="5919090"/>
                  </a:cubicBezTo>
                  <a:cubicBezTo>
                    <a:pt x="1092606" y="6013723"/>
                    <a:pt x="1093420" y="6019962"/>
                    <a:pt x="1094836" y="6110430"/>
                  </a:cubicBezTo>
                  <a:cubicBezTo>
                    <a:pt x="1095299" y="6140657"/>
                    <a:pt x="1115871" y="6133086"/>
                    <a:pt x="983433" y="6133185"/>
                  </a:cubicBezTo>
                  <a:cubicBezTo>
                    <a:pt x="852579" y="6133185"/>
                    <a:pt x="873545" y="6141021"/>
                    <a:pt x="873054" y="6110206"/>
                  </a:cubicBezTo>
                  <a:close/>
                  <a:moveTo>
                    <a:pt x="1067462" y="6401212"/>
                  </a:moveTo>
                  <a:cubicBezTo>
                    <a:pt x="1014888" y="6401633"/>
                    <a:pt x="1006403" y="6401562"/>
                    <a:pt x="876111" y="6401520"/>
                  </a:cubicBezTo>
                  <a:cubicBezTo>
                    <a:pt x="876181" y="6352901"/>
                    <a:pt x="873615" y="6148101"/>
                    <a:pt x="873587" y="6146405"/>
                  </a:cubicBezTo>
                  <a:cubicBezTo>
                    <a:pt x="978791" y="6146195"/>
                    <a:pt x="854921" y="6146293"/>
                    <a:pt x="1095299" y="6146124"/>
                  </a:cubicBezTo>
                  <a:cubicBezTo>
                    <a:pt x="1098202" y="6448907"/>
                    <a:pt x="1109869" y="6400862"/>
                    <a:pt x="1067462" y="6401212"/>
                  </a:cubicBezTo>
                  <a:close/>
                  <a:moveTo>
                    <a:pt x="1096995" y="5535947"/>
                  </a:moveTo>
                  <a:cubicBezTo>
                    <a:pt x="1095537" y="5442773"/>
                    <a:pt x="1096042" y="5444399"/>
                    <a:pt x="1094471" y="5344495"/>
                  </a:cubicBezTo>
                  <a:cubicBezTo>
                    <a:pt x="1094443" y="5342210"/>
                    <a:pt x="1075792" y="5342252"/>
                    <a:pt x="1316814" y="5342210"/>
                  </a:cubicBezTo>
                  <a:cubicBezTo>
                    <a:pt x="1316828" y="5343247"/>
                    <a:pt x="1317614" y="5383301"/>
                    <a:pt x="1319549" y="5596905"/>
                  </a:cubicBezTo>
                  <a:cubicBezTo>
                    <a:pt x="1054098" y="5596905"/>
                    <a:pt x="1098300" y="5619252"/>
                    <a:pt x="1096995" y="5535947"/>
                  </a:cubicBezTo>
                  <a:close/>
                  <a:moveTo>
                    <a:pt x="1151589" y="5611387"/>
                  </a:moveTo>
                  <a:cubicBezTo>
                    <a:pt x="1235716" y="5611387"/>
                    <a:pt x="1235983" y="5609915"/>
                    <a:pt x="1319647" y="5609915"/>
                  </a:cubicBezTo>
                  <a:cubicBezTo>
                    <a:pt x="1320895" y="5776272"/>
                    <a:pt x="1322255" y="5793376"/>
                    <a:pt x="1323756" y="5864708"/>
                  </a:cubicBezTo>
                  <a:cubicBezTo>
                    <a:pt x="1232014" y="5864708"/>
                    <a:pt x="1200587" y="5866110"/>
                    <a:pt x="1101932" y="5865465"/>
                  </a:cubicBezTo>
                  <a:cubicBezTo>
                    <a:pt x="1099464" y="5567421"/>
                    <a:pt x="1081009" y="5611387"/>
                    <a:pt x="1151589" y="5611387"/>
                  </a:cubicBezTo>
                  <a:close/>
                  <a:moveTo>
                    <a:pt x="1106321" y="6110206"/>
                  </a:moveTo>
                  <a:cubicBezTo>
                    <a:pt x="1102044" y="5836052"/>
                    <a:pt x="1086828" y="5878630"/>
                    <a:pt x="1151589" y="5878630"/>
                  </a:cubicBezTo>
                  <a:cubicBezTo>
                    <a:pt x="1358268" y="5878630"/>
                    <a:pt x="1323826" y="5860432"/>
                    <a:pt x="1324738" y="5919090"/>
                  </a:cubicBezTo>
                  <a:cubicBezTo>
                    <a:pt x="1328089" y="6131081"/>
                    <a:pt x="1327837" y="6115618"/>
                    <a:pt x="1328131" y="6133507"/>
                  </a:cubicBezTo>
                  <a:cubicBezTo>
                    <a:pt x="1070729" y="6133857"/>
                    <a:pt x="1106798" y="6140489"/>
                    <a:pt x="1106321" y="6110206"/>
                  </a:cubicBezTo>
                  <a:close/>
                  <a:moveTo>
                    <a:pt x="1319787" y="6401100"/>
                  </a:moveTo>
                  <a:cubicBezTo>
                    <a:pt x="1084529" y="6401100"/>
                    <a:pt x="1109056" y="6402123"/>
                    <a:pt x="1109000" y="6397679"/>
                  </a:cubicBezTo>
                  <a:cubicBezTo>
                    <a:pt x="1104905" y="6094574"/>
                    <a:pt x="1094471" y="6146138"/>
                    <a:pt x="1151603" y="6146097"/>
                  </a:cubicBezTo>
                  <a:cubicBezTo>
                    <a:pt x="1235955" y="6146097"/>
                    <a:pt x="1235632" y="6146545"/>
                    <a:pt x="1319787" y="6146545"/>
                  </a:cubicBezTo>
                  <a:cubicBezTo>
                    <a:pt x="1331371" y="6146545"/>
                    <a:pt x="1328019" y="6137390"/>
                    <a:pt x="1329590" y="6206283"/>
                  </a:cubicBezTo>
                  <a:cubicBezTo>
                    <a:pt x="1334750" y="6430962"/>
                    <a:pt x="1336293" y="6401100"/>
                    <a:pt x="1319787" y="6401100"/>
                  </a:cubicBezTo>
                  <a:close/>
                  <a:moveTo>
                    <a:pt x="1331315" y="5631730"/>
                  </a:moveTo>
                  <a:cubicBezTo>
                    <a:pt x="1331104" y="5597928"/>
                    <a:pt x="1299383" y="5613097"/>
                    <a:pt x="1552480" y="5609705"/>
                  </a:cubicBezTo>
                  <a:cubicBezTo>
                    <a:pt x="1555032" y="5766066"/>
                    <a:pt x="1554976" y="5769641"/>
                    <a:pt x="1556603" y="5823448"/>
                  </a:cubicBezTo>
                  <a:cubicBezTo>
                    <a:pt x="1558426" y="5883663"/>
                    <a:pt x="1593611" y="5865339"/>
                    <a:pt x="1335255" y="5864722"/>
                  </a:cubicBezTo>
                  <a:cubicBezTo>
                    <a:pt x="1334161" y="5812779"/>
                    <a:pt x="1332058" y="5751527"/>
                    <a:pt x="1331315" y="5631730"/>
                  </a:cubicBezTo>
                  <a:close/>
                  <a:moveTo>
                    <a:pt x="1335508" y="5877732"/>
                  </a:moveTo>
                  <a:cubicBezTo>
                    <a:pt x="1599851" y="5878391"/>
                    <a:pt x="1558019" y="5868171"/>
                    <a:pt x="1558804" y="5919048"/>
                  </a:cubicBezTo>
                  <a:cubicBezTo>
                    <a:pt x="1560291" y="6014957"/>
                    <a:pt x="1561132" y="6011059"/>
                    <a:pt x="1562745" y="6110416"/>
                  </a:cubicBezTo>
                  <a:cubicBezTo>
                    <a:pt x="1563208" y="6139956"/>
                    <a:pt x="1598968" y="6132427"/>
                    <a:pt x="1339617" y="6133465"/>
                  </a:cubicBezTo>
                  <a:cubicBezTo>
                    <a:pt x="1338971" y="6095261"/>
                    <a:pt x="1336195" y="5913160"/>
                    <a:pt x="1335508" y="5877732"/>
                  </a:cubicBezTo>
                  <a:close/>
                  <a:moveTo>
                    <a:pt x="1343824" y="6401058"/>
                  </a:moveTo>
                  <a:cubicBezTo>
                    <a:pt x="1343501" y="6290457"/>
                    <a:pt x="1340977" y="6208779"/>
                    <a:pt x="1339855" y="6146489"/>
                  </a:cubicBezTo>
                  <a:cubicBezTo>
                    <a:pt x="1416942" y="6146167"/>
                    <a:pt x="1442493" y="6143503"/>
                    <a:pt x="1563180" y="6145213"/>
                  </a:cubicBezTo>
                  <a:cubicBezTo>
                    <a:pt x="1563881" y="6235219"/>
                    <a:pt x="1561160" y="6188071"/>
                    <a:pt x="1565087" y="6397833"/>
                  </a:cubicBezTo>
                  <a:cubicBezTo>
                    <a:pt x="1565143" y="6400974"/>
                    <a:pt x="1584594" y="6400525"/>
                    <a:pt x="1343824" y="6401058"/>
                  </a:cubicBezTo>
                  <a:close/>
                  <a:moveTo>
                    <a:pt x="1568102" y="5823028"/>
                  </a:moveTo>
                  <a:cubicBezTo>
                    <a:pt x="1566293" y="5763290"/>
                    <a:pt x="1566405" y="5759238"/>
                    <a:pt x="1563965" y="5609550"/>
                  </a:cubicBezTo>
                  <a:cubicBezTo>
                    <a:pt x="1717985" y="5607139"/>
                    <a:pt x="1719430" y="5610363"/>
                    <a:pt x="1786406" y="5611275"/>
                  </a:cubicBezTo>
                  <a:cubicBezTo>
                    <a:pt x="1787626" y="5679621"/>
                    <a:pt x="1790781" y="5864189"/>
                    <a:pt x="1790795" y="5865227"/>
                  </a:cubicBezTo>
                  <a:cubicBezTo>
                    <a:pt x="1531500" y="5866362"/>
                    <a:pt x="1569883" y="5881868"/>
                    <a:pt x="1568102" y="5823028"/>
                  </a:cubicBezTo>
                  <a:close/>
                  <a:moveTo>
                    <a:pt x="1569574" y="5879232"/>
                  </a:moveTo>
                  <a:cubicBezTo>
                    <a:pt x="1663139" y="5879274"/>
                    <a:pt x="1689195" y="5879429"/>
                    <a:pt x="1740325" y="5878742"/>
                  </a:cubicBezTo>
                  <a:cubicBezTo>
                    <a:pt x="1804356" y="5877873"/>
                    <a:pt x="1790824" y="5834412"/>
                    <a:pt x="1795157" y="6110459"/>
                  </a:cubicBezTo>
                  <a:cubicBezTo>
                    <a:pt x="1795619" y="6139675"/>
                    <a:pt x="1831085" y="6136143"/>
                    <a:pt x="1574539" y="6132371"/>
                  </a:cubicBezTo>
                  <a:cubicBezTo>
                    <a:pt x="1574286" y="6110374"/>
                    <a:pt x="1569602" y="5880340"/>
                    <a:pt x="1569574" y="5879232"/>
                  </a:cubicBezTo>
                  <a:close/>
                  <a:moveTo>
                    <a:pt x="1576628" y="6399992"/>
                  </a:moveTo>
                  <a:cubicBezTo>
                    <a:pt x="1572547" y="6201040"/>
                    <a:pt x="1575366" y="6233916"/>
                    <a:pt x="1574665" y="6145395"/>
                  </a:cubicBezTo>
                  <a:cubicBezTo>
                    <a:pt x="1639159" y="6146349"/>
                    <a:pt x="1647293" y="6145662"/>
                    <a:pt x="1740227" y="6146293"/>
                  </a:cubicBezTo>
                  <a:cubicBezTo>
                    <a:pt x="1818660" y="6146826"/>
                    <a:pt x="1789379" y="6102860"/>
                    <a:pt x="1799799" y="6398212"/>
                  </a:cubicBezTo>
                  <a:cubicBezTo>
                    <a:pt x="1800051" y="6405474"/>
                    <a:pt x="1807035" y="6398464"/>
                    <a:pt x="1576628" y="6399992"/>
                  </a:cubicBezTo>
                  <a:close/>
                  <a:moveTo>
                    <a:pt x="1801523" y="5823140"/>
                  </a:moveTo>
                  <a:cubicBezTo>
                    <a:pt x="1797176" y="5577235"/>
                    <a:pt x="1788958" y="5611513"/>
                    <a:pt x="1824354" y="5611513"/>
                  </a:cubicBezTo>
                  <a:cubicBezTo>
                    <a:pt x="2051128" y="5611513"/>
                    <a:pt x="2020697" y="5600381"/>
                    <a:pt x="2021693" y="5632024"/>
                  </a:cubicBezTo>
                  <a:cubicBezTo>
                    <a:pt x="2029883" y="5902533"/>
                    <a:pt x="2030780" y="5864343"/>
                    <a:pt x="1992566" y="5864343"/>
                  </a:cubicBezTo>
                  <a:cubicBezTo>
                    <a:pt x="1767965" y="5864330"/>
                    <a:pt x="1802561" y="5878167"/>
                    <a:pt x="1801523" y="5823140"/>
                  </a:cubicBezTo>
                  <a:close/>
                  <a:moveTo>
                    <a:pt x="1806642" y="6110234"/>
                  </a:moveTo>
                  <a:cubicBezTo>
                    <a:pt x="1802449" y="5842417"/>
                    <a:pt x="1793432" y="5878167"/>
                    <a:pt x="1824368" y="5878167"/>
                  </a:cubicBezTo>
                  <a:cubicBezTo>
                    <a:pt x="2062221" y="5878167"/>
                    <a:pt x="2025409" y="5864330"/>
                    <a:pt x="2026265" y="5919048"/>
                  </a:cubicBezTo>
                  <a:cubicBezTo>
                    <a:pt x="2030205" y="6170939"/>
                    <a:pt x="2039629" y="6132091"/>
                    <a:pt x="1992566" y="6132091"/>
                  </a:cubicBezTo>
                  <a:cubicBezTo>
                    <a:pt x="1777529" y="6132105"/>
                    <a:pt x="1807161" y="6143461"/>
                    <a:pt x="1806642" y="6110234"/>
                  </a:cubicBezTo>
                  <a:close/>
                  <a:moveTo>
                    <a:pt x="1811410" y="6401408"/>
                  </a:moveTo>
                  <a:cubicBezTo>
                    <a:pt x="1807652" y="6288901"/>
                    <a:pt x="1808269" y="6230467"/>
                    <a:pt x="1807161" y="6146545"/>
                  </a:cubicBezTo>
                  <a:cubicBezTo>
                    <a:pt x="1919756" y="6146657"/>
                    <a:pt x="1875792" y="6145283"/>
                    <a:pt x="2029602" y="6145087"/>
                  </a:cubicBezTo>
                  <a:lnTo>
                    <a:pt x="2033697" y="6401464"/>
                  </a:lnTo>
                  <a:cubicBezTo>
                    <a:pt x="1997923" y="6401661"/>
                    <a:pt x="1812518" y="6401423"/>
                    <a:pt x="1811410" y="6401408"/>
                  </a:cubicBezTo>
                  <a:close/>
                  <a:moveTo>
                    <a:pt x="2036586" y="5823813"/>
                  </a:moveTo>
                  <a:cubicBezTo>
                    <a:pt x="2034510" y="5573057"/>
                    <a:pt x="2018075" y="5610307"/>
                    <a:pt x="2076693" y="5610139"/>
                  </a:cubicBezTo>
                  <a:cubicBezTo>
                    <a:pt x="2284928" y="5609578"/>
                    <a:pt x="2254540" y="5603985"/>
                    <a:pt x="2255381" y="5632010"/>
                  </a:cubicBezTo>
                  <a:cubicBezTo>
                    <a:pt x="2263472" y="5899379"/>
                    <a:pt x="2258466" y="5865872"/>
                    <a:pt x="2245018" y="5865662"/>
                  </a:cubicBezTo>
                  <a:cubicBezTo>
                    <a:pt x="2001008" y="5861399"/>
                    <a:pt x="2037062" y="5879793"/>
                    <a:pt x="2036586" y="5823813"/>
                  </a:cubicBezTo>
                  <a:close/>
                  <a:moveTo>
                    <a:pt x="2040540" y="6110234"/>
                  </a:moveTo>
                  <a:cubicBezTo>
                    <a:pt x="2036221" y="5834285"/>
                    <a:pt x="2026054" y="5877326"/>
                    <a:pt x="2076651" y="5877662"/>
                  </a:cubicBezTo>
                  <a:cubicBezTo>
                    <a:pt x="2289332" y="5879386"/>
                    <a:pt x="2257821" y="5865816"/>
                    <a:pt x="2258662" y="5919090"/>
                  </a:cubicBezTo>
                  <a:cubicBezTo>
                    <a:pt x="2262463" y="6161953"/>
                    <a:pt x="2274074" y="6132371"/>
                    <a:pt x="2245018" y="6132133"/>
                  </a:cubicBezTo>
                  <a:cubicBezTo>
                    <a:pt x="2009562" y="6130226"/>
                    <a:pt x="2041045" y="6141933"/>
                    <a:pt x="2040540" y="6110234"/>
                  </a:cubicBezTo>
                  <a:close/>
                  <a:moveTo>
                    <a:pt x="2267273" y="6397693"/>
                  </a:moveTo>
                  <a:cubicBezTo>
                    <a:pt x="2267259" y="6405418"/>
                    <a:pt x="2288224" y="6399151"/>
                    <a:pt x="2076651" y="6401142"/>
                  </a:cubicBezTo>
                  <a:cubicBezTo>
                    <a:pt x="2032477" y="6401562"/>
                    <a:pt x="2045799" y="6440159"/>
                    <a:pt x="2041101" y="6145073"/>
                  </a:cubicBezTo>
                  <a:cubicBezTo>
                    <a:pt x="2135129" y="6144891"/>
                    <a:pt x="2132984" y="6144428"/>
                    <a:pt x="2264019" y="6145311"/>
                  </a:cubicBezTo>
                  <a:cubicBezTo>
                    <a:pt x="2266558" y="6301883"/>
                    <a:pt x="2267427" y="6321917"/>
                    <a:pt x="2267273" y="6397693"/>
                  </a:cubicBezTo>
                  <a:close/>
                  <a:moveTo>
                    <a:pt x="2329060" y="5610910"/>
                  </a:moveTo>
                  <a:cubicBezTo>
                    <a:pt x="2414141" y="5610910"/>
                    <a:pt x="2411168" y="5609761"/>
                    <a:pt x="2487344" y="5609648"/>
                  </a:cubicBezTo>
                  <a:cubicBezTo>
                    <a:pt x="2489616" y="5755032"/>
                    <a:pt x="2489602" y="5765070"/>
                    <a:pt x="2491481" y="5823757"/>
                  </a:cubicBezTo>
                  <a:cubicBezTo>
                    <a:pt x="2493052" y="5873849"/>
                    <a:pt x="2537029" y="5869475"/>
                    <a:pt x="2269587" y="5866040"/>
                  </a:cubicBezTo>
                  <a:cubicBezTo>
                    <a:pt x="2268268" y="5563341"/>
                    <a:pt x="2246420" y="5610910"/>
                    <a:pt x="2329060" y="5610910"/>
                  </a:cubicBezTo>
                  <a:close/>
                  <a:moveTo>
                    <a:pt x="2274930" y="6110206"/>
                  </a:moveTo>
                  <a:cubicBezTo>
                    <a:pt x="2270666" y="5836963"/>
                    <a:pt x="2249687" y="5879386"/>
                    <a:pt x="2329060" y="5879386"/>
                  </a:cubicBezTo>
                  <a:cubicBezTo>
                    <a:pt x="2411982" y="5879386"/>
                    <a:pt x="2412024" y="5878517"/>
                    <a:pt x="2492996" y="5878489"/>
                  </a:cubicBezTo>
                  <a:cubicBezTo>
                    <a:pt x="2494131" y="5929016"/>
                    <a:pt x="2494692" y="5989076"/>
                    <a:pt x="2496908" y="6132680"/>
                  </a:cubicBezTo>
                  <a:cubicBezTo>
                    <a:pt x="2240011" y="6132666"/>
                    <a:pt x="2275393" y="6140110"/>
                    <a:pt x="2274930" y="6110206"/>
                  </a:cubicBezTo>
                  <a:close/>
                  <a:moveTo>
                    <a:pt x="2497301" y="6399768"/>
                  </a:moveTo>
                  <a:cubicBezTo>
                    <a:pt x="2389810" y="6399768"/>
                    <a:pt x="2278758" y="6406638"/>
                    <a:pt x="2278772" y="6397735"/>
                  </a:cubicBezTo>
                  <a:cubicBezTo>
                    <a:pt x="2279389" y="6101009"/>
                    <a:pt x="2253403" y="6145522"/>
                    <a:pt x="2329060" y="6145522"/>
                  </a:cubicBezTo>
                  <a:cubicBezTo>
                    <a:pt x="2401899" y="6145522"/>
                    <a:pt x="2417787" y="6145690"/>
                    <a:pt x="2497118" y="6145690"/>
                  </a:cubicBezTo>
                  <a:cubicBezTo>
                    <a:pt x="2501241" y="6421260"/>
                    <a:pt x="2501746" y="6399768"/>
                    <a:pt x="2497301" y="6399768"/>
                  </a:cubicBezTo>
                  <a:close/>
                  <a:moveTo>
                    <a:pt x="2498829" y="5609634"/>
                  </a:moveTo>
                  <a:cubicBezTo>
                    <a:pt x="2581442" y="5609663"/>
                    <a:pt x="2581722" y="5611443"/>
                    <a:pt x="2665541" y="5611443"/>
                  </a:cubicBezTo>
                  <a:cubicBezTo>
                    <a:pt x="2742754" y="5611443"/>
                    <a:pt x="2715871" y="5574852"/>
                    <a:pt x="2725618" y="5823490"/>
                  </a:cubicBezTo>
                  <a:cubicBezTo>
                    <a:pt x="2727651" y="5875307"/>
                    <a:pt x="2769399" y="5865199"/>
                    <a:pt x="2504214" y="5865451"/>
                  </a:cubicBezTo>
                  <a:cubicBezTo>
                    <a:pt x="2501718" y="5765716"/>
                    <a:pt x="2502812" y="5864666"/>
                    <a:pt x="2498829" y="5609634"/>
                  </a:cubicBezTo>
                  <a:close/>
                  <a:moveTo>
                    <a:pt x="2508057" y="6110234"/>
                  </a:moveTo>
                  <a:cubicBezTo>
                    <a:pt x="2506584" y="6015868"/>
                    <a:pt x="2506753" y="6014284"/>
                    <a:pt x="2505266" y="5918838"/>
                  </a:cubicBezTo>
                  <a:cubicBezTo>
                    <a:pt x="2504481" y="5869138"/>
                    <a:pt x="2460475" y="5875910"/>
                    <a:pt x="2727399" y="5877326"/>
                  </a:cubicBezTo>
                  <a:cubicBezTo>
                    <a:pt x="2728773" y="5932381"/>
                    <a:pt x="2728941" y="5985333"/>
                    <a:pt x="2731087" y="6132890"/>
                  </a:cubicBezTo>
                  <a:cubicBezTo>
                    <a:pt x="2470950" y="6137475"/>
                    <a:pt x="2508478" y="6136367"/>
                    <a:pt x="2508057" y="6110234"/>
                  </a:cubicBezTo>
                  <a:close/>
                  <a:moveTo>
                    <a:pt x="2511745" y="6399768"/>
                  </a:moveTo>
                  <a:cubicBezTo>
                    <a:pt x="2511745" y="6353840"/>
                    <a:pt x="2509305" y="6191814"/>
                    <a:pt x="2508604" y="6145690"/>
                  </a:cubicBezTo>
                  <a:cubicBezTo>
                    <a:pt x="2576562" y="6145746"/>
                    <a:pt x="2659076" y="6147162"/>
                    <a:pt x="2731255" y="6145914"/>
                  </a:cubicBezTo>
                  <a:cubicBezTo>
                    <a:pt x="2732433" y="6231434"/>
                    <a:pt x="2732167" y="6267254"/>
                    <a:pt x="2734873" y="6397862"/>
                  </a:cubicBezTo>
                  <a:cubicBezTo>
                    <a:pt x="2735000" y="6403161"/>
                    <a:pt x="2752767" y="6400118"/>
                    <a:pt x="2511745" y="6399768"/>
                  </a:cubicBezTo>
                  <a:close/>
                  <a:moveTo>
                    <a:pt x="2737075" y="5822930"/>
                  </a:moveTo>
                  <a:cubicBezTo>
                    <a:pt x="2727455" y="5578062"/>
                    <a:pt x="2732237" y="5611275"/>
                    <a:pt x="2749626" y="5611135"/>
                  </a:cubicBezTo>
                  <a:cubicBezTo>
                    <a:pt x="2989246" y="5609522"/>
                    <a:pt x="2956880" y="5602442"/>
                    <a:pt x="2957090" y="5631813"/>
                  </a:cubicBezTo>
                  <a:cubicBezTo>
                    <a:pt x="2957567" y="5697636"/>
                    <a:pt x="2957974" y="5713843"/>
                    <a:pt x="2960400" y="5866320"/>
                  </a:cubicBezTo>
                  <a:cubicBezTo>
                    <a:pt x="2700109" y="5863713"/>
                    <a:pt x="2739249" y="5878279"/>
                    <a:pt x="2737075" y="5822930"/>
                  </a:cubicBezTo>
                  <a:close/>
                  <a:moveTo>
                    <a:pt x="2742222" y="6110206"/>
                  </a:moveTo>
                  <a:cubicBezTo>
                    <a:pt x="2738127" y="5848670"/>
                    <a:pt x="2735364" y="5877368"/>
                    <a:pt x="2749556" y="5877466"/>
                  </a:cubicBezTo>
                  <a:cubicBezTo>
                    <a:pt x="3000563" y="5879148"/>
                    <a:pt x="2960428" y="5868325"/>
                    <a:pt x="2961241" y="5919062"/>
                  </a:cubicBezTo>
                  <a:cubicBezTo>
                    <a:pt x="2962728" y="6013919"/>
                    <a:pt x="2961620" y="6012111"/>
                    <a:pt x="2963162" y="6110459"/>
                  </a:cubicBezTo>
                  <a:cubicBezTo>
                    <a:pt x="2963611" y="6138806"/>
                    <a:pt x="2987409" y="6131712"/>
                    <a:pt x="2833641" y="6131684"/>
                  </a:cubicBezTo>
                  <a:cubicBezTo>
                    <a:pt x="2725183" y="6131684"/>
                    <a:pt x="2742698" y="6140446"/>
                    <a:pt x="2742222" y="6110206"/>
                  </a:cubicBezTo>
                  <a:close/>
                  <a:moveTo>
                    <a:pt x="2746387" y="6397553"/>
                  </a:moveTo>
                  <a:cubicBezTo>
                    <a:pt x="2740511" y="6115141"/>
                    <a:pt x="2741548" y="6145732"/>
                    <a:pt x="2749682" y="6145578"/>
                  </a:cubicBezTo>
                  <a:cubicBezTo>
                    <a:pt x="2807936" y="6144400"/>
                    <a:pt x="2818131" y="6144694"/>
                    <a:pt x="2963709" y="6144723"/>
                  </a:cubicBezTo>
                  <a:cubicBezTo>
                    <a:pt x="2963737" y="6146307"/>
                    <a:pt x="2966808" y="6332712"/>
                    <a:pt x="2968267" y="6400174"/>
                  </a:cubicBezTo>
                  <a:cubicBezTo>
                    <a:pt x="2755320" y="6401016"/>
                    <a:pt x="2746541" y="6404338"/>
                    <a:pt x="2746387" y="6397553"/>
                  </a:cubicBezTo>
                  <a:close/>
                  <a:moveTo>
                    <a:pt x="2967481" y="5535919"/>
                  </a:moveTo>
                  <a:cubicBezTo>
                    <a:pt x="2963849" y="5303544"/>
                    <a:pt x="2948269" y="5342196"/>
                    <a:pt x="3001825" y="5342196"/>
                  </a:cubicBezTo>
                  <a:cubicBezTo>
                    <a:pt x="3002877" y="5342196"/>
                    <a:pt x="3185645" y="5342280"/>
                    <a:pt x="3185688" y="5344747"/>
                  </a:cubicBezTo>
                  <a:cubicBezTo>
                    <a:pt x="3190217" y="5633776"/>
                    <a:pt x="3199865" y="5595769"/>
                    <a:pt x="3170093" y="5595769"/>
                  </a:cubicBezTo>
                  <a:cubicBezTo>
                    <a:pt x="2926925" y="5595769"/>
                    <a:pt x="2968744" y="5616420"/>
                    <a:pt x="2967481" y="5535919"/>
                  </a:cubicBezTo>
                  <a:close/>
                  <a:moveTo>
                    <a:pt x="2968407" y="5610195"/>
                  </a:moveTo>
                  <a:cubicBezTo>
                    <a:pt x="3125050" y="5609733"/>
                    <a:pt x="3097157" y="5608541"/>
                    <a:pt x="3190582" y="5608821"/>
                  </a:cubicBezTo>
                  <a:cubicBezTo>
                    <a:pt x="3190946" y="5649927"/>
                    <a:pt x="3191129" y="5647656"/>
                    <a:pt x="3192741" y="5865619"/>
                  </a:cubicBezTo>
                  <a:cubicBezTo>
                    <a:pt x="3084943" y="5865591"/>
                    <a:pt x="3046238" y="5866937"/>
                    <a:pt x="2971885" y="5866418"/>
                  </a:cubicBezTo>
                  <a:cubicBezTo>
                    <a:pt x="2968323" y="5642202"/>
                    <a:pt x="2969164" y="5698533"/>
                    <a:pt x="2968407" y="5610195"/>
                  </a:cubicBezTo>
                  <a:close/>
                  <a:moveTo>
                    <a:pt x="2974647" y="6110234"/>
                  </a:moveTo>
                  <a:cubicBezTo>
                    <a:pt x="2970441" y="5841660"/>
                    <a:pt x="2965252" y="5879527"/>
                    <a:pt x="3001825" y="5879527"/>
                  </a:cubicBezTo>
                  <a:cubicBezTo>
                    <a:pt x="3227674" y="5879527"/>
                    <a:pt x="3192573" y="5866334"/>
                    <a:pt x="3193387" y="5919090"/>
                  </a:cubicBezTo>
                  <a:cubicBezTo>
                    <a:pt x="3197257" y="6166621"/>
                    <a:pt x="3210551" y="6132960"/>
                    <a:pt x="3170079" y="6132960"/>
                  </a:cubicBezTo>
                  <a:cubicBezTo>
                    <a:pt x="2943557" y="6132960"/>
                    <a:pt x="2975082" y="6136689"/>
                    <a:pt x="2974647" y="6110234"/>
                  </a:cubicBezTo>
                  <a:close/>
                  <a:moveTo>
                    <a:pt x="3170079" y="6401520"/>
                  </a:moveTo>
                  <a:cubicBezTo>
                    <a:pt x="2957651" y="6401520"/>
                    <a:pt x="2979780" y="6400357"/>
                    <a:pt x="2979710" y="6396852"/>
                  </a:cubicBezTo>
                  <a:cubicBezTo>
                    <a:pt x="2972937" y="6104416"/>
                    <a:pt x="2967117" y="6144723"/>
                    <a:pt x="3001825" y="6144723"/>
                  </a:cubicBezTo>
                  <a:cubicBezTo>
                    <a:pt x="3085840" y="6144723"/>
                    <a:pt x="3085882" y="6145970"/>
                    <a:pt x="3170079" y="6145970"/>
                  </a:cubicBezTo>
                  <a:cubicBezTo>
                    <a:pt x="3205741" y="6145970"/>
                    <a:pt x="3198659" y="6134110"/>
                    <a:pt x="3199024" y="6206157"/>
                  </a:cubicBezTo>
                  <a:cubicBezTo>
                    <a:pt x="3199991" y="6439205"/>
                    <a:pt x="3216638" y="6401520"/>
                    <a:pt x="3170079" y="6401520"/>
                  </a:cubicBezTo>
                  <a:close/>
                  <a:moveTo>
                    <a:pt x="3201156" y="5535919"/>
                  </a:moveTo>
                  <a:cubicBezTo>
                    <a:pt x="3199655" y="5440123"/>
                    <a:pt x="3198659" y="5439969"/>
                    <a:pt x="3197159" y="5344523"/>
                  </a:cubicBezTo>
                  <a:cubicBezTo>
                    <a:pt x="3197131" y="5343191"/>
                    <a:pt x="3301340" y="5340611"/>
                    <a:pt x="3418366" y="5342182"/>
                  </a:cubicBezTo>
                  <a:cubicBezTo>
                    <a:pt x="3418380" y="5343331"/>
                    <a:pt x="3421928" y="5563314"/>
                    <a:pt x="3422629" y="5596876"/>
                  </a:cubicBezTo>
                  <a:cubicBezTo>
                    <a:pt x="3156224" y="5596975"/>
                    <a:pt x="3202375" y="5611765"/>
                    <a:pt x="3201156" y="5535919"/>
                  </a:cubicBezTo>
                  <a:close/>
                  <a:moveTo>
                    <a:pt x="3254136" y="5609354"/>
                  </a:moveTo>
                  <a:cubicBezTo>
                    <a:pt x="3303625" y="5610013"/>
                    <a:pt x="3315503" y="5609929"/>
                    <a:pt x="3422909" y="5609887"/>
                  </a:cubicBezTo>
                  <a:cubicBezTo>
                    <a:pt x="3429248" y="5892958"/>
                    <a:pt x="3428954" y="5865241"/>
                    <a:pt x="3422419" y="5865297"/>
                  </a:cubicBezTo>
                  <a:cubicBezTo>
                    <a:pt x="3359369" y="5865801"/>
                    <a:pt x="3355639" y="5865675"/>
                    <a:pt x="3204241" y="5865619"/>
                  </a:cubicBezTo>
                  <a:cubicBezTo>
                    <a:pt x="3202137" y="5564393"/>
                    <a:pt x="3186192" y="5608429"/>
                    <a:pt x="3254136" y="5609354"/>
                  </a:cubicBezTo>
                  <a:close/>
                  <a:moveTo>
                    <a:pt x="3209542" y="6110206"/>
                  </a:moveTo>
                  <a:cubicBezTo>
                    <a:pt x="3208027" y="6013190"/>
                    <a:pt x="3206358" y="6013765"/>
                    <a:pt x="3204872" y="5918866"/>
                  </a:cubicBezTo>
                  <a:cubicBezTo>
                    <a:pt x="3203974" y="5861484"/>
                    <a:pt x="3167387" y="5880326"/>
                    <a:pt x="3427565" y="5878307"/>
                  </a:cubicBezTo>
                  <a:cubicBezTo>
                    <a:pt x="3429753" y="6023354"/>
                    <a:pt x="3429178" y="6046851"/>
                    <a:pt x="3430819" y="6134250"/>
                  </a:cubicBezTo>
                  <a:cubicBezTo>
                    <a:pt x="3174104" y="6134362"/>
                    <a:pt x="3210004" y="6140292"/>
                    <a:pt x="3209542" y="6110206"/>
                  </a:cubicBezTo>
                  <a:close/>
                  <a:moveTo>
                    <a:pt x="3422503" y="6401156"/>
                  </a:moveTo>
                  <a:cubicBezTo>
                    <a:pt x="3194452" y="6399922"/>
                    <a:pt x="3213496" y="6404451"/>
                    <a:pt x="3213342" y="6397595"/>
                  </a:cubicBezTo>
                  <a:cubicBezTo>
                    <a:pt x="3206456" y="6096873"/>
                    <a:pt x="3199711" y="6145788"/>
                    <a:pt x="3254150" y="6146657"/>
                  </a:cubicBezTo>
                  <a:cubicBezTo>
                    <a:pt x="3302658" y="6147443"/>
                    <a:pt x="3315840" y="6147316"/>
                    <a:pt x="3431099" y="6147260"/>
                  </a:cubicBezTo>
                  <a:cubicBezTo>
                    <a:pt x="3437129" y="6430807"/>
                    <a:pt x="3442795" y="6401254"/>
                    <a:pt x="3422503" y="6401156"/>
                  </a:cubicBezTo>
                  <a:close/>
                  <a:moveTo>
                    <a:pt x="3434409" y="5609873"/>
                  </a:moveTo>
                  <a:cubicBezTo>
                    <a:pt x="3690562" y="5609761"/>
                    <a:pt x="3656696" y="5600914"/>
                    <a:pt x="3657439" y="5631954"/>
                  </a:cubicBezTo>
                  <a:cubicBezTo>
                    <a:pt x="3659332" y="5714277"/>
                    <a:pt x="3659108" y="5725213"/>
                    <a:pt x="3660959" y="5821962"/>
                  </a:cubicBezTo>
                  <a:cubicBezTo>
                    <a:pt x="3662081" y="5879765"/>
                    <a:pt x="3701122" y="5863278"/>
                    <a:pt x="3438854" y="5865157"/>
                  </a:cubicBezTo>
                  <a:cubicBezTo>
                    <a:pt x="3435755" y="5659895"/>
                    <a:pt x="3436498" y="5704295"/>
                    <a:pt x="3434409" y="5609873"/>
                  </a:cubicBezTo>
                  <a:close/>
                  <a:moveTo>
                    <a:pt x="3439668" y="5918866"/>
                  </a:moveTo>
                  <a:cubicBezTo>
                    <a:pt x="3438854" y="5865367"/>
                    <a:pt x="3399041" y="5877774"/>
                    <a:pt x="3661983" y="5877620"/>
                  </a:cubicBezTo>
                  <a:cubicBezTo>
                    <a:pt x="3662193" y="5889635"/>
                    <a:pt x="3665657" y="6102341"/>
                    <a:pt x="3665783" y="6110445"/>
                  </a:cubicBezTo>
                  <a:cubicBezTo>
                    <a:pt x="3666204" y="6137054"/>
                    <a:pt x="3702623" y="6134110"/>
                    <a:pt x="3442318" y="6134250"/>
                  </a:cubicBezTo>
                  <a:cubicBezTo>
                    <a:pt x="3440747" y="6053595"/>
                    <a:pt x="3441042" y="6006965"/>
                    <a:pt x="3439668" y="5918866"/>
                  </a:cubicBezTo>
                  <a:close/>
                  <a:moveTo>
                    <a:pt x="3447773" y="6401282"/>
                  </a:moveTo>
                  <a:cubicBezTo>
                    <a:pt x="3445796" y="6207222"/>
                    <a:pt x="3444520" y="6236762"/>
                    <a:pt x="3442571" y="6147246"/>
                  </a:cubicBezTo>
                  <a:cubicBezTo>
                    <a:pt x="3582301" y="6147176"/>
                    <a:pt x="3608820" y="6144821"/>
                    <a:pt x="3666274" y="6144680"/>
                  </a:cubicBezTo>
                  <a:cubicBezTo>
                    <a:pt x="3667424" y="6233200"/>
                    <a:pt x="3665166" y="6079615"/>
                    <a:pt x="3669401" y="6399445"/>
                  </a:cubicBezTo>
                  <a:cubicBezTo>
                    <a:pt x="3669401" y="6400455"/>
                    <a:pt x="3507275" y="6401562"/>
                    <a:pt x="3447773" y="6401282"/>
                  </a:cubicBezTo>
                  <a:close/>
                  <a:moveTo>
                    <a:pt x="3674884" y="5609775"/>
                  </a:moveTo>
                  <a:cubicBezTo>
                    <a:pt x="3923003" y="5609775"/>
                    <a:pt x="3890103" y="5598769"/>
                    <a:pt x="3890510" y="5631842"/>
                  </a:cubicBezTo>
                  <a:cubicBezTo>
                    <a:pt x="3893960" y="5907903"/>
                    <a:pt x="3911924" y="5865745"/>
                    <a:pt x="3843124" y="5865745"/>
                  </a:cubicBezTo>
                  <a:cubicBezTo>
                    <a:pt x="3762055" y="5865745"/>
                    <a:pt x="3759278" y="5864582"/>
                    <a:pt x="3674884" y="5864582"/>
                  </a:cubicBezTo>
                  <a:cubicBezTo>
                    <a:pt x="3672907" y="5864582"/>
                    <a:pt x="3664297" y="5609789"/>
                    <a:pt x="3674884" y="5609775"/>
                  </a:cubicBezTo>
                  <a:close/>
                  <a:moveTo>
                    <a:pt x="3677254" y="6110206"/>
                  </a:moveTo>
                  <a:cubicBezTo>
                    <a:pt x="3672486" y="5817840"/>
                    <a:pt x="3673776" y="5895173"/>
                    <a:pt x="3673468" y="5877606"/>
                  </a:cubicBezTo>
                  <a:cubicBezTo>
                    <a:pt x="3766710" y="5877606"/>
                    <a:pt x="3755477" y="5879106"/>
                    <a:pt x="3895432" y="5878700"/>
                  </a:cubicBezTo>
                  <a:cubicBezTo>
                    <a:pt x="3895460" y="5879793"/>
                    <a:pt x="3899681" y="6108384"/>
                    <a:pt x="3900032" y="6133997"/>
                  </a:cubicBezTo>
                  <a:cubicBezTo>
                    <a:pt x="3832256" y="6134909"/>
                    <a:pt x="3789821" y="6133983"/>
                    <a:pt x="3759138" y="6132974"/>
                  </a:cubicBezTo>
                  <a:cubicBezTo>
                    <a:pt x="3662754" y="6129960"/>
                    <a:pt x="3677717" y="6139956"/>
                    <a:pt x="3677254" y="6110206"/>
                  </a:cubicBezTo>
                  <a:close/>
                  <a:moveTo>
                    <a:pt x="3680914" y="6399936"/>
                  </a:moveTo>
                  <a:cubicBezTo>
                    <a:pt x="3677801" y="6186151"/>
                    <a:pt x="3678629" y="6210250"/>
                    <a:pt x="3677759" y="6144680"/>
                  </a:cubicBezTo>
                  <a:cubicBezTo>
                    <a:pt x="3758815" y="6144751"/>
                    <a:pt x="3759334" y="6147358"/>
                    <a:pt x="3843124" y="6147358"/>
                  </a:cubicBezTo>
                  <a:cubicBezTo>
                    <a:pt x="3919076" y="6147358"/>
                    <a:pt x="3898700" y="6098906"/>
                    <a:pt x="3903258" y="6400511"/>
                  </a:cubicBezTo>
                  <a:cubicBezTo>
                    <a:pt x="3748494" y="6400553"/>
                    <a:pt x="3763779" y="6399964"/>
                    <a:pt x="3680914" y="6399936"/>
                  </a:cubicBezTo>
                  <a:close/>
                  <a:moveTo>
                    <a:pt x="3905515" y="5823028"/>
                  </a:moveTo>
                  <a:cubicBezTo>
                    <a:pt x="3898237" y="5574473"/>
                    <a:pt x="3895474" y="5608990"/>
                    <a:pt x="3927209" y="5609410"/>
                  </a:cubicBezTo>
                  <a:cubicBezTo>
                    <a:pt x="3991255" y="5610363"/>
                    <a:pt x="4010944" y="5609719"/>
                    <a:pt x="4095688" y="5610293"/>
                  </a:cubicBezTo>
                  <a:cubicBezTo>
                    <a:pt x="4136524" y="5610574"/>
                    <a:pt x="4125264" y="5570982"/>
                    <a:pt x="4128195" y="5865774"/>
                  </a:cubicBezTo>
                  <a:cubicBezTo>
                    <a:pt x="3868815" y="5864778"/>
                    <a:pt x="3907184" y="5880522"/>
                    <a:pt x="3905515" y="5823028"/>
                  </a:cubicBezTo>
                  <a:close/>
                  <a:moveTo>
                    <a:pt x="3911180" y="6110206"/>
                  </a:moveTo>
                  <a:cubicBezTo>
                    <a:pt x="3907002" y="5843398"/>
                    <a:pt x="3898475" y="5878728"/>
                    <a:pt x="3927308" y="5878574"/>
                  </a:cubicBezTo>
                  <a:cubicBezTo>
                    <a:pt x="4166465" y="5877620"/>
                    <a:pt x="4128111" y="5868956"/>
                    <a:pt x="4128910" y="5919090"/>
                  </a:cubicBezTo>
                  <a:cubicBezTo>
                    <a:pt x="4132837" y="6169579"/>
                    <a:pt x="4145177" y="6132413"/>
                    <a:pt x="4095688" y="6132610"/>
                  </a:cubicBezTo>
                  <a:cubicBezTo>
                    <a:pt x="3879067" y="6133198"/>
                    <a:pt x="3911658" y="6141119"/>
                    <a:pt x="3911180" y="6110206"/>
                  </a:cubicBezTo>
                  <a:close/>
                  <a:moveTo>
                    <a:pt x="4136567" y="6397693"/>
                  </a:moveTo>
                  <a:cubicBezTo>
                    <a:pt x="4136567" y="6400904"/>
                    <a:pt x="4155414" y="6400413"/>
                    <a:pt x="3914743" y="6400497"/>
                  </a:cubicBezTo>
                  <a:cubicBezTo>
                    <a:pt x="3910423" y="6114762"/>
                    <a:pt x="3906146" y="6146952"/>
                    <a:pt x="3927378" y="6146559"/>
                  </a:cubicBezTo>
                  <a:cubicBezTo>
                    <a:pt x="3990905" y="6145367"/>
                    <a:pt x="4005853" y="6145984"/>
                    <a:pt x="4095730" y="6145620"/>
                  </a:cubicBezTo>
                  <a:cubicBezTo>
                    <a:pt x="4141250" y="6145508"/>
                    <a:pt x="4137492" y="6104416"/>
                    <a:pt x="4136567" y="63976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17"/>
          <p:cNvGrpSpPr/>
          <p:nvPr/>
        </p:nvGrpSpPr>
        <p:grpSpPr>
          <a:xfrm rot="-121031">
            <a:off x="374676" y="210639"/>
            <a:ext cx="3771305" cy="3821699"/>
            <a:chOff x="1161237" y="1475147"/>
            <a:chExt cx="7542461" cy="7643193"/>
          </a:xfrm>
        </p:grpSpPr>
        <p:sp>
          <p:nvSpPr>
            <p:cNvPr id="957" name="Google Shape;957;p17"/>
            <p:cNvSpPr/>
            <p:nvPr/>
          </p:nvSpPr>
          <p:spPr>
            <a:xfrm>
              <a:off x="1161237" y="1475147"/>
              <a:ext cx="7542461" cy="7643193"/>
            </a:xfrm>
            <a:custGeom>
              <a:avLst/>
              <a:gdLst/>
              <a:ahLst/>
              <a:cxnLst/>
              <a:rect l="l" t="t" r="r" b="b"/>
              <a:pathLst>
                <a:path w="7542461" h="7643193" extrusionOk="0">
                  <a:moveTo>
                    <a:pt x="7399483" y="5702118"/>
                  </a:moveTo>
                  <a:cubicBezTo>
                    <a:pt x="6804211" y="6839623"/>
                    <a:pt x="6433101" y="7103115"/>
                    <a:pt x="5857382" y="7483364"/>
                  </a:cubicBezTo>
                  <a:cubicBezTo>
                    <a:pt x="5402687" y="7732348"/>
                    <a:pt x="6024156" y="7607275"/>
                    <a:pt x="128291" y="7639697"/>
                  </a:cubicBezTo>
                  <a:cubicBezTo>
                    <a:pt x="-85592" y="7640905"/>
                    <a:pt x="42292" y="7894124"/>
                    <a:pt x="1614" y="1607767"/>
                  </a:cubicBezTo>
                  <a:cubicBezTo>
                    <a:pt x="6013" y="811025"/>
                    <a:pt x="4074" y="1159983"/>
                    <a:pt x="9313" y="224960"/>
                  </a:cubicBezTo>
                  <a:cubicBezTo>
                    <a:pt x="10290" y="-1737"/>
                    <a:pt x="-66773" y="139953"/>
                    <a:pt x="7413811" y="21"/>
                  </a:cubicBezTo>
                  <a:cubicBezTo>
                    <a:pt x="7483435" y="-1248"/>
                    <a:pt x="7540396" y="55067"/>
                    <a:pt x="7540090" y="124636"/>
                  </a:cubicBezTo>
                  <a:cubicBezTo>
                    <a:pt x="7507722" y="5966496"/>
                    <a:pt x="7624898" y="5267251"/>
                    <a:pt x="7399483" y="5702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6679466" y="6874747"/>
              <a:ext cx="2019341" cy="2238828"/>
            </a:xfrm>
            <a:custGeom>
              <a:avLst/>
              <a:gdLst/>
              <a:ahLst/>
              <a:cxnLst/>
              <a:rect l="l" t="t" r="r" b="b"/>
              <a:pathLst>
                <a:path w="2019341" h="2238828" extrusionOk="0">
                  <a:moveTo>
                    <a:pt x="2019342" y="0"/>
                  </a:moveTo>
                  <a:cubicBezTo>
                    <a:pt x="1897370" y="416630"/>
                    <a:pt x="1049478" y="1909224"/>
                    <a:pt x="0" y="2238828"/>
                  </a:cubicBezTo>
                  <a:cubicBezTo>
                    <a:pt x="571351" y="1848858"/>
                    <a:pt x="781903" y="1151080"/>
                    <a:pt x="891380" y="462658"/>
                  </a:cubicBezTo>
                  <a:cubicBezTo>
                    <a:pt x="906762" y="365818"/>
                    <a:pt x="1157274" y="445690"/>
                    <a:pt x="1419518" y="334237"/>
                  </a:cubicBezTo>
                  <a:cubicBezTo>
                    <a:pt x="1630834" y="243680"/>
                    <a:pt x="1863321" y="185898"/>
                    <a:pt x="2019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1166365" y="1475147"/>
              <a:ext cx="7534979" cy="972479"/>
            </a:xfrm>
            <a:custGeom>
              <a:avLst/>
              <a:gdLst/>
              <a:ahLst/>
              <a:cxnLst/>
              <a:rect l="l" t="t" r="r" b="b"/>
              <a:pathLst>
                <a:path w="7534979" h="972479" extrusionOk="0">
                  <a:moveTo>
                    <a:pt x="7534978" y="124651"/>
                  </a:moveTo>
                  <a:lnTo>
                    <a:pt x="7531083" y="828161"/>
                  </a:lnTo>
                  <a:lnTo>
                    <a:pt x="0" y="972480"/>
                  </a:lnTo>
                  <a:lnTo>
                    <a:pt x="4185" y="224960"/>
                  </a:lnTo>
                  <a:cubicBezTo>
                    <a:pt x="5178" y="-4779"/>
                    <a:pt x="-55892" y="139647"/>
                    <a:pt x="7408683" y="21"/>
                  </a:cubicBezTo>
                  <a:cubicBezTo>
                    <a:pt x="7478323" y="-1248"/>
                    <a:pt x="7535269" y="55067"/>
                    <a:pt x="7534978" y="124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0" name="Google Shape;960;p17"/>
          <p:cNvSpPr txBox="1"/>
          <p:nvPr/>
        </p:nvSpPr>
        <p:spPr>
          <a:xfrm rot="21315423">
            <a:off x="425756" y="986249"/>
            <a:ext cx="352392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I</a:t>
            </a:r>
            <a:r>
              <a:rPr lang="en-ID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brah</a:t>
            </a:r>
            <a:r>
              <a:rPr lang="en-ID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Kisah</a:t>
            </a:r>
            <a:r>
              <a:rPr lang="en-ID" sz="2400" dirty="0">
                <a:solidFill>
                  <a:schemeClr val="tx1"/>
                </a:solidFill>
                <a:latin typeface="Arial Black" panose="020B0A04020102020204" pitchFamily="34" charset="0"/>
              </a:rPr>
              <a:t> Nabi Muhammad Saw. Di Masa </a:t>
            </a:r>
            <a:r>
              <a:rPr lang="en-ID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Separuh</a:t>
            </a:r>
            <a:r>
              <a:rPr lang="en-ID" sz="2400" dirty="0">
                <a:solidFill>
                  <a:schemeClr val="tx1"/>
                </a:solidFill>
                <a:latin typeface="Arial Black" panose="020B0A04020102020204" pitchFamily="34" charset="0"/>
              </a:rPr>
              <a:t> Akhir </a:t>
            </a:r>
            <a:r>
              <a:rPr lang="en-ID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Kerasulannya</a:t>
            </a:r>
            <a:r>
              <a:rPr lang="en-ID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sz="1200" dirty="0">
              <a:solidFill>
                <a:schemeClr val="tx1"/>
              </a:solidFill>
              <a:latin typeface="Mali Light"/>
              <a:ea typeface="Mali Light"/>
              <a:cs typeface="Mali Light"/>
              <a:sym typeface="Mali Light"/>
            </a:endParaRPr>
          </a:p>
        </p:txBody>
      </p:sp>
      <p:grpSp>
        <p:nvGrpSpPr>
          <p:cNvPr id="965" name="Google Shape;965;p17"/>
          <p:cNvGrpSpPr/>
          <p:nvPr/>
        </p:nvGrpSpPr>
        <p:grpSpPr>
          <a:xfrm rot="-333264">
            <a:off x="4874" y="3343500"/>
            <a:ext cx="863473" cy="1159738"/>
            <a:chOff x="164586" y="7085840"/>
            <a:chExt cx="2670529" cy="3530062"/>
          </a:xfrm>
        </p:grpSpPr>
        <p:sp>
          <p:nvSpPr>
            <p:cNvPr id="966" name="Google Shape;966;p17"/>
            <p:cNvSpPr/>
            <p:nvPr/>
          </p:nvSpPr>
          <p:spPr>
            <a:xfrm>
              <a:off x="576023" y="7180578"/>
              <a:ext cx="1837915" cy="2642089"/>
            </a:xfrm>
            <a:custGeom>
              <a:avLst/>
              <a:gdLst/>
              <a:ahLst/>
              <a:cxnLst/>
              <a:rect l="l" t="t" r="r" b="b"/>
              <a:pathLst>
                <a:path w="1837915" h="2642089" extrusionOk="0">
                  <a:moveTo>
                    <a:pt x="843871" y="1822"/>
                  </a:moveTo>
                  <a:cubicBezTo>
                    <a:pt x="1056498" y="-12355"/>
                    <a:pt x="1273814" y="56523"/>
                    <a:pt x="1441015" y="197712"/>
                  </a:cubicBezTo>
                  <a:cubicBezTo>
                    <a:pt x="1601378" y="333132"/>
                    <a:pt x="1722065" y="517027"/>
                    <a:pt x="1784817" y="717104"/>
                  </a:cubicBezTo>
                  <a:cubicBezTo>
                    <a:pt x="1856964" y="947166"/>
                    <a:pt x="1854796" y="1199022"/>
                    <a:pt x="1783150" y="1428914"/>
                  </a:cubicBezTo>
                  <a:cubicBezTo>
                    <a:pt x="1770337" y="1470025"/>
                    <a:pt x="1755977" y="1510472"/>
                    <a:pt x="1740812" y="1550552"/>
                  </a:cubicBezTo>
                  <a:cubicBezTo>
                    <a:pt x="1668340" y="1742023"/>
                    <a:pt x="1577312" y="1925135"/>
                    <a:pt x="1547335" y="2132703"/>
                  </a:cubicBezTo>
                  <a:cubicBezTo>
                    <a:pt x="1534995" y="2218137"/>
                    <a:pt x="1536266" y="2302400"/>
                    <a:pt x="1533222" y="2388279"/>
                  </a:cubicBezTo>
                  <a:cubicBezTo>
                    <a:pt x="1526540" y="2576728"/>
                    <a:pt x="1291769" y="2606755"/>
                    <a:pt x="1141500" y="2625944"/>
                  </a:cubicBezTo>
                  <a:cubicBezTo>
                    <a:pt x="1112038" y="2629707"/>
                    <a:pt x="1074298" y="2633555"/>
                    <a:pt x="1032121" y="2635977"/>
                  </a:cubicBezTo>
                  <a:cubicBezTo>
                    <a:pt x="990023" y="2639556"/>
                    <a:pt x="952120" y="2641088"/>
                    <a:pt x="922425" y="2641540"/>
                  </a:cubicBezTo>
                  <a:cubicBezTo>
                    <a:pt x="770948" y="2643828"/>
                    <a:pt x="534298" y="2647372"/>
                    <a:pt x="500958" y="2461768"/>
                  </a:cubicBezTo>
                  <a:cubicBezTo>
                    <a:pt x="485765" y="2377188"/>
                    <a:pt x="475078" y="2293596"/>
                    <a:pt x="450744" y="2210773"/>
                  </a:cubicBezTo>
                  <a:cubicBezTo>
                    <a:pt x="391629" y="2009538"/>
                    <a:pt x="275554" y="1841176"/>
                    <a:pt x="176665" y="1661905"/>
                  </a:cubicBezTo>
                  <a:cubicBezTo>
                    <a:pt x="155962" y="1624380"/>
                    <a:pt x="136014" y="1586376"/>
                    <a:pt x="117501" y="1547488"/>
                  </a:cubicBezTo>
                  <a:cubicBezTo>
                    <a:pt x="13978" y="1330072"/>
                    <a:pt x="-23883" y="1081082"/>
                    <a:pt x="14903" y="843128"/>
                  </a:cubicBezTo>
                  <a:cubicBezTo>
                    <a:pt x="62808" y="549222"/>
                    <a:pt x="236557" y="260088"/>
                    <a:pt x="499030" y="106615"/>
                  </a:cubicBezTo>
                  <a:cubicBezTo>
                    <a:pt x="605972" y="44098"/>
                    <a:pt x="724180" y="9800"/>
                    <a:pt x="843871" y="18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1340981" y="8752308"/>
              <a:ext cx="405718" cy="1086684"/>
            </a:xfrm>
            <a:custGeom>
              <a:avLst/>
              <a:gdLst/>
              <a:ahLst/>
              <a:cxnLst/>
              <a:rect l="l" t="t" r="r" b="b"/>
              <a:pathLst>
                <a:path w="405718" h="1086684" extrusionOk="0">
                  <a:moveTo>
                    <a:pt x="363193" y="22461"/>
                  </a:moveTo>
                  <a:cubicBezTo>
                    <a:pt x="296160" y="-37493"/>
                    <a:pt x="245755" y="37048"/>
                    <a:pt x="196684" y="77869"/>
                  </a:cubicBezTo>
                  <a:cubicBezTo>
                    <a:pt x="163980" y="53674"/>
                    <a:pt x="142140" y="16580"/>
                    <a:pt x="98311" y="7663"/>
                  </a:cubicBezTo>
                  <a:cubicBezTo>
                    <a:pt x="61375" y="144"/>
                    <a:pt x="25803" y="17872"/>
                    <a:pt x="9459" y="51493"/>
                  </a:cubicBezTo>
                  <a:cubicBezTo>
                    <a:pt x="-7833" y="87055"/>
                    <a:pt x="679" y="125532"/>
                    <a:pt x="18161" y="159089"/>
                  </a:cubicBezTo>
                  <a:cubicBezTo>
                    <a:pt x="45680" y="211906"/>
                    <a:pt x="79493" y="257444"/>
                    <a:pt x="98515" y="314998"/>
                  </a:cubicBezTo>
                  <a:cubicBezTo>
                    <a:pt x="135451" y="426774"/>
                    <a:pt x="139943" y="546923"/>
                    <a:pt x="149161" y="663352"/>
                  </a:cubicBezTo>
                  <a:cubicBezTo>
                    <a:pt x="159573" y="794875"/>
                    <a:pt x="166657" y="927182"/>
                    <a:pt x="181159" y="1058316"/>
                  </a:cubicBezTo>
                  <a:cubicBezTo>
                    <a:pt x="185637" y="1098806"/>
                    <a:pt x="246588" y="1094754"/>
                    <a:pt x="244483" y="1053805"/>
                  </a:cubicBezTo>
                  <a:cubicBezTo>
                    <a:pt x="234474" y="858769"/>
                    <a:pt x="220065" y="659546"/>
                    <a:pt x="194375" y="465915"/>
                  </a:cubicBezTo>
                  <a:cubicBezTo>
                    <a:pt x="183461" y="383679"/>
                    <a:pt x="166014" y="301202"/>
                    <a:pt x="129623" y="226146"/>
                  </a:cubicBezTo>
                  <a:cubicBezTo>
                    <a:pt x="111901" y="189596"/>
                    <a:pt x="81951" y="157282"/>
                    <a:pt x="67302" y="119708"/>
                  </a:cubicBezTo>
                  <a:cubicBezTo>
                    <a:pt x="54093" y="96303"/>
                    <a:pt x="63064" y="80291"/>
                    <a:pt x="94200" y="71671"/>
                  </a:cubicBezTo>
                  <a:cubicBezTo>
                    <a:pt x="106900" y="78745"/>
                    <a:pt x="117968" y="87753"/>
                    <a:pt x="127398" y="98697"/>
                  </a:cubicBezTo>
                  <a:cubicBezTo>
                    <a:pt x="143870" y="114229"/>
                    <a:pt x="158082" y="130135"/>
                    <a:pt x="176228" y="143980"/>
                  </a:cubicBezTo>
                  <a:cubicBezTo>
                    <a:pt x="189508" y="154112"/>
                    <a:pt x="203133" y="153681"/>
                    <a:pt x="217359" y="146331"/>
                  </a:cubicBezTo>
                  <a:cubicBezTo>
                    <a:pt x="244766" y="132183"/>
                    <a:pt x="268344" y="83772"/>
                    <a:pt x="294571" y="75822"/>
                  </a:cubicBezTo>
                  <a:cubicBezTo>
                    <a:pt x="347597" y="59753"/>
                    <a:pt x="336125" y="159364"/>
                    <a:pt x="332587" y="188099"/>
                  </a:cubicBezTo>
                  <a:cubicBezTo>
                    <a:pt x="322005" y="274106"/>
                    <a:pt x="299494" y="356999"/>
                    <a:pt x="293539" y="443979"/>
                  </a:cubicBezTo>
                  <a:cubicBezTo>
                    <a:pt x="281828" y="615096"/>
                    <a:pt x="294140" y="790462"/>
                    <a:pt x="327564" y="958514"/>
                  </a:cubicBezTo>
                  <a:cubicBezTo>
                    <a:pt x="334098" y="991358"/>
                    <a:pt x="382780" y="990179"/>
                    <a:pt x="381014" y="954709"/>
                  </a:cubicBezTo>
                  <a:cubicBezTo>
                    <a:pt x="369486" y="722791"/>
                    <a:pt x="340773" y="499274"/>
                    <a:pt x="387880" y="268740"/>
                  </a:cubicBezTo>
                  <a:cubicBezTo>
                    <a:pt x="402904" y="195159"/>
                    <a:pt x="428650" y="81004"/>
                    <a:pt x="363193" y="22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1203725" y="10225681"/>
              <a:ext cx="895482" cy="390221"/>
            </a:xfrm>
            <a:custGeom>
              <a:avLst/>
              <a:gdLst/>
              <a:ahLst/>
              <a:cxnLst/>
              <a:rect l="l" t="t" r="r" b="b"/>
              <a:pathLst>
                <a:path w="895482" h="390221" extrusionOk="0">
                  <a:moveTo>
                    <a:pt x="446002" y="75806"/>
                  </a:moveTo>
                  <a:cubicBezTo>
                    <a:pt x="463266" y="74069"/>
                    <a:pt x="480493" y="72021"/>
                    <a:pt x="497686" y="69649"/>
                  </a:cubicBezTo>
                  <a:cubicBezTo>
                    <a:pt x="565178" y="60337"/>
                    <a:pt x="634245" y="47692"/>
                    <a:pt x="699145" y="26554"/>
                  </a:cubicBezTo>
                  <a:cubicBezTo>
                    <a:pt x="748455" y="10492"/>
                    <a:pt x="814075" y="-18038"/>
                    <a:pt x="862665" y="15893"/>
                  </a:cubicBezTo>
                  <a:cubicBezTo>
                    <a:pt x="916327" y="53369"/>
                    <a:pt x="895927" y="108191"/>
                    <a:pt x="860137" y="155564"/>
                  </a:cubicBezTo>
                  <a:cubicBezTo>
                    <a:pt x="836205" y="187236"/>
                    <a:pt x="805401" y="215582"/>
                    <a:pt x="785249" y="233190"/>
                  </a:cubicBezTo>
                  <a:cubicBezTo>
                    <a:pt x="700056" y="307625"/>
                    <a:pt x="591624" y="384234"/>
                    <a:pt x="475231" y="389706"/>
                  </a:cubicBezTo>
                  <a:cubicBezTo>
                    <a:pt x="346668" y="395749"/>
                    <a:pt x="237713" y="347974"/>
                    <a:pt x="132509" y="279660"/>
                  </a:cubicBezTo>
                  <a:cubicBezTo>
                    <a:pt x="110061" y="265088"/>
                    <a:pt x="75549" y="241394"/>
                    <a:pt x="47372" y="213429"/>
                  </a:cubicBezTo>
                  <a:cubicBezTo>
                    <a:pt x="5224" y="171605"/>
                    <a:pt x="-22740" y="120228"/>
                    <a:pt x="25066" y="75523"/>
                  </a:cubicBezTo>
                  <a:cubicBezTo>
                    <a:pt x="68351" y="35047"/>
                    <a:pt x="137355" y="53997"/>
                    <a:pt x="188445" y="62914"/>
                  </a:cubicBezTo>
                  <a:cubicBezTo>
                    <a:pt x="255690" y="74641"/>
                    <a:pt x="325852" y="77380"/>
                    <a:pt x="393979" y="77034"/>
                  </a:cubicBezTo>
                  <a:cubicBezTo>
                    <a:pt x="411320" y="76942"/>
                    <a:pt x="428668" y="76533"/>
                    <a:pt x="446002" y="75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057518" y="10023050"/>
              <a:ext cx="1140771" cy="413459"/>
            </a:xfrm>
            <a:custGeom>
              <a:avLst/>
              <a:gdLst/>
              <a:ahLst/>
              <a:cxnLst/>
              <a:rect l="l" t="t" r="r" b="b"/>
              <a:pathLst>
                <a:path w="1140771" h="413459" extrusionOk="0">
                  <a:moveTo>
                    <a:pt x="1101497" y="0"/>
                  </a:moveTo>
                  <a:cubicBezTo>
                    <a:pt x="1101497" y="0"/>
                    <a:pt x="923694" y="106198"/>
                    <a:pt x="538958" y="112002"/>
                  </a:cubicBezTo>
                  <a:cubicBezTo>
                    <a:pt x="154222" y="117805"/>
                    <a:pt x="42583" y="41203"/>
                    <a:pt x="42583" y="41203"/>
                  </a:cubicBezTo>
                  <a:cubicBezTo>
                    <a:pt x="42583" y="41203"/>
                    <a:pt x="-52337" y="123517"/>
                    <a:pt x="41255" y="275154"/>
                  </a:cubicBezTo>
                  <a:cubicBezTo>
                    <a:pt x="134847" y="426792"/>
                    <a:pt x="684311" y="458132"/>
                    <a:pt x="948070" y="347309"/>
                  </a:cubicBezTo>
                  <a:cubicBezTo>
                    <a:pt x="1257368" y="217360"/>
                    <a:pt x="1101497" y="0"/>
                    <a:pt x="110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041449" y="9797535"/>
              <a:ext cx="1140769" cy="413459"/>
            </a:xfrm>
            <a:custGeom>
              <a:avLst/>
              <a:gdLst/>
              <a:ahLst/>
              <a:cxnLst/>
              <a:rect l="l" t="t" r="r" b="b"/>
              <a:pathLst>
                <a:path w="1140769" h="413459" extrusionOk="0">
                  <a:moveTo>
                    <a:pt x="1101497" y="0"/>
                  </a:moveTo>
                  <a:cubicBezTo>
                    <a:pt x="1101497" y="0"/>
                    <a:pt x="923694" y="106198"/>
                    <a:pt x="538958" y="112002"/>
                  </a:cubicBezTo>
                  <a:cubicBezTo>
                    <a:pt x="154222" y="117805"/>
                    <a:pt x="42583" y="41203"/>
                    <a:pt x="42583" y="41203"/>
                  </a:cubicBezTo>
                  <a:cubicBezTo>
                    <a:pt x="42583" y="41203"/>
                    <a:pt x="-52337" y="123517"/>
                    <a:pt x="41255" y="275154"/>
                  </a:cubicBezTo>
                  <a:cubicBezTo>
                    <a:pt x="134846" y="426792"/>
                    <a:pt x="684311" y="458132"/>
                    <a:pt x="948070" y="347309"/>
                  </a:cubicBezTo>
                  <a:cubicBezTo>
                    <a:pt x="1257361" y="217360"/>
                    <a:pt x="1101497" y="0"/>
                    <a:pt x="110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026911" y="9607973"/>
              <a:ext cx="1140765" cy="398983"/>
            </a:xfrm>
            <a:custGeom>
              <a:avLst/>
              <a:gdLst/>
              <a:ahLst/>
              <a:cxnLst/>
              <a:rect l="l" t="t" r="r" b="b"/>
              <a:pathLst>
                <a:path w="1140765" h="398983" extrusionOk="0">
                  <a:moveTo>
                    <a:pt x="1123607" y="27673"/>
                  </a:moveTo>
                  <a:cubicBezTo>
                    <a:pt x="1114156" y="4388"/>
                    <a:pt x="1087180" y="-6258"/>
                    <a:pt x="1064132" y="3774"/>
                  </a:cubicBezTo>
                  <a:cubicBezTo>
                    <a:pt x="993758" y="34408"/>
                    <a:pt x="822587" y="93247"/>
                    <a:pt x="538959" y="97526"/>
                  </a:cubicBezTo>
                  <a:cubicBezTo>
                    <a:pt x="263262" y="101684"/>
                    <a:pt x="127798" y="63531"/>
                    <a:pt x="73155" y="41567"/>
                  </a:cubicBezTo>
                  <a:cubicBezTo>
                    <a:pt x="51710" y="32947"/>
                    <a:pt x="27016" y="41906"/>
                    <a:pt x="16583" y="62514"/>
                  </a:cubicBezTo>
                  <a:cubicBezTo>
                    <a:pt x="-2545" y="100293"/>
                    <a:pt x="-16340" y="167357"/>
                    <a:pt x="41256" y="260678"/>
                  </a:cubicBezTo>
                  <a:cubicBezTo>
                    <a:pt x="134847" y="412316"/>
                    <a:pt x="684312" y="443655"/>
                    <a:pt x="948071" y="332833"/>
                  </a:cubicBezTo>
                  <a:cubicBezTo>
                    <a:pt x="1173192" y="238248"/>
                    <a:pt x="1151875" y="97356"/>
                    <a:pt x="1123607" y="276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1471584" y="7346914"/>
              <a:ext cx="847409" cy="1346266"/>
            </a:xfrm>
            <a:custGeom>
              <a:avLst/>
              <a:gdLst/>
              <a:ahLst/>
              <a:cxnLst/>
              <a:rect l="l" t="t" r="r" b="b"/>
              <a:pathLst>
                <a:path w="847409" h="1346266" extrusionOk="0">
                  <a:moveTo>
                    <a:pt x="800440" y="1198366"/>
                  </a:moveTo>
                  <a:cubicBezTo>
                    <a:pt x="784413" y="1236124"/>
                    <a:pt x="763455" y="1272286"/>
                    <a:pt x="733782" y="1300505"/>
                  </a:cubicBezTo>
                  <a:cubicBezTo>
                    <a:pt x="674243" y="1357128"/>
                    <a:pt x="586048" y="1366574"/>
                    <a:pt x="531052" y="1298218"/>
                  </a:cubicBezTo>
                  <a:cubicBezTo>
                    <a:pt x="484227" y="1239887"/>
                    <a:pt x="481338" y="1158632"/>
                    <a:pt x="468349" y="1088278"/>
                  </a:cubicBezTo>
                  <a:cubicBezTo>
                    <a:pt x="454257" y="1011972"/>
                    <a:pt x="433285" y="936951"/>
                    <a:pt x="405921" y="864345"/>
                  </a:cubicBezTo>
                  <a:cubicBezTo>
                    <a:pt x="351200" y="719132"/>
                    <a:pt x="270902" y="583465"/>
                    <a:pt x="168975" y="466358"/>
                  </a:cubicBezTo>
                  <a:cubicBezTo>
                    <a:pt x="126926" y="418053"/>
                    <a:pt x="81049" y="372473"/>
                    <a:pt x="46939" y="318272"/>
                  </a:cubicBezTo>
                  <a:cubicBezTo>
                    <a:pt x="12829" y="264071"/>
                    <a:pt x="-8927" y="198673"/>
                    <a:pt x="3562" y="135874"/>
                  </a:cubicBezTo>
                  <a:cubicBezTo>
                    <a:pt x="23318" y="36545"/>
                    <a:pt x="127583" y="-2406"/>
                    <a:pt x="219063" y="114"/>
                  </a:cubicBezTo>
                  <a:cubicBezTo>
                    <a:pt x="380358" y="4562"/>
                    <a:pt x="497443" y="126392"/>
                    <a:pt x="587948" y="246329"/>
                  </a:cubicBezTo>
                  <a:cubicBezTo>
                    <a:pt x="686089" y="376384"/>
                    <a:pt x="760637" y="524279"/>
                    <a:pt x="805999" y="680774"/>
                  </a:cubicBezTo>
                  <a:cubicBezTo>
                    <a:pt x="854243" y="847224"/>
                    <a:pt x="868695" y="1030364"/>
                    <a:pt x="803520" y="1190939"/>
                  </a:cubicBezTo>
                  <a:cubicBezTo>
                    <a:pt x="802517" y="1193417"/>
                    <a:pt x="801485" y="1195895"/>
                    <a:pt x="800440" y="11983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1944438" y="8817383"/>
              <a:ext cx="187233" cy="266515"/>
            </a:xfrm>
            <a:custGeom>
              <a:avLst/>
              <a:gdLst/>
              <a:ahLst/>
              <a:cxnLst/>
              <a:rect l="l" t="t" r="r" b="b"/>
              <a:pathLst>
                <a:path w="187233" h="266515" extrusionOk="0">
                  <a:moveTo>
                    <a:pt x="166234" y="26322"/>
                  </a:moveTo>
                  <a:cubicBezTo>
                    <a:pt x="128381" y="-20332"/>
                    <a:pt x="61059" y="178"/>
                    <a:pt x="30904" y="47700"/>
                  </a:cubicBezTo>
                  <a:cubicBezTo>
                    <a:pt x="2474" y="92503"/>
                    <a:pt x="-4950" y="154632"/>
                    <a:pt x="2982" y="206348"/>
                  </a:cubicBezTo>
                  <a:cubicBezTo>
                    <a:pt x="18225" y="305670"/>
                    <a:pt x="103341" y="264806"/>
                    <a:pt x="142084" y="206814"/>
                  </a:cubicBezTo>
                  <a:cubicBezTo>
                    <a:pt x="159178" y="181228"/>
                    <a:pt x="175163" y="154279"/>
                    <a:pt x="182805" y="124479"/>
                  </a:cubicBezTo>
                  <a:cubicBezTo>
                    <a:pt x="190448" y="94678"/>
                    <a:pt x="188901" y="61375"/>
                    <a:pt x="172606" y="35274"/>
                  </a:cubicBezTo>
                  <a:cubicBezTo>
                    <a:pt x="170593" y="32054"/>
                    <a:pt x="168459" y="29075"/>
                    <a:pt x="166234" y="26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2484563" y="7263766"/>
              <a:ext cx="280244" cy="305659"/>
            </a:xfrm>
            <a:custGeom>
              <a:avLst/>
              <a:gdLst/>
              <a:ahLst/>
              <a:cxnLst/>
              <a:rect l="l" t="t" r="r" b="b"/>
              <a:pathLst>
                <a:path w="280244" h="305659" extrusionOk="0">
                  <a:moveTo>
                    <a:pt x="233869" y="8347"/>
                  </a:moveTo>
                  <a:cubicBezTo>
                    <a:pt x="152335" y="92208"/>
                    <a:pt x="77546" y="184166"/>
                    <a:pt x="4474" y="275390"/>
                  </a:cubicBezTo>
                  <a:cubicBezTo>
                    <a:pt x="-11638" y="295504"/>
                    <a:pt x="19696" y="317136"/>
                    <a:pt x="36288" y="298625"/>
                  </a:cubicBezTo>
                  <a:cubicBezTo>
                    <a:pt x="111903" y="214249"/>
                    <a:pt x="192378" y="135373"/>
                    <a:pt x="271256" y="54238"/>
                  </a:cubicBezTo>
                  <a:cubicBezTo>
                    <a:pt x="297533" y="27212"/>
                    <a:pt x="260421" y="-18968"/>
                    <a:pt x="233869" y="83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2637836" y="7733450"/>
              <a:ext cx="197279" cy="125665"/>
            </a:xfrm>
            <a:custGeom>
              <a:avLst/>
              <a:gdLst/>
              <a:ahLst/>
              <a:cxnLst/>
              <a:rect l="l" t="t" r="r" b="b"/>
              <a:pathLst>
                <a:path w="197279" h="125665" extrusionOk="0">
                  <a:moveTo>
                    <a:pt x="172309" y="1751"/>
                  </a:moveTo>
                  <a:cubicBezTo>
                    <a:pt x="121056" y="27669"/>
                    <a:pt x="65579" y="46364"/>
                    <a:pt x="15181" y="73362"/>
                  </a:cubicBezTo>
                  <a:cubicBezTo>
                    <a:pt x="-15722" y="89918"/>
                    <a:pt x="4960" y="136797"/>
                    <a:pt x="37876" y="123235"/>
                  </a:cubicBezTo>
                  <a:cubicBezTo>
                    <a:pt x="91573" y="101108"/>
                    <a:pt x="142388" y="63414"/>
                    <a:pt x="190603" y="31227"/>
                  </a:cubicBezTo>
                  <a:cubicBezTo>
                    <a:pt x="207125" y="20192"/>
                    <a:pt x="189904" y="-7145"/>
                    <a:pt x="172309" y="1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2585671" y="8251268"/>
              <a:ext cx="175502" cy="72151"/>
            </a:xfrm>
            <a:custGeom>
              <a:avLst/>
              <a:gdLst/>
              <a:ahLst/>
              <a:cxnLst/>
              <a:rect l="l" t="t" r="r" b="b"/>
              <a:pathLst>
                <a:path w="175502" h="72151" extrusionOk="0">
                  <a:moveTo>
                    <a:pt x="160499" y="37264"/>
                  </a:moveTo>
                  <a:cubicBezTo>
                    <a:pt x="116981" y="28876"/>
                    <a:pt x="76182" y="15391"/>
                    <a:pt x="34260" y="1433"/>
                  </a:cubicBezTo>
                  <a:cubicBezTo>
                    <a:pt x="3216" y="-8903"/>
                    <a:pt x="-14888" y="39756"/>
                    <a:pt x="15980" y="48397"/>
                  </a:cubicBezTo>
                  <a:cubicBezTo>
                    <a:pt x="61751" y="61204"/>
                    <a:pt x="109684" y="67721"/>
                    <a:pt x="156939" y="72056"/>
                  </a:cubicBezTo>
                  <a:cubicBezTo>
                    <a:pt x="179684" y="74139"/>
                    <a:pt x="182297" y="41464"/>
                    <a:pt x="160499" y="3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2514469" y="8758625"/>
              <a:ext cx="226787" cy="122302"/>
            </a:xfrm>
            <a:custGeom>
              <a:avLst/>
              <a:gdLst/>
              <a:ahLst/>
              <a:cxnLst/>
              <a:rect l="l" t="t" r="r" b="b"/>
              <a:pathLst>
                <a:path w="226787" h="122302" extrusionOk="0">
                  <a:moveTo>
                    <a:pt x="215674" y="86604"/>
                  </a:moveTo>
                  <a:cubicBezTo>
                    <a:pt x="156531" y="58738"/>
                    <a:pt x="98017" y="28527"/>
                    <a:pt x="38083" y="2476"/>
                  </a:cubicBezTo>
                  <a:cubicBezTo>
                    <a:pt x="4453" y="-12146"/>
                    <a:pt x="-16836" y="42210"/>
                    <a:pt x="17408" y="55596"/>
                  </a:cubicBezTo>
                  <a:cubicBezTo>
                    <a:pt x="78154" y="79339"/>
                    <a:pt x="140815" y="99136"/>
                    <a:pt x="202274" y="121029"/>
                  </a:cubicBezTo>
                  <a:cubicBezTo>
                    <a:pt x="224884" y="129085"/>
                    <a:pt x="237027" y="96665"/>
                    <a:pt x="215674" y="86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2349270" y="9285842"/>
              <a:ext cx="304564" cy="291567"/>
            </a:xfrm>
            <a:custGeom>
              <a:avLst/>
              <a:gdLst/>
              <a:ahLst/>
              <a:cxnLst/>
              <a:rect l="l" t="t" r="r" b="b"/>
              <a:pathLst>
                <a:path w="304564" h="291567" extrusionOk="0">
                  <a:moveTo>
                    <a:pt x="300483" y="263056"/>
                  </a:moveTo>
                  <a:cubicBezTo>
                    <a:pt x="225179" y="178652"/>
                    <a:pt x="145057" y="98710"/>
                    <a:pt x="69866" y="14172"/>
                  </a:cubicBezTo>
                  <a:cubicBezTo>
                    <a:pt x="32027" y="-28372"/>
                    <a:pt x="-29171" y="35028"/>
                    <a:pt x="15908" y="71006"/>
                  </a:cubicBezTo>
                  <a:cubicBezTo>
                    <a:pt x="104350" y="141594"/>
                    <a:pt x="188449" y="217342"/>
                    <a:pt x="276764" y="288049"/>
                  </a:cubicBezTo>
                  <a:cubicBezTo>
                    <a:pt x="292064" y="300291"/>
                    <a:pt x="313650" y="277812"/>
                    <a:pt x="300483" y="263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376907" y="9147181"/>
              <a:ext cx="306742" cy="278415"/>
            </a:xfrm>
            <a:custGeom>
              <a:avLst/>
              <a:gdLst/>
              <a:ahLst/>
              <a:cxnLst/>
              <a:rect l="l" t="t" r="r" b="b"/>
              <a:pathLst>
                <a:path w="306742" h="278415" extrusionOk="0">
                  <a:moveTo>
                    <a:pt x="243086" y="10289"/>
                  </a:moveTo>
                  <a:cubicBezTo>
                    <a:pt x="164624" y="90902"/>
                    <a:pt x="80844" y="166029"/>
                    <a:pt x="4656" y="248886"/>
                  </a:cubicBezTo>
                  <a:cubicBezTo>
                    <a:pt x="-10714" y="265605"/>
                    <a:pt x="15499" y="286877"/>
                    <a:pt x="32119" y="274931"/>
                  </a:cubicBezTo>
                  <a:cubicBezTo>
                    <a:pt x="121748" y="210522"/>
                    <a:pt x="204646" y="137675"/>
                    <a:pt x="292368" y="70781"/>
                  </a:cubicBezTo>
                  <a:cubicBezTo>
                    <a:pt x="333216" y="39631"/>
                    <a:pt x="277520" y="-25089"/>
                    <a:pt x="243086" y="10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328410" y="8787816"/>
              <a:ext cx="147947" cy="110115"/>
            </a:xfrm>
            <a:custGeom>
              <a:avLst/>
              <a:gdLst/>
              <a:ahLst/>
              <a:cxnLst/>
              <a:rect l="l" t="t" r="r" b="b"/>
              <a:pathLst>
                <a:path w="147947" h="110115" extrusionOk="0">
                  <a:moveTo>
                    <a:pt x="105650" y="3778"/>
                  </a:moveTo>
                  <a:cubicBezTo>
                    <a:pt x="88139" y="12730"/>
                    <a:pt x="75015" y="28940"/>
                    <a:pt x="59553" y="41154"/>
                  </a:cubicBezTo>
                  <a:cubicBezTo>
                    <a:pt x="44006" y="53439"/>
                    <a:pt x="27026" y="64290"/>
                    <a:pt x="10193" y="74718"/>
                  </a:cubicBezTo>
                  <a:cubicBezTo>
                    <a:pt x="-10121" y="87292"/>
                    <a:pt x="2466" y="116697"/>
                    <a:pt x="25698" y="108783"/>
                  </a:cubicBezTo>
                  <a:cubicBezTo>
                    <a:pt x="45377" y="102076"/>
                    <a:pt x="64137" y="94006"/>
                    <a:pt x="83054" y="85442"/>
                  </a:cubicBezTo>
                  <a:cubicBezTo>
                    <a:pt x="101150" y="77246"/>
                    <a:pt x="124114" y="70418"/>
                    <a:pt x="138269" y="56348"/>
                  </a:cubicBezTo>
                  <a:cubicBezTo>
                    <a:pt x="161607" y="33141"/>
                    <a:pt x="139597" y="-13569"/>
                    <a:pt x="105650" y="37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164586" y="8130060"/>
              <a:ext cx="206379" cy="72066"/>
            </a:xfrm>
            <a:custGeom>
              <a:avLst/>
              <a:gdLst/>
              <a:ahLst/>
              <a:cxnLst/>
              <a:rect l="l" t="t" r="r" b="b"/>
              <a:pathLst>
                <a:path w="206379" h="72066" extrusionOk="0">
                  <a:moveTo>
                    <a:pt x="178651" y="0"/>
                  </a:moveTo>
                  <a:cubicBezTo>
                    <a:pt x="124226" y="127"/>
                    <a:pt x="61982" y="17206"/>
                    <a:pt x="10030" y="33253"/>
                  </a:cubicBezTo>
                  <a:cubicBezTo>
                    <a:pt x="-7551" y="38682"/>
                    <a:pt x="389" y="63464"/>
                    <a:pt x="15377" y="65871"/>
                  </a:cubicBezTo>
                  <a:cubicBezTo>
                    <a:pt x="68650" y="74414"/>
                    <a:pt x="136729" y="75670"/>
                    <a:pt x="188427" y="59644"/>
                  </a:cubicBezTo>
                  <a:cubicBezTo>
                    <a:pt x="217691" y="50565"/>
                    <a:pt x="208861" y="-71"/>
                    <a:pt x="178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375143" y="7545582"/>
              <a:ext cx="122613" cy="71070"/>
            </a:xfrm>
            <a:custGeom>
              <a:avLst/>
              <a:gdLst/>
              <a:ahLst/>
              <a:cxnLst/>
              <a:rect l="l" t="t" r="r" b="b"/>
              <a:pathLst>
                <a:path w="122613" h="71070" extrusionOk="0">
                  <a:moveTo>
                    <a:pt x="98585" y="16067"/>
                  </a:moveTo>
                  <a:cubicBezTo>
                    <a:pt x="74287" y="11569"/>
                    <a:pt x="51832" y="14619"/>
                    <a:pt x="29158" y="2179"/>
                  </a:cubicBezTo>
                  <a:cubicBezTo>
                    <a:pt x="13541" y="-6392"/>
                    <a:pt x="-10602" y="12042"/>
                    <a:pt x="5100" y="27518"/>
                  </a:cubicBezTo>
                  <a:cubicBezTo>
                    <a:pt x="30274" y="52320"/>
                    <a:pt x="63678" y="74701"/>
                    <a:pt x="100351" y="70578"/>
                  </a:cubicBezTo>
                  <a:cubicBezTo>
                    <a:pt x="132957" y="66907"/>
                    <a:pt x="127489" y="21411"/>
                    <a:pt x="98585" y="16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499260" y="7085840"/>
              <a:ext cx="298450" cy="255751"/>
            </a:xfrm>
            <a:custGeom>
              <a:avLst/>
              <a:gdLst/>
              <a:ahLst/>
              <a:cxnLst/>
              <a:rect l="l" t="t" r="r" b="b"/>
              <a:pathLst>
                <a:path w="298450" h="255751" extrusionOk="0">
                  <a:moveTo>
                    <a:pt x="273263" y="177737"/>
                  </a:moveTo>
                  <a:cubicBezTo>
                    <a:pt x="250031" y="171447"/>
                    <a:pt x="230063" y="149511"/>
                    <a:pt x="211302" y="134967"/>
                  </a:cubicBezTo>
                  <a:cubicBezTo>
                    <a:pt x="189292" y="117903"/>
                    <a:pt x="167289" y="100838"/>
                    <a:pt x="145279" y="83774"/>
                  </a:cubicBezTo>
                  <a:cubicBezTo>
                    <a:pt x="108436" y="55202"/>
                    <a:pt x="67538" y="13964"/>
                    <a:pt x="22169" y="705"/>
                  </a:cubicBezTo>
                  <a:cubicBezTo>
                    <a:pt x="9306" y="-3058"/>
                    <a:pt x="-4842" y="8838"/>
                    <a:pt x="1614" y="22436"/>
                  </a:cubicBezTo>
                  <a:cubicBezTo>
                    <a:pt x="23723" y="69047"/>
                    <a:pt x="75901" y="105653"/>
                    <a:pt x="113225" y="140474"/>
                  </a:cubicBezTo>
                  <a:cubicBezTo>
                    <a:pt x="152258" y="176883"/>
                    <a:pt x="194469" y="231663"/>
                    <a:pt x="244147" y="252511"/>
                  </a:cubicBezTo>
                  <a:cubicBezTo>
                    <a:pt x="292695" y="272887"/>
                    <a:pt x="322340" y="191024"/>
                    <a:pt x="273263" y="177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ECC012-5DF7-154B-9B84-4E4823C2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43" name="Google Shape;3886;p37">
            <a:extLst>
              <a:ext uri="{FF2B5EF4-FFF2-40B4-BE49-F238E27FC236}">
                <a16:creationId xmlns:a16="http://schemas.microsoft.com/office/drawing/2014/main" xmlns="" id="{9EF9EE01-F164-7AFF-4F51-F25352C378C9}"/>
              </a:ext>
            </a:extLst>
          </p:cNvPr>
          <p:cNvGrpSpPr/>
          <p:nvPr/>
        </p:nvGrpSpPr>
        <p:grpSpPr>
          <a:xfrm>
            <a:off x="4826763" y="267838"/>
            <a:ext cx="3803027" cy="821175"/>
            <a:chOff x="8929560" y="2256357"/>
            <a:chExt cx="2535619" cy="809110"/>
          </a:xfrm>
          <a:solidFill>
            <a:schemeClr val="tx2">
              <a:lumMod val="75000"/>
            </a:schemeClr>
          </a:solidFill>
        </p:grpSpPr>
        <p:sp>
          <p:nvSpPr>
            <p:cNvPr id="44" name="Google Shape;3887;p37">
              <a:extLst>
                <a:ext uri="{FF2B5EF4-FFF2-40B4-BE49-F238E27FC236}">
                  <a16:creationId xmlns:a16="http://schemas.microsoft.com/office/drawing/2014/main" xmlns="" id="{BB73378E-AA3F-2897-C54A-29680B4FE874}"/>
                </a:ext>
              </a:extLst>
            </p:cNvPr>
            <p:cNvSpPr/>
            <p:nvPr/>
          </p:nvSpPr>
          <p:spPr>
            <a:xfrm>
              <a:off x="8999677" y="2256357"/>
              <a:ext cx="2465502" cy="804684"/>
            </a:xfrm>
            <a:custGeom>
              <a:avLst/>
              <a:gdLst/>
              <a:ahLst/>
              <a:cxnLst/>
              <a:rect l="l" t="t" r="r" b="b"/>
              <a:pathLst>
                <a:path w="2465502" h="804684" extrusionOk="0">
                  <a:moveTo>
                    <a:pt x="2464387" y="774215"/>
                  </a:moveTo>
                  <a:cubicBezTo>
                    <a:pt x="2441539" y="728170"/>
                    <a:pt x="2402943" y="685862"/>
                    <a:pt x="2362201" y="555700"/>
                  </a:cubicBezTo>
                  <a:cubicBezTo>
                    <a:pt x="2303650" y="362003"/>
                    <a:pt x="2299816" y="428182"/>
                    <a:pt x="2365702" y="296291"/>
                  </a:cubicBezTo>
                  <a:cubicBezTo>
                    <a:pt x="2469501" y="86599"/>
                    <a:pt x="2457362" y="87710"/>
                    <a:pt x="2410123" y="79679"/>
                  </a:cubicBezTo>
                  <a:cubicBezTo>
                    <a:pt x="2269764" y="56087"/>
                    <a:pt x="2091770" y="54951"/>
                    <a:pt x="1954324" y="43792"/>
                  </a:cubicBezTo>
                  <a:cubicBezTo>
                    <a:pt x="879967" y="-50583"/>
                    <a:pt x="609899" y="37491"/>
                    <a:pt x="16699" y="34009"/>
                  </a:cubicBezTo>
                  <a:cubicBezTo>
                    <a:pt x="-18088" y="34636"/>
                    <a:pt x="4028" y="76501"/>
                    <a:pt x="59413" y="274442"/>
                  </a:cubicBezTo>
                  <a:cubicBezTo>
                    <a:pt x="118785" y="489151"/>
                    <a:pt x="94513" y="353743"/>
                    <a:pt x="20438" y="730801"/>
                  </a:cubicBezTo>
                  <a:cubicBezTo>
                    <a:pt x="16729" y="753825"/>
                    <a:pt x="-2624" y="795511"/>
                    <a:pt x="33637" y="799720"/>
                  </a:cubicBezTo>
                  <a:cubicBezTo>
                    <a:pt x="569591" y="758005"/>
                    <a:pt x="1108412" y="814012"/>
                    <a:pt x="1645426" y="803292"/>
                  </a:cubicBezTo>
                  <a:cubicBezTo>
                    <a:pt x="1910903" y="798709"/>
                    <a:pt x="2176679" y="789921"/>
                    <a:pt x="2442132" y="799381"/>
                  </a:cubicBezTo>
                  <a:cubicBezTo>
                    <a:pt x="2456222" y="802131"/>
                    <a:pt x="2469491" y="787939"/>
                    <a:pt x="2464387" y="774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888;p37">
              <a:extLst>
                <a:ext uri="{FF2B5EF4-FFF2-40B4-BE49-F238E27FC236}">
                  <a16:creationId xmlns:a16="http://schemas.microsoft.com/office/drawing/2014/main" xmlns="" id="{7586D532-E485-F9C3-E565-630F84B8AABC}"/>
                </a:ext>
              </a:extLst>
            </p:cNvPr>
            <p:cNvSpPr/>
            <p:nvPr/>
          </p:nvSpPr>
          <p:spPr>
            <a:xfrm>
              <a:off x="8929560" y="2260783"/>
              <a:ext cx="2465502" cy="804684"/>
            </a:xfrm>
            <a:custGeom>
              <a:avLst/>
              <a:gdLst/>
              <a:ahLst/>
              <a:cxnLst/>
              <a:rect l="l" t="t" r="r" b="b"/>
              <a:pathLst>
                <a:path w="2465502" h="804684" extrusionOk="0">
                  <a:moveTo>
                    <a:pt x="2464387" y="774215"/>
                  </a:moveTo>
                  <a:cubicBezTo>
                    <a:pt x="2441539" y="728170"/>
                    <a:pt x="2402943" y="685862"/>
                    <a:pt x="2362201" y="555700"/>
                  </a:cubicBezTo>
                  <a:cubicBezTo>
                    <a:pt x="2303650" y="362003"/>
                    <a:pt x="2299816" y="428182"/>
                    <a:pt x="2365702" y="296291"/>
                  </a:cubicBezTo>
                  <a:cubicBezTo>
                    <a:pt x="2469501" y="86599"/>
                    <a:pt x="2457362" y="87710"/>
                    <a:pt x="2410123" y="79679"/>
                  </a:cubicBezTo>
                  <a:cubicBezTo>
                    <a:pt x="2269764" y="56087"/>
                    <a:pt x="2091770" y="54951"/>
                    <a:pt x="1954324" y="43792"/>
                  </a:cubicBezTo>
                  <a:cubicBezTo>
                    <a:pt x="879967" y="-50583"/>
                    <a:pt x="609899" y="37491"/>
                    <a:pt x="16699" y="34009"/>
                  </a:cubicBezTo>
                  <a:cubicBezTo>
                    <a:pt x="-18088" y="34636"/>
                    <a:pt x="4028" y="76501"/>
                    <a:pt x="59413" y="274442"/>
                  </a:cubicBezTo>
                  <a:cubicBezTo>
                    <a:pt x="118785" y="489151"/>
                    <a:pt x="94513" y="353743"/>
                    <a:pt x="20438" y="730801"/>
                  </a:cubicBezTo>
                  <a:cubicBezTo>
                    <a:pt x="16729" y="753825"/>
                    <a:pt x="-2624" y="795511"/>
                    <a:pt x="33637" y="799720"/>
                  </a:cubicBezTo>
                  <a:cubicBezTo>
                    <a:pt x="569591" y="758005"/>
                    <a:pt x="1108412" y="814012"/>
                    <a:pt x="1645426" y="803292"/>
                  </a:cubicBezTo>
                  <a:cubicBezTo>
                    <a:pt x="1910903" y="798709"/>
                    <a:pt x="2176679" y="789921"/>
                    <a:pt x="2442132" y="799381"/>
                  </a:cubicBezTo>
                  <a:cubicBezTo>
                    <a:pt x="2456222" y="802131"/>
                    <a:pt x="2469491" y="787939"/>
                    <a:pt x="2464387" y="774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3888;p37">
            <a:extLst>
              <a:ext uri="{FF2B5EF4-FFF2-40B4-BE49-F238E27FC236}">
                <a16:creationId xmlns:a16="http://schemas.microsoft.com/office/drawing/2014/main" xmlns="" id="{813C3F23-1B22-35A7-1FEE-E0566E1E0109}"/>
              </a:ext>
            </a:extLst>
          </p:cNvPr>
          <p:cNvSpPr/>
          <p:nvPr/>
        </p:nvSpPr>
        <p:spPr>
          <a:xfrm>
            <a:off x="4826765" y="1324093"/>
            <a:ext cx="3697863" cy="816683"/>
          </a:xfrm>
          <a:custGeom>
            <a:avLst/>
            <a:gdLst/>
            <a:ahLst/>
            <a:cxnLst/>
            <a:rect l="l" t="t" r="r" b="b"/>
            <a:pathLst>
              <a:path w="2465502" h="804684" extrusionOk="0">
                <a:moveTo>
                  <a:pt x="2464387" y="774215"/>
                </a:moveTo>
                <a:cubicBezTo>
                  <a:pt x="2441539" y="728170"/>
                  <a:pt x="2402943" y="685862"/>
                  <a:pt x="2362201" y="555700"/>
                </a:cubicBezTo>
                <a:cubicBezTo>
                  <a:pt x="2303650" y="362003"/>
                  <a:pt x="2299816" y="428182"/>
                  <a:pt x="2365702" y="296291"/>
                </a:cubicBezTo>
                <a:cubicBezTo>
                  <a:pt x="2469501" y="86599"/>
                  <a:pt x="2457362" y="87710"/>
                  <a:pt x="2410123" y="79679"/>
                </a:cubicBezTo>
                <a:cubicBezTo>
                  <a:pt x="2269764" y="56087"/>
                  <a:pt x="2091770" y="54951"/>
                  <a:pt x="1954324" y="43792"/>
                </a:cubicBezTo>
                <a:cubicBezTo>
                  <a:pt x="879967" y="-50583"/>
                  <a:pt x="609899" y="37491"/>
                  <a:pt x="16699" y="34009"/>
                </a:cubicBezTo>
                <a:cubicBezTo>
                  <a:pt x="-18088" y="34636"/>
                  <a:pt x="4028" y="76501"/>
                  <a:pt x="59413" y="274442"/>
                </a:cubicBezTo>
                <a:cubicBezTo>
                  <a:pt x="118785" y="489151"/>
                  <a:pt x="94513" y="353743"/>
                  <a:pt x="20438" y="730801"/>
                </a:cubicBezTo>
                <a:cubicBezTo>
                  <a:pt x="16729" y="753825"/>
                  <a:pt x="-2624" y="795511"/>
                  <a:pt x="33637" y="799720"/>
                </a:cubicBezTo>
                <a:cubicBezTo>
                  <a:pt x="569591" y="758005"/>
                  <a:pt x="1108412" y="814012"/>
                  <a:pt x="1645426" y="803292"/>
                </a:cubicBezTo>
                <a:cubicBezTo>
                  <a:pt x="1910903" y="798709"/>
                  <a:pt x="2176679" y="789921"/>
                  <a:pt x="2442132" y="799381"/>
                </a:cubicBezTo>
                <a:cubicBezTo>
                  <a:pt x="2456222" y="802131"/>
                  <a:pt x="2469491" y="787939"/>
                  <a:pt x="2464387" y="77421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3888;p37">
            <a:extLst>
              <a:ext uri="{FF2B5EF4-FFF2-40B4-BE49-F238E27FC236}">
                <a16:creationId xmlns:a16="http://schemas.microsoft.com/office/drawing/2014/main" xmlns="" id="{52797E4D-C518-214B-0B15-F4D9BF23213D}"/>
              </a:ext>
            </a:extLst>
          </p:cNvPr>
          <p:cNvSpPr/>
          <p:nvPr/>
        </p:nvSpPr>
        <p:spPr>
          <a:xfrm>
            <a:off x="4826765" y="2440669"/>
            <a:ext cx="3697863" cy="816683"/>
          </a:xfrm>
          <a:custGeom>
            <a:avLst/>
            <a:gdLst/>
            <a:ahLst/>
            <a:cxnLst/>
            <a:rect l="l" t="t" r="r" b="b"/>
            <a:pathLst>
              <a:path w="2465502" h="804684" extrusionOk="0">
                <a:moveTo>
                  <a:pt x="2464387" y="774215"/>
                </a:moveTo>
                <a:cubicBezTo>
                  <a:pt x="2441539" y="728170"/>
                  <a:pt x="2402943" y="685862"/>
                  <a:pt x="2362201" y="555700"/>
                </a:cubicBezTo>
                <a:cubicBezTo>
                  <a:pt x="2303650" y="362003"/>
                  <a:pt x="2299816" y="428182"/>
                  <a:pt x="2365702" y="296291"/>
                </a:cubicBezTo>
                <a:cubicBezTo>
                  <a:pt x="2469501" y="86599"/>
                  <a:pt x="2457362" y="87710"/>
                  <a:pt x="2410123" y="79679"/>
                </a:cubicBezTo>
                <a:cubicBezTo>
                  <a:pt x="2269764" y="56087"/>
                  <a:pt x="2091770" y="54951"/>
                  <a:pt x="1954324" y="43792"/>
                </a:cubicBezTo>
                <a:cubicBezTo>
                  <a:pt x="879967" y="-50583"/>
                  <a:pt x="609899" y="37491"/>
                  <a:pt x="16699" y="34009"/>
                </a:cubicBezTo>
                <a:cubicBezTo>
                  <a:pt x="-18088" y="34636"/>
                  <a:pt x="4028" y="76501"/>
                  <a:pt x="59413" y="274442"/>
                </a:cubicBezTo>
                <a:cubicBezTo>
                  <a:pt x="118785" y="489151"/>
                  <a:pt x="94513" y="353743"/>
                  <a:pt x="20438" y="730801"/>
                </a:cubicBezTo>
                <a:cubicBezTo>
                  <a:pt x="16729" y="753825"/>
                  <a:pt x="-2624" y="795511"/>
                  <a:pt x="33637" y="799720"/>
                </a:cubicBezTo>
                <a:cubicBezTo>
                  <a:pt x="569591" y="758005"/>
                  <a:pt x="1108412" y="814012"/>
                  <a:pt x="1645426" y="803292"/>
                </a:cubicBezTo>
                <a:cubicBezTo>
                  <a:pt x="1910903" y="798709"/>
                  <a:pt x="2176679" y="789921"/>
                  <a:pt x="2442132" y="799381"/>
                </a:cubicBezTo>
                <a:cubicBezTo>
                  <a:pt x="2456222" y="802131"/>
                  <a:pt x="2469491" y="787939"/>
                  <a:pt x="2464387" y="77421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888;p37">
            <a:extLst>
              <a:ext uri="{FF2B5EF4-FFF2-40B4-BE49-F238E27FC236}">
                <a16:creationId xmlns:a16="http://schemas.microsoft.com/office/drawing/2014/main" xmlns="" id="{7653AE45-0B38-F6DF-C954-570E04ED5F80}"/>
              </a:ext>
            </a:extLst>
          </p:cNvPr>
          <p:cNvSpPr/>
          <p:nvPr/>
        </p:nvSpPr>
        <p:spPr>
          <a:xfrm>
            <a:off x="4826765" y="3557245"/>
            <a:ext cx="3697863" cy="816683"/>
          </a:xfrm>
          <a:custGeom>
            <a:avLst/>
            <a:gdLst/>
            <a:ahLst/>
            <a:cxnLst/>
            <a:rect l="l" t="t" r="r" b="b"/>
            <a:pathLst>
              <a:path w="2465502" h="804684" extrusionOk="0">
                <a:moveTo>
                  <a:pt x="2464387" y="774215"/>
                </a:moveTo>
                <a:cubicBezTo>
                  <a:pt x="2441539" y="728170"/>
                  <a:pt x="2402943" y="685862"/>
                  <a:pt x="2362201" y="555700"/>
                </a:cubicBezTo>
                <a:cubicBezTo>
                  <a:pt x="2303650" y="362003"/>
                  <a:pt x="2299816" y="428182"/>
                  <a:pt x="2365702" y="296291"/>
                </a:cubicBezTo>
                <a:cubicBezTo>
                  <a:pt x="2469501" y="86599"/>
                  <a:pt x="2457362" y="87710"/>
                  <a:pt x="2410123" y="79679"/>
                </a:cubicBezTo>
                <a:cubicBezTo>
                  <a:pt x="2269764" y="56087"/>
                  <a:pt x="2091770" y="54951"/>
                  <a:pt x="1954324" y="43792"/>
                </a:cubicBezTo>
                <a:cubicBezTo>
                  <a:pt x="879967" y="-50583"/>
                  <a:pt x="609899" y="37491"/>
                  <a:pt x="16699" y="34009"/>
                </a:cubicBezTo>
                <a:cubicBezTo>
                  <a:pt x="-18088" y="34636"/>
                  <a:pt x="4028" y="76501"/>
                  <a:pt x="59413" y="274442"/>
                </a:cubicBezTo>
                <a:cubicBezTo>
                  <a:pt x="118785" y="489151"/>
                  <a:pt x="94513" y="353743"/>
                  <a:pt x="20438" y="730801"/>
                </a:cubicBezTo>
                <a:cubicBezTo>
                  <a:pt x="16729" y="753825"/>
                  <a:pt x="-2624" y="795511"/>
                  <a:pt x="33637" y="799720"/>
                </a:cubicBezTo>
                <a:cubicBezTo>
                  <a:pt x="569591" y="758005"/>
                  <a:pt x="1108412" y="814012"/>
                  <a:pt x="1645426" y="803292"/>
                </a:cubicBezTo>
                <a:cubicBezTo>
                  <a:pt x="1910903" y="798709"/>
                  <a:pt x="2176679" y="789921"/>
                  <a:pt x="2442132" y="799381"/>
                </a:cubicBezTo>
                <a:cubicBezTo>
                  <a:pt x="2456222" y="802131"/>
                  <a:pt x="2469491" y="787939"/>
                  <a:pt x="2464387" y="774215"/>
                </a:cubicBezTo>
                <a:close/>
              </a:path>
            </a:pathLst>
          </a:custGeom>
          <a:solidFill>
            <a:schemeClr val="accent6">
              <a:lumMod val="6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F019EE7-C596-C750-E7E1-8DEF0956D03D}"/>
              </a:ext>
            </a:extLst>
          </p:cNvPr>
          <p:cNvSpPr txBox="1"/>
          <p:nvPr/>
        </p:nvSpPr>
        <p:spPr>
          <a:xfrm>
            <a:off x="5130728" y="373927"/>
            <a:ext cx="3232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</a:rPr>
              <a:t>Semakin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</a:rPr>
              <a:t>dikenal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</a:rPr>
              <a:t>diakui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 dan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</a:rPr>
              <a:t>tersebarnya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</a:rPr>
              <a:t> Islam.</a:t>
            </a:r>
            <a:endParaRPr lang="en-ID" sz="1600" b="1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ID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E2F6078-B0AA-69E2-8059-EE60E44EC4C0}"/>
              </a:ext>
            </a:extLst>
          </p:cNvPr>
          <p:cNvSpPr txBox="1"/>
          <p:nvPr/>
        </p:nvSpPr>
        <p:spPr>
          <a:xfrm>
            <a:off x="5165243" y="1429427"/>
            <a:ext cx="3053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tergesa-gesa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mengambil</a:t>
            </a:r>
            <a:r>
              <a:rPr lang="en-US" sz="1600" b="1" dirty="0"/>
              <a:t> </a:t>
            </a:r>
            <a:r>
              <a:rPr lang="en-US" sz="1600" b="1" dirty="0" err="1"/>
              <a:t>keputusan</a:t>
            </a:r>
            <a:r>
              <a:rPr lang="en-US" sz="1600" b="1" dirty="0"/>
              <a:t>.</a:t>
            </a:r>
            <a:endParaRPr lang="en-ID" sz="1600" b="1" dirty="0"/>
          </a:p>
          <a:p>
            <a:endParaRPr lang="en-ID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B605D1F-0B47-8E22-94F2-E69066D76DF4}"/>
              </a:ext>
            </a:extLst>
          </p:cNvPr>
          <p:cNvSpPr txBox="1"/>
          <p:nvPr/>
        </p:nvSpPr>
        <p:spPr>
          <a:xfrm>
            <a:off x="5147985" y="2675468"/>
            <a:ext cx="308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pribadi</a:t>
            </a:r>
            <a:r>
              <a:rPr lang="en-US" sz="1600" b="1" dirty="0"/>
              <a:t> yang </a:t>
            </a:r>
            <a:r>
              <a:rPr lang="en-US" sz="1600" b="1" dirty="0" err="1"/>
              <a:t>pemaaf</a:t>
            </a:r>
            <a:r>
              <a:rPr lang="en-US" sz="1600" b="1" dirty="0"/>
              <a:t>.</a:t>
            </a:r>
            <a:endParaRPr lang="en-ID" sz="1600" b="1" dirty="0"/>
          </a:p>
          <a:p>
            <a:pPr algn="ctr"/>
            <a:endParaRPr lang="en-ID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78E74AD-730A-8EDB-2B2E-662981962090}"/>
              </a:ext>
            </a:extLst>
          </p:cNvPr>
          <p:cNvSpPr txBox="1"/>
          <p:nvPr/>
        </p:nvSpPr>
        <p:spPr>
          <a:xfrm>
            <a:off x="5183926" y="3672985"/>
            <a:ext cx="29367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Menghindari</a:t>
            </a:r>
            <a:r>
              <a:rPr lang="en-US" sz="1600" b="1" dirty="0"/>
              <a:t> dan </a:t>
            </a:r>
            <a:r>
              <a:rPr lang="en-US" sz="1600" b="1" dirty="0" err="1"/>
              <a:t>mengikis</a:t>
            </a:r>
            <a:r>
              <a:rPr lang="en-US" sz="1600" b="1" dirty="0"/>
              <a:t> </a:t>
            </a:r>
            <a:r>
              <a:rPr lang="en-US" sz="1600" b="1" dirty="0" err="1"/>
              <a:t>sikap</a:t>
            </a:r>
            <a:r>
              <a:rPr lang="en-US" sz="1600" b="1" dirty="0"/>
              <a:t> </a:t>
            </a:r>
            <a:r>
              <a:rPr lang="en-US" sz="1600" b="1" dirty="0" err="1"/>
              <a:t>dendam</a:t>
            </a:r>
            <a:r>
              <a:rPr lang="en-US" sz="1600" b="1" dirty="0"/>
              <a:t>.</a:t>
            </a:r>
            <a:endParaRPr lang="en-ID" sz="1600" b="1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8"/>
          <p:cNvSpPr/>
          <p:nvPr/>
        </p:nvSpPr>
        <p:spPr>
          <a:xfrm>
            <a:off x="494210" y="1600575"/>
            <a:ext cx="2481900" cy="2495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8"/>
          <p:cNvSpPr/>
          <p:nvPr/>
        </p:nvSpPr>
        <p:spPr>
          <a:xfrm>
            <a:off x="3331050" y="1598828"/>
            <a:ext cx="2481900" cy="2495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18"/>
          <p:cNvSpPr/>
          <p:nvPr/>
        </p:nvSpPr>
        <p:spPr>
          <a:xfrm>
            <a:off x="6147743" y="1598828"/>
            <a:ext cx="2481900" cy="2495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18"/>
          <p:cNvGrpSpPr/>
          <p:nvPr/>
        </p:nvGrpSpPr>
        <p:grpSpPr>
          <a:xfrm>
            <a:off x="1163964" y="1350785"/>
            <a:ext cx="1182700" cy="386006"/>
            <a:chOff x="2328094" y="3902978"/>
            <a:chExt cx="2365399" cy="772012"/>
          </a:xfrm>
        </p:grpSpPr>
        <p:sp>
          <p:nvSpPr>
            <p:cNvPr id="1002" name="Google Shape;1002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328094" y="3902978"/>
              <a:ext cx="2365399" cy="772012"/>
            </a:xfrm>
            <a:custGeom>
              <a:avLst/>
              <a:gdLst/>
              <a:ahLst/>
              <a:cxnLst/>
              <a:rect l="l" t="t" r="r" b="b"/>
              <a:pathLst>
                <a:path w="2365399" h="772012" extrusionOk="0">
                  <a:moveTo>
                    <a:pt x="2364329" y="742780"/>
                  </a:moveTo>
                  <a:cubicBezTo>
                    <a:pt x="2342409" y="698605"/>
                    <a:pt x="2305380" y="658015"/>
                    <a:pt x="2266292" y="533137"/>
                  </a:cubicBezTo>
                  <a:cubicBezTo>
                    <a:pt x="2210118" y="347305"/>
                    <a:pt x="2206440" y="410797"/>
                    <a:pt x="2269650" y="284261"/>
                  </a:cubicBezTo>
                  <a:cubicBezTo>
                    <a:pt x="2369235" y="83083"/>
                    <a:pt x="2357589" y="84148"/>
                    <a:pt x="2312268" y="76444"/>
                  </a:cubicBezTo>
                  <a:cubicBezTo>
                    <a:pt x="2177608" y="53810"/>
                    <a:pt x="2006841" y="52720"/>
                    <a:pt x="1874975" y="42014"/>
                  </a:cubicBezTo>
                  <a:cubicBezTo>
                    <a:pt x="844239" y="-48529"/>
                    <a:pt x="585136" y="35969"/>
                    <a:pt x="16021" y="32628"/>
                  </a:cubicBezTo>
                  <a:cubicBezTo>
                    <a:pt x="-17354" y="33230"/>
                    <a:pt x="3864" y="73395"/>
                    <a:pt x="57000" y="263299"/>
                  </a:cubicBezTo>
                  <a:cubicBezTo>
                    <a:pt x="113962" y="469291"/>
                    <a:pt x="90676" y="339381"/>
                    <a:pt x="19608" y="701129"/>
                  </a:cubicBezTo>
                  <a:cubicBezTo>
                    <a:pt x="16050" y="723218"/>
                    <a:pt x="-2517" y="763211"/>
                    <a:pt x="32271" y="767250"/>
                  </a:cubicBezTo>
                  <a:cubicBezTo>
                    <a:pt x="546464" y="727228"/>
                    <a:pt x="1063408" y="780962"/>
                    <a:pt x="1578619" y="770677"/>
                  </a:cubicBezTo>
                  <a:cubicBezTo>
                    <a:pt x="1833317" y="766280"/>
                    <a:pt x="2088302" y="757849"/>
                    <a:pt x="2342977" y="766925"/>
                  </a:cubicBezTo>
                  <a:cubicBezTo>
                    <a:pt x="2356495" y="769563"/>
                    <a:pt x="2369225" y="755947"/>
                    <a:pt x="2364329" y="7427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>
            <a:off x="3971682" y="1314509"/>
            <a:ext cx="1200635" cy="403824"/>
            <a:chOff x="3971682" y="1942994"/>
            <a:chExt cx="1200635" cy="403824"/>
          </a:xfrm>
        </p:grpSpPr>
        <p:sp>
          <p:nvSpPr>
            <p:cNvPr id="1005" name="Google Shape;1005;p18"/>
            <p:cNvSpPr/>
            <p:nvPr/>
          </p:nvSpPr>
          <p:spPr>
            <a:xfrm>
              <a:off x="3971686" y="1942998"/>
              <a:ext cx="1200630" cy="403815"/>
            </a:xfrm>
            <a:custGeom>
              <a:avLst/>
              <a:gdLst/>
              <a:ahLst/>
              <a:cxnLst/>
              <a:rect l="l" t="t" r="r" b="b"/>
              <a:pathLst>
                <a:path w="2401260" h="807629" extrusionOk="0">
                  <a:moveTo>
                    <a:pt x="2303724" y="662489"/>
                  </a:moveTo>
                  <a:cubicBezTo>
                    <a:pt x="2407396" y="602898"/>
                    <a:pt x="2397426" y="611090"/>
                    <a:pt x="2367535" y="567215"/>
                  </a:cubicBezTo>
                  <a:cubicBezTo>
                    <a:pt x="2342504" y="532604"/>
                    <a:pt x="2312603" y="502349"/>
                    <a:pt x="2282468" y="472286"/>
                  </a:cubicBezTo>
                  <a:cubicBezTo>
                    <a:pt x="2403808" y="384161"/>
                    <a:pt x="2389818" y="416810"/>
                    <a:pt x="2289042" y="274117"/>
                  </a:cubicBezTo>
                  <a:cubicBezTo>
                    <a:pt x="2346495" y="240285"/>
                    <a:pt x="2389982" y="225001"/>
                    <a:pt x="2366103" y="198650"/>
                  </a:cubicBezTo>
                  <a:cubicBezTo>
                    <a:pt x="2301217" y="105241"/>
                    <a:pt x="2324062" y="133304"/>
                    <a:pt x="2334897" y="96448"/>
                  </a:cubicBezTo>
                  <a:cubicBezTo>
                    <a:pt x="2340199" y="85082"/>
                    <a:pt x="2346312" y="74991"/>
                    <a:pt x="2352618" y="63991"/>
                  </a:cubicBezTo>
                  <a:cubicBezTo>
                    <a:pt x="2365181" y="45467"/>
                    <a:pt x="2378638" y="692"/>
                    <a:pt x="2344127" y="0"/>
                  </a:cubicBezTo>
                  <a:cubicBezTo>
                    <a:pt x="2000804" y="18914"/>
                    <a:pt x="278634" y="61053"/>
                    <a:pt x="278313" y="61044"/>
                  </a:cubicBezTo>
                  <a:cubicBezTo>
                    <a:pt x="218718" y="64385"/>
                    <a:pt x="96292" y="37717"/>
                    <a:pt x="51768" y="76967"/>
                  </a:cubicBezTo>
                  <a:cubicBezTo>
                    <a:pt x="37495" y="89693"/>
                    <a:pt x="47748" y="104755"/>
                    <a:pt x="64725" y="145510"/>
                  </a:cubicBezTo>
                  <a:cubicBezTo>
                    <a:pt x="76266" y="180602"/>
                    <a:pt x="60744" y="172443"/>
                    <a:pt x="23894" y="187804"/>
                  </a:cubicBezTo>
                  <a:cubicBezTo>
                    <a:pt x="-29981" y="206030"/>
                    <a:pt x="49376" y="245396"/>
                    <a:pt x="83993" y="300901"/>
                  </a:cubicBezTo>
                  <a:cubicBezTo>
                    <a:pt x="-7567" y="418036"/>
                    <a:pt x="-34865" y="368531"/>
                    <a:pt x="102492" y="510392"/>
                  </a:cubicBezTo>
                  <a:cubicBezTo>
                    <a:pt x="-19160" y="653235"/>
                    <a:pt x="-46247" y="589225"/>
                    <a:pt x="96763" y="687629"/>
                  </a:cubicBezTo>
                  <a:cubicBezTo>
                    <a:pt x="49199" y="752625"/>
                    <a:pt x="17137" y="791783"/>
                    <a:pt x="30795" y="807630"/>
                  </a:cubicBezTo>
                  <a:cubicBezTo>
                    <a:pt x="282510" y="724778"/>
                    <a:pt x="1764722" y="779870"/>
                    <a:pt x="2352037" y="781053"/>
                  </a:cubicBezTo>
                  <a:cubicBezTo>
                    <a:pt x="2449274" y="757403"/>
                    <a:pt x="2386048" y="719692"/>
                    <a:pt x="2303724" y="662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18"/>
            <p:cNvGrpSpPr/>
            <p:nvPr/>
          </p:nvGrpSpPr>
          <p:grpSpPr>
            <a:xfrm>
              <a:off x="3971682" y="1942994"/>
              <a:ext cx="1200634" cy="403824"/>
              <a:chOff x="7943363" y="3885987"/>
              <a:chExt cx="2401268" cy="807648"/>
            </a:xfrm>
          </p:grpSpPr>
          <p:sp>
            <p:nvSpPr>
              <p:cNvPr id="1007" name="Google Shape;1007;p18"/>
              <p:cNvSpPr/>
              <p:nvPr/>
            </p:nvSpPr>
            <p:spPr>
              <a:xfrm>
                <a:off x="8231245" y="3942151"/>
                <a:ext cx="231977" cy="715182"/>
              </a:xfrm>
              <a:custGeom>
                <a:avLst/>
                <a:gdLst/>
                <a:ahLst/>
                <a:cxnLst/>
                <a:rect l="l" t="t" r="r" b="b"/>
                <a:pathLst>
                  <a:path w="231977" h="715182" extrusionOk="0">
                    <a:moveTo>
                      <a:pt x="230989" y="648090"/>
                    </a:moveTo>
                    <a:cubicBezTo>
                      <a:pt x="224942" y="642571"/>
                      <a:pt x="214593" y="628566"/>
                      <a:pt x="169320" y="589090"/>
                    </a:cubicBezTo>
                    <a:cubicBezTo>
                      <a:pt x="162567" y="583205"/>
                      <a:pt x="144539" y="573619"/>
                      <a:pt x="150734" y="558359"/>
                    </a:cubicBezTo>
                    <a:cubicBezTo>
                      <a:pt x="162894" y="528402"/>
                      <a:pt x="170943" y="529921"/>
                      <a:pt x="214045" y="467334"/>
                    </a:cubicBezTo>
                    <a:cubicBezTo>
                      <a:pt x="215894" y="464661"/>
                      <a:pt x="215169" y="467512"/>
                      <a:pt x="224625" y="458801"/>
                    </a:cubicBezTo>
                    <a:cubicBezTo>
                      <a:pt x="165189" y="408767"/>
                      <a:pt x="181235" y="407238"/>
                      <a:pt x="156314" y="395190"/>
                    </a:cubicBezTo>
                    <a:cubicBezTo>
                      <a:pt x="152285" y="393243"/>
                      <a:pt x="142397" y="379041"/>
                      <a:pt x="141571" y="368877"/>
                    </a:cubicBezTo>
                    <a:cubicBezTo>
                      <a:pt x="140519" y="355964"/>
                      <a:pt x="145336" y="355757"/>
                      <a:pt x="148789" y="350795"/>
                    </a:cubicBezTo>
                    <a:cubicBezTo>
                      <a:pt x="151838" y="336824"/>
                      <a:pt x="169944" y="320194"/>
                      <a:pt x="173935" y="308910"/>
                    </a:cubicBezTo>
                    <a:cubicBezTo>
                      <a:pt x="176178" y="302564"/>
                      <a:pt x="182853" y="303257"/>
                      <a:pt x="201789" y="280607"/>
                    </a:cubicBezTo>
                    <a:cubicBezTo>
                      <a:pt x="207211" y="274122"/>
                      <a:pt x="212297" y="267261"/>
                      <a:pt x="218065" y="261011"/>
                    </a:cubicBezTo>
                    <a:cubicBezTo>
                      <a:pt x="193779" y="238468"/>
                      <a:pt x="213469" y="263949"/>
                      <a:pt x="192938" y="236198"/>
                    </a:cubicBezTo>
                    <a:cubicBezTo>
                      <a:pt x="189346" y="231348"/>
                      <a:pt x="183641" y="228117"/>
                      <a:pt x="179616" y="223521"/>
                    </a:cubicBezTo>
                    <a:cubicBezTo>
                      <a:pt x="175798" y="219165"/>
                      <a:pt x="164637" y="194804"/>
                      <a:pt x="160142" y="191794"/>
                    </a:cubicBezTo>
                    <a:cubicBezTo>
                      <a:pt x="148875" y="184256"/>
                      <a:pt x="147021" y="175222"/>
                      <a:pt x="138050" y="165746"/>
                    </a:cubicBezTo>
                    <a:cubicBezTo>
                      <a:pt x="134223" y="161708"/>
                      <a:pt x="131456" y="156150"/>
                      <a:pt x="134165" y="149746"/>
                    </a:cubicBezTo>
                    <a:cubicBezTo>
                      <a:pt x="134612" y="148688"/>
                      <a:pt x="133238" y="136044"/>
                      <a:pt x="142891" y="131866"/>
                    </a:cubicBezTo>
                    <a:cubicBezTo>
                      <a:pt x="147069" y="130058"/>
                      <a:pt x="150393" y="125400"/>
                      <a:pt x="155277" y="118727"/>
                    </a:cubicBezTo>
                    <a:cubicBezTo>
                      <a:pt x="160070" y="112188"/>
                      <a:pt x="177609" y="105246"/>
                      <a:pt x="182430" y="98731"/>
                    </a:cubicBezTo>
                    <a:cubicBezTo>
                      <a:pt x="232386" y="31212"/>
                      <a:pt x="255232" y="68423"/>
                      <a:pt x="199532" y="16322"/>
                    </a:cubicBezTo>
                    <a:cubicBezTo>
                      <a:pt x="192348" y="9606"/>
                      <a:pt x="192314" y="6418"/>
                      <a:pt x="186412" y="0"/>
                    </a:cubicBezTo>
                    <a:cubicBezTo>
                      <a:pt x="116444" y="1764"/>
                      <a:pt x="62007" y="3120"/>
                      <a:pt x="28462" y="3947"/>
                    </a:cubicBezTo>
                    <a:cubicBezTo>
                      <a:pt x="49084" y="21832"/>
                      <a:pt x="78307" y="39620"/>
                      <a:pt x="79306" y="47986"/>
                    </a:cubicBezTo>
                    <a:cubicBezTo>
                      <a:pt x="71569" y="66890"/>
                      <a:pt x="41236" y="83875"/>
                      <a:pt x="18218" y="116429"/>
                    </a:cubicBezTo>
                    <a:cubicBezTo>
                      <a:pt x="36799" y="154881"/>
                      <a:pt x="51759" y="144208"/>
                      <a:pt x="62012" y="158035"/>
                    </a:cubicBezTo>
                    <a:cubicBezTo>
                      <a:pt x="89689" y="195367"/>
                      <a:pt x="106080" y="193530"/>
                      <a:pt x="67362" y="237386"/>
                    </a:cubicBezTo>
                    <a:cubicBezTo>
                      <a:pt x="-8047" y="322800"/>
                      <a:pt x="-1986" y="299324"/>
                      <a:pt x="21993" y="326997"/>
                    </a:cubicBezTo>
                    <a:cubicBezTo>
                      <a:pt x="23073" y="328242"/>
                      <a:pt x="23986" y="329790"/>
                      <a:pt x="25335" y="330608"/>
                    </a:cubicBezTo>
                    <a:cubicBezTo>
                      <a:pt x="41913" y="340680"/>
                      <a:pt x="60893" y="367521"/>
                      <a:pt x="66233" y="369699"/>
                    </a:cubicBezTo>
                    <a:cubicBezTo>
                      <a:pt x="68279" y="370536"/>
                      <a:pt x="70724" y="372344"/>
                      <a:pt x="71401" y="374271"/>
                    </a:cubicBezTo>
                    <a:cubicBezTo>
                      <a:pt x="74580" y="383286"/>
                      <a:pt x="91744" y="390603"/>
                      <a:pt x="94852" y="397007"/>
                    </a:cubicBezTo>
                    <a:cubicBezTo>
                      <a:pt x="107727" y="423560"/>
                      <a:pt x="98233" y="425248"/>
                      <a:pt x="91264" y="430777"/>
                    </a:cubicBezTo>
                    <a:cubicBezTo>
                      <a:pt x="91062" y="431445"/>
                      <a:pt x="75257" y="455844"/>
                      <a:pt x="65359" y="463089"/>
                    </a:cubicBezTo>
                    <a:cubicBezTo>
                      <a:pt x="44127" y="478633"/>
                      <a:pt x="2710" y="532580"/>
                      <a:pt x="2441" y="532897"/>
                    </a:cubicBezTo>
                    <a:cubicBezTo>
                      <a:pt x="-3240" y="539681"/>
                      <a:pt x="-1972" y="538219"/>
                      <a:pt x="39363" y="580874"/>
                    </a:cubicBezTo>
                    <a:cubicBezTo>
                      <a:pt x="41476" y="583047"/>
                      <a:pt x="40439" y="589302"/>
                      <a:pt x="79066" y="623451"/>
                    </a:cubicBezTo>
                    <a:cubicBezTo>
                      <a:pt x="80300" y="624542"/>
                      <a:pt x="81597" y="625821"/>
                      <a:pt x="83090" y="626316"/>
                    </a:cubicBezTo>
                    <a:cubicBezTo>
                      <a:pt x="120939" y="638879"/>
                      <a:pt x="104538" y="686836"/>
                      <a:pt x="63544" y="706105"/>
                    </a:cubicBezTo>
                    <a:cubicBezTo>
                      <a:pt x="59380" y="708062"/>
                      <a:pt x="60989" y="711052"/>
                      <a:pt x="56215" y="715182"/>
                    </a:cubicBezTo>
                    <a:cubicBezTo>
                      <a:pt x="92436" y="713470"/>
                      <a:pt x="130818" y="712033"/>
                      <a:pt x="171053" y="710836"/>
                    </a:cubicBezTo>
                    <a:cubicBezTo>
                      <a:pt x="180485" y="695240"/>
                      <a:pt x="231282" y="648360"/>
                      <a:pt x="230989" y="6480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9308425" y="3915006"/>
                <a:ext cx="201882" cy="739316"/>
              </a:xfrm>
              <a:custGeom>
                <a:avLst/>
                <a:gdLst/>
                <a:ahLst/>
                <a:cxnLst/>
                <a:rect l="l" t="t" r="r" b="b"/>
                <a:pathLst>
                  <a:path w="201882" h="739316" extrusionOk="0">
                    <a:moveTo>
                      <a:pt x="149795" y="725913"/>
                    </a:moveTo>
                    <a:cubicBezTo>
                      <a:pt x="183043" y="690172"/>
                      <a:pt x="169735" y="701485"/>
                      <a:pt x="200759" y="675999"/>
                    </a:cubicBezTo>
                    <a:cubicBezTo>
                      <a:pt x="192302" y="668581"/>
                      <a:pt x="188287" y="661124"/>
                      <a:pt x="157978" y="633633"/>
                    </a:cubicBezTo>
                    <a:cubicBezTo>
                      <a:pt x="124418" y="603201"/>
                      <a:pt x="113819" y="599729"/>
                      <a:pt x="119587" y="585508"/>
                    </a:cubicBezTo>
                    <a:cubicBezTo>
                      <a:pt x="130498" y="558609"/>
                      <a:pt x="142274" y="551739"/>
                      <a:pt x="167867" y="516138"/>
                    </a:cubicBezTo>
                    <a:cubicBezTo>
                      <a:pt x="195486" y="477666"/>
                      <a:pt x="174456" y="503469"/>
                      <a:pt x="193478" y="485945"/>
                    </a:cubicBezTo>
                    <a:cubicBezTo>
                      <a:pt x="186971" y="480469"/>
                      <a:pt x="154232" y="451344"/>
                      <a:pt x="149915" y="444373"/>
                    </a:cubicBezTo>
                    <a:cubicBezTo>
                      <a:pt x="138845" y="426517"/>
                      <a:pt x="123756" y="422416"/>
                      <a:pt x="122728" y="420921"/>
                    </a:cubicBezTo>
                    <a:cubicBezTo>
                      <a:pt x="114203" y="408512"/>
                      <a:pt x="103489" y="390305"/>
                      <a:pt x="115135" y="380844"/>
                    </a:cubicBezTo>
                    <a:cubicBezTo>
                      <a:pt x="119793" y="377060"/>
                      <a:pt x="117181" y="371411"/>
                      <a:pt x="123861" y="366214"/>
                    </a:cubicBezTo>
                    <a:cubicBezTo>
                      <a:pt x="127775" y="354709"/>
                      <a:pt x="138682" y="347641"/>
                      <a:pt x="142783" y="336055"/>
                    </a:cubicBezTo>
                    <a:cubicBezTo>
                      <a:pt x="144051" y="332463"/>
                      <a:pt x="148263" y="329661"/>
                      <a:pt x="151586" y="327103"/>
                    </a:cubicBezTo>
                    <a:cubicBezTo>
                      <a:pt x="165475" y="316420"/>
                      <a:pt x="176362" y="299593"/>
                      <a:pt x="186909" y="288156"/>
                    </a:cubicBezTo>
                    <a:cubicBezTo>
                      <a:pt x="162632" y="265622"/>
                      <a:pt x="182318" y="291093"/>
                      <a:pt x="161782" y="263343"/>
                    </a:cubicBezTo>
                    <a:cubicBezTo>
                      <a:pt x="158190" y="258492"/>
                      <a:pt x="152484" y="255261"/>
                      <a:pt x="148460" y="250665"/>
                    </a:cubicBezTo>
                    <a:cubicBezTo>
                      <a:pt x="144642" y="246309"/>
                      <a:pt x="133485" y="221948"/>
                      <a:pt x="128985" y="218939"/>
                    </a:cubicBezTo>
                    <a:cubicBezTo>
                      <a:pt x="117719" y="211400"/>
                      <a:pt x="115865" y="202367"/>
                      <a:pt x="106894" y="192891"/>
                    </a:cubicBezTo>
                    <a:cubicBezTo>
                      <a:pt x="103066" y="188852"/>
                      <a:pt x="100300" y="183294"/>
                      <a:pt x="103009" y="176890"/>
                    </a:cubicBezTo>
                    <a:cubicBezTo>
                      <a:pt x="103710" y="175232"/>
                      <a:pt x="102956" y="173006"/>
                      <a:pt x="103417" y="171184"/>
                    </a:cubicBezTo>
                    <a:cubicBezTo>
                      <a:pt x="106471" y="159227"/>
                      <a:pt x="109526" y="161381"/>
                      <a:pt x="116273" y="155967"/>
                    </a:cubicBezTo>
                    <a:cubicBezTo>
                      <a:pt x="134441" y="132174"/>
                      <a:pt x="144714" y="134732"/>
                      <a:pt x="151264" y="125881"/>
                    </a:cubicBezTo>
                    <a:cubicBezTo>
                      <a:pt x="175003" y="93794"/>
                      <a:pt x="177587" y="101722"/>
                      <a:pt x="201883" y="74270"/>
                    </a:cubicBezTo>
                    <a:cubicBezTo>
                      <a:pt x="199693" y="72342"/>
                      <a:pt x="165792" y="42346"/>
                      <a:pt x="161474" y="35380"/>
                    </a:cubicBezTo>
                    <a:cubicBezTo>
                      <a:pt x="146500" y="11221"/>
                      <a:pt x="138528" y="22375"/>
                      <a:pt x="126349" y="0"/>
                    </a:cubicBezTo>
                    <a:cubicBezTo>
                      <a:pt x="85134" y="1178"/>
                      <a:pt x="43616" y="2351"/>
                      <a:pt x="2040" y="3514"/>
                    </a:cubicBezTo>
                    <a:cubicBezTo>
                      <a:pt x="9590" y="11269"/>
                      <a:pt x="23618" y="24755"/>
                      <a:pt x="49288" y="48414"/>
                    </a:cubicBezTo>
                    <a:cubicBezTo>
                      <a:pt x="82391" y="78962"/>
                      <a:pt x="102332" y="60375"/>
                      <a:pt x="26303" y="130775"/>
                    </a:cubicBezTo>
                    <a:cubicBezTo>
                      <a:pt x="24516" y="144631"/>
                      <a:pt x="7530" y="135655"/>
                      <a:pt x="33012" y="166188"/>
                    </a:cubicBezTo>
                    <a:cubicBezTo>
                      <a:pt x="38179" y="172376"/>
                      <a:pt x="57365" y="178708"/>
                      <a:pt x="62168" y="185189"/>
                    </a:cubicBezTo>
                    <a:cubicBezTo>
                      <a:pt x="95709" y="230424"/>
                      <a:pt x="109895" y="219160"/>
                      <a:pt x="45383" y="288896"/>
                    </a:cubicBezTo>
                    <a:cubicBezTo>
                      <a:pt x="10522" y="326588"/>
                      <a:pt x="11497" y="325021"/>
                      <a:pt x="5248" y="337555"/>
                    </a:cubicBezTo>
                    <a:cubicBezTo>
                      <a:pt x="25213" y="355622"/>
                      <a:pt x="23359" y="356464"/>
                      <a:pt x="25486" y="357762"/>
                    </a:cubicBezTo>
                    <a:cubicBezTo>
                      <a:pt x="42065" y="367834"/>
                      <a:pt x="61044" y="394675"/>
                      <a:pt x="66385" y="396853"/>
                    </a:cubicBezTo>
                    <a:cubicBezTo>
                      <a:pt x="68435" y="397690"/>
                      <a:pt x="70875" y="399498"/>
                      <a:pt x="71557" y="401425"/>
                    </a:cubicBezTo>
                    <a:cubicBezTo>
                      <a:pt x="76590" y="415661"/>
                      <a:pt x="104939" y="416344"/>
                      <a:pt x="100876" y="450820"/>
                    </a:cubicBezTo>
                    <a:cubicBezTo>
                      <a:pt x="81753" y="465142"/>
                      <a:pt x="80422" y="479325"/>
                      <a:pt x="65515" y="490238"/>
                    </a:cubicBezTo>
                    <a:cubicBezTo>
                      <a:pt x="52318" y="499897"/>
                      <a:pt x="12001" y="544691"/>
                      <a:pt x="6718" y="555724"/>
                    </a:cubicBezTo>
                    <a:cubicBezTo>
                      <a:pt x="528" y="568648"/>
                      <a:pt x="-14538" y="552229"/>
                      <a:pt x="39524" y="608023"/>
                    </a:cubicBezTo>
                    <a:cubicBezTo>
                      <a:pt x="41421" y="609989"/>
                      <a:pt x="42002" y="613215"/>
                      <a:pt x="43856" y="615244"/>
                    </a:cubicBezTo>
                    <a:cubicBezTo>
                      <a:pt x="47929" y="619696"/>
                      <a:pt x="77988" y="651725"/>
                      <a:pt x="83256" y="653475"/>
                    </a:cubicBezTo>
                    <a:cubicBezTo>
                      <a:pt x="89288" y="655480"/>
                      <a:pt x="104488" y="665629"/>
                      <a:pt x="102524" y="671191"/>
                    </a:cubicBezTo>
                    <a:cubicBezTo>
                      <a:pt x="112364" y="696562"/>
                      <a:pt x="94873" y="706850"/>
                      <a:pt x="88683" y="714038"/>
                    </a:cubicBezTo>
                    <a:cubicBezTo>
                      <a:pt x="74030" y="731062"/>
                      <a:pt x="61683" y="732750"/>
                      <a:pt x="60929" y="735471"/>
                    </a:cubicBezTo>
                    <a:cubicBezTo>
                      <a:pt x="60655" y="736451"/>
                      <a:pt x="60309" y="737298"/>
                      <a:pt x="59916" y="738067"/>
                    </a:cubicBezTo>
                    <a:cubicBezTo>
                      <a:pt x="86421" y="738471"/>
                      <a:pt x="112839" y="738889"/>
                      <a:pt x="139152" y="739317"/>
                    </a:cubicBezTo>
                    <a:cubicBezTo>
                      <a:pt x="138768" y="737173"/>
                      <a:pt x="142990" y="733230"/>
                      <a:pt x="149795" y="725913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9642491" y="3904896"/>
                <a:ext cx="233677" cy="755610"/>
              </a:xfrm>
              <a:custGeom>
                <a:avLst/>
                <a:gdLst/>
                <a:ahLst/>
                <a:cxnLst/>
                <a:rect l="l" t="t" r="r" b="b"/>
                <a:pathLst>
                  <a:path w="233677" h="755610" extrusionOk="0">
                    <a:moveTo>
                      <a:pt x="208229" y="707038"/>
                    </a:moveTo>
                    <a:cubicBezTo>
                      <a:pt x="209343" y="705091"/>
                      <a:pt x="214035" y="705374"/>
                      <a:pt x="214727" y="704471"/>
                    </a:cubicBezTo>
                    <a:cubicBezTo>
                      <a:pt x="220202" y="697302"/>
                      <a:pt x="227814" y="692244"/>
                      <a:pt x="233601" y="685408"/>
                    </a:cubicBezTo>
                    <a:cubicBezTo>
                      <a:pt x="222363" y="670980"/>
                      <a:pt x="222133" y="677658"/>
                      <a:pt x="221364" y="675038"/>
                    </a:cubicBezTo>
                    <a:cubicBezTo>
                      <a:pt x="217700" y="662634"/>
                      <a:pt x="197918" y="653576"/>
                      <a:pt x="196766" y="649504"/>
                    </a:cubicBezTo>
                    <a:cubicBezTo>
                      <a:pt x="192751" y="635321"/>
                      <a:pt x="170722" y="618451"/>
                      <a:pt x="165439" y="611345"/>
                    </a:cubicBezTo>
                    <a:cubicBezTo>
                      <a:pt x="161121" y="605532"/>
                      <a:pt x="158067" y="598528"/>
                      <a:pt x="151041" y="595100"/>
                    </a:cubicBezTo>
                    <a:cubicBezTo>
                      <a:pt x="131557" y="553667"/>
                      <a:pt x="132316" y="575148"/>
                      <a:pt x="180615" y="507368"/>
                    </a:cubicBezTo>
                    <a:cubicBezTo>
                      <a:pt x="184899" y="501354"/>
                      <a:pt x="191036" y="496686"/>
                      <a:pt x="196098" y="491181"/>
                    </a:cubicBezTo>
                    <a:cubicBezTo>
                      <a:pt x="206678" y="479681"/>
                      <a:pt x="208705" y="469955"/>
                      <a:pt x="221206" y="461935"/>
                    </a:cubicBezTo>
                    <a:cubicBezTo>
                      <a:pt x="225686" y="459056"/>
                      <a:pt x="223804" y="455373"/>
                      <a:pt x="233678" y="447945"/>
                    </a:cubicBezTo>
                    <a:cubicBezTo>
                      <a:pt x="195090" y="409166"/>
                      <a:pt x="119685" y="351714"/>
                      <a:pt x="150906" y="327574"/>
                    </a:cubicBezTo>
                    <a:cubicBezTo>
                      <a:pt x="151214" y="327334"/>
                      <a:pt x="195589" y="270381"/>
                      <a:pt x="197592" y="269968"/>
                    </a:cubicBezTo>
                    <a:cubicBezTo>
                      <a:pt x="206625" y="268098"/>
                      <a:pt x="207648" y="257247"/>
                      <a:pt x="215452" y="254006"/>
                    </a:cubicBezTo>
                    <a:cubicBezTo>
                      <a:pt x="221475" y="251501"/>
                      <a:pt x="219145" y="245035"/>
                      <a:pt x="221777" y="245126"/>
                    </a:cubicBezTo>
                    <a:cubicBezTo>
                      <a:pt x="225883" y="245266"/>
                      <a:pt x="225941" y="242107"/>
                      <a:pt x="226431" y="239713"/>
                    </a:cubicBezTo>
                    <a:cubicBezTo>
                      <a:pt x="214852" y="229218"/>
                      <a:pt x="215500" y="229429"/>
                      <a:pt x="207288" y="220256"/>
                    </a:cubicBezTo>
                    <a:cubicBezTo>
                      <a:pt x="206424" y="219290"/>
                      <a:pt x="169555" y="198915"/>
                      <a:pt x="164065" y="191636"/>
                    </a:cubicBezTo>
                    <a:cubicBezTo>
                      <a:pt x="155382" y="180116"/>
                      <a:pt x="155675" y="165737"/>
                      <a:pt x="165400" y="152679"/>
                    </a:cubicBezTo>
                    <a:cubicBezTo>
                      <a:pt x="170741" y="145506"/>
                      <a:pt x="168325" y="138962"/>
                      <a:pt x="174991" y="137554"/>
                    </a:cubicBezTo>
                    <a:cubicBezTo>
                      <a:pt x="175548" y="137438"/>
                      <a:pt x="173219" y="140087"/>
                      <a:pt x="188068" y="115544"/>
                    </a:cubicBezTo>
                    <a:cubicBezTo>
                      <a:pt x="190580" y="111395"/>
                      <a:pt x="189581" y="118727"/>
                      <a:pt x="208335" y="94842"/>
                    </a:cubicBezTo>
                    <a:cubicBezTo>
                      <a:pt x="215270" y="86010"/>
                      <a:pt x="121875" y="38394"/>
                      <a:pt x="133315" y="0"/>
                    </a:cubicBezTo>
                    <a:cubicBezTo>
                      <a:pt x="98679" y="1077"/>
                      <a:pt x="63140" y="2159"/>
                      <a:pt x="26920" y="3250"/>
                    </a:cubicBezTo>
                    <a:cubicBezTo>
                      <a:pt x="45515" y="18947"/>
                      <a:pt x="39152" y="21736"/>
                      <a:pt x="76025" y="49678"/>
                    </a:cubicBezTo>
                    <a:cubicBezTo>
                      <a:pt x="153437" y="108342"/>
                      <a:pt x="73610" y="128405"/>
                      <a:pt x="64543" y="142419"/>
                    </a:cubicBezTo>
                    <a:cubicBezTo>
                      <a:pt x="56205" y="155299"/>
                      <a:pt x="43018" y="164640"/>
                      <a:pt x="37495" y="179597"/>
                    </a:cubicBezTo>
                    <a:cubicBezTo>
                      <a:pt x="37389" y="179881"/>
                      <a:pt x="37087" y="180126"/>
                      <a:pt x="36895" y="180395"/>
                    </a:cubicBezTo>
                    <a:cubicBezTo>
                      <a:pt x="40112" y="183198"/>
                      <a:pt x="36414" y="197737"/>
                      <a:pt x="42393" y="205996"/>
                    </a:cubicBezTo>
                    <a:cubicBezTo>
                      <a:pt x="43176" y="207083"/>
                      <a:pt x="44478" y="207944"/>
                      <a:pt x="44862" y="209126"/>
                    </a:cubicBezTo>
                    <a:cubicBezTo>
                      <a:pt x="51427" y="229198"/>
                      <a:pt x="73043" y="236295"/>
                      <a:pt x="79162" y="272550"/>
                    </a:cubicBezTo>
                    <a:cubicBezTo>
                      <a:pt x="79536" y="274761"/>
                      <a:pt x="80189" y="278747"/>
                      <a:pt x="79522" y="279021"/>
                    </a:cubicBezTo>
                    <a:cubicBezTo>
                      <a:pt x="71794" y="282184"/>
                      <a:pt x="84680" y="280747"/>
                      <a:pt x="57516" y="303545"/>
                    </a:cubicBezTo>
                    <a:cubicBezTo>
                      <a:pt x="59855" y="315093"/>
                      <a:pt x="45472" y="315660"/>
                      <a:pt x="15619" y="356824"/>
                    </a:cubicBezTo>
                    <a:cubicBezTo>
                      <a:pt x="21166" y="361387"/>
                      <a:pt x="22919" y="360401"/>
                      <a:pt x="23688" y="362127"/>
                    </a:cubicBezTo>
                    <a:cubicBezTo>
                      <a:pt x="27131" y="369882"/>
                      <a:pt x="91197" y="436906"/>
                      <a:pt x="100163" y="447022"/>
                    </a:cubicBezTo>
                    <a:cubicBezTo>
                      <a:pt x="112582" y="461032"/>
                      <a:pt x="106958" y="471599"/>
                      <a:pt x="96076" y="474979"/>
                    </a:cubicBezTo>
                    <a:cubicBezTo>
                      <a:pt x="93593" y="482801"/>
                      <a:pt x="91634" y="481349"/>
                      <a:pt x="84161" y="492190"/>
                    </a:cubicBezTo>
                    <a:cubicBezTo>
                      <a:pt x="71468" y="510614"/>
                      <a:pt x="59327" y="513690"/>
                      <a:pt x="58861" y="516484"/>
                    </a:cubicBezTo>
                    <a:cubicBezTo>
                      <a:pt x="57896" y="522306"/>
                      <a:pt x="15302" y="563926"/>
                      <a:pt x="8560" y="576152"/>
                    </a:cubicBezTo>
                    <a:cubicBezTo>
                      <a:pt x="-1137" y="593725"/>
                      <a:pt x="-7510" y="573133"/>
                      <a:pt x="17526" y="602037"/>
                    </a:cubicBezTo>
                    <a:cubicBezTo>
                      <a:pt x="18606" y="603282"/>
                      <a:pt x="19519" y="604830"/>
                      <a:pt x="20869" y="605653"/>
                    </a:cubicBezTo>
                    <a:cubicBezTo>
                      <a:pt x="37447" y="615725"/>
                      <a:pt x="56426" y="642566"/>
                      <a:pt x="61767" y="644744"/>
                    </a:cubicBezTo>
                    <a:cubicBezTo>
                      <a:pt x="63813" y="645581"/>
                      <a:pt x="66257" y="647388"/>
                      <a:pt x="66939" y="649316"/>
                    </a:cubicBezTo>
                    <a:cubicBezTo>
                      <a:pt x="71141" y="661201"/>
                      <a:pt x="86423" y="660610"/>
                      <a:pt x="93382" y="678990"/>
                    </a:cubicBezTo>
                    <a:cubicBezTo>
                      <a:pt x="109331" y="682720"/>
                      <a:pt x="115656" y="702307"/>
                      <a:pt x="100715" y="712730"/>
                    </a:cubicBezTo>
                    <a:cubicBezTo>
                      <a:pt x="98588" y="714211"/>
                      <a:pt x="78969" y="738211"/>
                      <a:pt x="68807" y="747754"/>
                    </a:cubicBezTo>
                    <a:cubicBezTo>
                      <a:pt x="66358" y="750052"/>
                      <a:pt x="64533" y="752081"/>
                      <a:pt x="63111" y="753894"/>
                    </a:cubicBezTo>
                    <a:cubicBezTo>
                      <a:pt x="95577" y="754476"/>
                      <a:pt x="127595" y="755048"/>
                      <a:pt x="159061" y="755610"/>
                    </a:cubicBezTo>
                    <a:cubicBezTo>
                      <a:pt x="168104" y="746134"/>
                      <a:pt x="208181" y="707120"/>
                      <a:pt x="208229" y="70703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10170309" y="3885987"/>
                <a:ext cx="145854" cy="457483"/>
              </a:xfrm>
              <a:custGeom>
                <a:avLst/>
                <a:gdLst/>
                <a:ahLst/>
                <a:cxnLst/>
                <a:rect l="l" t="t" r="r" b="b"/>
                <a:pathLst>
                  <a:path w="145854" h="457483" extrusionOk="0">
                    <a:moveTo>
                      <a:pt x="17376" y="11899"/>
                    </a:moveTo>
                    <a:cubicBezTo>
                      <a:pt x="15531" y="13962"/>
                      <a:pt x="12986" y="15192"/>
                      <a:pt x="11896" y="18197"/>
                    </a:cubicBezTo>
                    <a:cubicBezTo>
                      <a:pt x="8765" y="26846"/>
                      <a:pt x="-1277" y="23255"/>
                      <a:pt x="6123" y="29043"/>
                    </a:cubicBezTo>
                    <a:cubicBezTo>
                      <a:pt x="30314" y="47957"/>
                      <a:pt x="19964" y="48741"/>
                      <a:pt x="58648" y="78058"/>
                    </a:cubicBezTo>
                    <a:cubicBezTo>
                      <a:pt x="134226" y="135333"/>
                      <a:pt x="55503" y="155736"/>
                      <a:pt x="47497" y="168102"/>
                    </a:cubicBezTo>
                    <a:cubicBezTo>
                      <a:pt x="39405" y="180607"/>
                      <a:pt x="26596" y="189674"/>
                      <a:pt x="21237" y="204198"/>
                    </a:cubicBezTo>
                    <a:cubicBezTo>
                      <a:pt x="21136" y="204472"/>
                      <a:pt x="20843" y="204713"/>
                      <a:pt x="20651" y="204972"/>
                    </a:cubicBezTo>
                    <a:cubicBezTo>
                      <a:pt x="23773" y="207694"/>
                      <a:pt x="20185" y="221809"/>
                      <a:pt x="25991" y="229828"/>
                    </a:cubicBezTo>
                    <a:cubicBezTo>
                      <a:pt x="26750" y="230881"/>
                      <a:pt x="28013" y="231718"/>
                      <a:pt x="28393" y="232867"/>
                    </a:cubicBezTo>
                    <a:cubicBezTo>
                      <a:pt x="31490" y="242343"/>
                      <a:pt x="38992" y="248973"/>
                      <a:pt x="43981" y="257213"/>
                    </a:cubicBezTo>
                    <a:cubicBezTo>
                      <a:pt x="51017" y="268843"/>
                      <a:pt x="57140" y="266636"/>
                      <a:pt x="57361" y="282670"/>
                    </a:cubicBezTo>
                    <a:cubicBezTo>
                      <a:pt x="59551" y="283795"/>
                      <a:pt x="59763" y="285603"/>
                      <a:pt x="60123" y="291127"/>
                    </a:cubicBezTo>
                    <a:cubicBezTo>
                      <a:pt x="60200" y="292261"/>
                      <a:pt x="61496" y="293281"/>
                      <a:pt x="61698" y="294444"/>
                    </a:cubicBezTo>
                    <a:cubicBezTo>
                      <a:pt x="62058" y="296588"/>
                      <a:pt x="62697" y="300458"/>
                      <a:pt x="62044" y="300723"/>
                    </a:cubicBezTo>
                    <a:cubicBezTo>
                      <a:pt x="54576" y="303781"/>
                      <a:pt x="67058" y="302401"/>
                      <a:pt x="40677" y="324536"/>
                    </a:cubicBezTo>
                    <a:cubicBezTo>
                      <a:pt x="42954" y="335805"/>
                      <a:pt x="29166" y="336045"/>
                      <a:pt x="0" y="376262"/>
                    </a:cubicBezTo>
                    <a:cubicBezTo>
                      <a:pt x="5388" y="380695"/>
                      <a:pt x="7089" y="379738"/>
                      <a:pt x="7833" y="381411"/>
                    </a:cubicBezTo>
                    <a:cubicBezTo>
                      <a:pt x="10618" y="387671"/>
                      <a:pt x="63787" y="444301"/>
                      <a:pt x="76182" y="457483"/>
                    </a:cubicBezTo>
                    <a:cubicBezTo>
                      <a:pt x="174831" y="387502"/>
                      <a:pt x="156750" y="408123"/>
                      <a:pt x="62111" y="274117"/>
                    </a:cubicBezTo>
                    <a:cubicBezTo>
                      <a:pt x="119564" y="240285"/>
                      <a:pt x="163051" y="225001"/>
                      <a:pt x="139172" y="198650"/>
                    </a:cubicBezTo>
                    <a:cubicBezTo>
                      <a:pt x="74285" y="105241"/>
                      <a:pt x="97131" y="133304"/>
                      <a:pt x="107966" y="96448"/>
                    </a:cubicBezTo>
                    <a:cubicBezTo>
                      <a:pt x="113267" y="85082"/>
                      <a:pt x="119381" y="74991"/>
                      <a:pt x="125687" y="63991"/>
                    </a:cubicBezTo>
                    <a:cubicBezTo>
                      <a:pt x="138250" y="45467"/>
                      <a:pt x="151707" y="692"/>
                      <a:pt x="117196" y="0"/>
                    </a:cubicBezTo>
                    <a:cubicBezTo>
                      <a:pt x="92943" y="1337"/>
                      <a:pt x="61804" y="2788"/>
                      <a:pt x="24887" y="4332"/>
                    </a:cubicBezTo>
                    <a:cubicBezTo>
                      <a:pt x="23331" y="5803"/>
                      <a:pt x="20713" y="8154"/>
                      <a:pt x="17376" y="118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9824772" y="3898453"/>
                <a:ext cx="229771" cy="765326"/>
              </a:xfrm>
              <a:custGeom>
                <a:avLst/>
                <a:gdLst/>
                <a:ahLst/>
                <a:cxnLst/>
                <a:rect l="l" t="t" r="r" b="b"/>
                <a:pathLst>
                  <a:path w="229771" h="765326" extrusionOk="0">
                    <a:moveTo>
                      <a:pt x="215883" y="713379"/>
                    </a:moveTo>
                    <a:cubicBezTo>
                      <a:pt x="231510" y="699932"/>
                      <a:pt x="230324" y="702456"/>
                      <a:pt x="228811" y="701076"/>
                    </a:cubicBezTo>
                    <a:cubicBezTo>
                      <a:pt x="222582" y="695393"/>
                      <a:pt x="211926" y="680966"/>
                      <a:pt x="165298" y="640307"/>
                    </a:cubicBezTo>
                    <a:cubicBezTo>
                      <a:pt x="158344" y="634249"/>
                      <a:pt x="139782" y="624369"/>
                      <a:pt x="146155" y="608657"/>
                    </a:cubicBezTo>
                    <a:cubicBezTo>
                      <a:pt x="158670" y="577806"/>
                      <a:pt x="166974" y="579359"/>
                      <a:pt x="211364" y="514907"/>
                    </a:cubicBezTo>
                    <a:cubicBezTo>
                      <a:pt x="213265" y="512157"/>
                      <a:pt x="212521" y="515090"/>
                      <a:pt x="222261" y="506118"/>
                    </a:cubicBezTo>
                    <a:cubicBezTo>
                      <a:pt x="161043" y="454584"/>
                      <a:pt x="177564" y="453007"/>
                      <a:pt x="151899" y="440599"/>
                    </a:cubicBezTo>
                    <a:cubicBezTo>
                      <a:pt x="147749" y="438594"/>
                      <a:pt x="137563" y="423969"/>
                      <a:pt x="136713" y="413498"/>
                    </a:cubicBezTo>
                    <a:cubicBezTo>
                      <a:pt x="135628" y="400195"/>
                      <a:pt x="140584" y="399988"/>
                      <a:pt x="144143" y="394877"/>
                    </a:cubicBezTo>
                    <a:cubicBezTo>
                      <a:pt x="147284" y="380483"/>
                      <a:pt x="165932" y="363363"/>
                      <a:pt x="170043" y="351738"/>
                    </a:cubicBezTo>
                    <a:cubicBezTo>
                      <a:pt x="172353" y="345204"/>
                      <a:pt x="179230" y="345915"/>
                      <a:pt x="198733" y="322584"/>
                    </a:cubicBezTo>
                    <a:cubicBezTo>
                      <a:pt x="204313" y="315906"/>
                      <a:pt x="209553" y="308838"/>
                      <a:pt x="215494" y="302401"/>
                    </a:cubicBezTo>
                    <a:cubicBezTo>
                      <a:pt x="190482" y="279189"/>
                      <a:pt x="210763" y="305425"/>
                      <a:pt x="189608" y="276848"/>
                    </a:cubicBezTo>
                    <a:cubicBezTo>
                      <a:pt x="185910" y="271853"/>
                      <a:pt x="180032" y="268521"/>
                      <a:pt x="175887" y="263790"/>
                    </a:cubicBezTo>
                    <a:cubicBezTo>
                      <a:pt x="171954" y="259300"/>
                      <a:pt x="160462" y="234213"/>
                      <a:pt x="155827" y="231112"/>
                    </a:cubicBezTo>
                    <a:cubicBezTo>
                      <a:pt x="144224" y="223347"/>
                      <a:pt x="142318" y="214045"/>
                      <a:pt x="133073" y="204285"/>
                    </a:cubicBezTo>
                    <a:cubicBezTo>
                      <a:pt x="129130" y="200126"/>
                      <a:pt x="126282" y="194400"/>
                      <a:pt x="129072" y="187809"/>
                    </a:cubicBezTo>
                    <a:cubicBezTo>
                      <a:pt x="129533" y="186717"/>
                      <a:pt x="128122" y="173693"/>
                      <a:pt x="138058" y="169395"/>
                    </a:cubicBezTo>
                    <a:cubicBezTo>
                      <a:pt x="142419" y="167515"/>
                      <a:pt x="145958" y="162491"/>
                      <a:pt x="150813" y="155866"/>
                    </a:cubicBezTo>
                    <a:cubicBezTo>
                      <a:pt x="155750" y="149131"/>
                      <a:pt x="173813" y="141982"/>
                      <a:pt x="178779" y="135275"/>
                    </a:cubicBezTo>
                    <a:cubicBezTo>
                      <a:pt x="230021" y="66015"/>
                      <a:pt x="253818" y="104111"/>
                      <a:pt x="196389" y="50395"/>
                    </a:cubicBezTo>
                    <a:cubicBezTo>
                      <a:pt x="186184" y="40851"/>
                      <a:pt x="184796" y="29510"/>
                      <a:pt x="163804" y="19356"/>
                    </a:cubicBezTo>
                    <a:cubicBezTo>
                      <a:pt x="160817" y="17909"/>
                      <a:pt x="154185" y="9630"/>
                      <a:pt x="150713" y="0"/>
                    </a:cubicBezTo>
                    <a:cubicBezTo>
                      <a:pt x="108186" y="1438"/>
                      <a:pt x="63076" y="2913"/>
                      <a:pt x="15901" y="4409"/>
                    </a:cubicBezTo>
                    <a:cubicBezTo>
                      <a:pt x="7549" y="13183"/>
                      <a:pt x="18264" y="4250"/>
                      <a:pt x="3683" y="17000"/>
                    </a:cubicBezTo>
                    <a:cubicBezTo>
                      <a:pt x="-1993" y="21966"/>
                      <a:pt x="-9711" y="15577"/>
                      <a:pt x="53865" y="74198"/>
                    </a:cubicBezTo>
                    <a:cubicBezTo>
                      <a:pt x="86244" y="104082"/>
                      <a:pt x="105214" y="85948"/>
                      <a:pt x="31548" y="154164"/>
                    </a:cubicBezTo>
                    <a:cubicBezTo>
                      <a:pt x="29814" y="167616"/>
                      <a:pt x="13322" y="158905"/>
                      <a:pt x="38065" y="188549"/>
                    </a:cubicBezTo>
                    <a:cubicBezTo>
                      <a:pt x="43078" y="194554"/>
                      <a:pt x="61707" y="200708"/>
                      <a:pt x="66371" y="206996"/>
                    </a:cubicBezTo>
                    <a:cubicBezTo>
                      <a:pt x="88429" y="236751"/>
                      <a:pt x="92789" y="233684"/>
                      <a:pt x="91632" y="242631"/>
                    </a:cubicBezTo>
                    <a:cubicBezTo>
                      <a:pt x="109867" y="257848"/>
                      <a:pt x="26702" y="323651"/>
                      <a:pt x="11108" y="354930"/>
                    </a:cubicBezTo>
                    <a:cubicBezTo>
                      <a:pt x="30496" y="372473"/>
                      <a:pt x="28690" y="373291"/>
                      <a:pt x="30755" y="374545"/>
                    </a:cubicBezTo>
                    <a:cubicBezTo>
                      <a:pt x="46853" y="384324"/>
                      <a:pt x="65281" y="410387"/>
                      <a:pt x="70462" y="412498"/>
                    </a:cubicBezTo>
                    <a:cubicBezTo>
                      <a:pt x="72451" y="413310"/>
                      <a:pt x="74823" y="415065"/>
                      <a:pt x="75481" y="416940"/>
                    </a:cubicBezTo>
                    <a:cubicBezTo>
                      <a:pt x="80365" y="430762"/>
                      <a:pt x="107893" y="431426"/>
                      <a:pt x="103946" y="464902"/>
                    </a:cubicBezTo>
                    <a:cubicBezTo>
                      <a:pt x="85413" y="478777"/>
                      <a:pt x="84063" y="492594"/>
                      <a:pt x="69617" y="503176"/>
                    </a:cubicBezTo>
                    <a:cubicBezTo>
                      <a:pt x="56804" y="512556"/>
                      <a:pt x="17659" y="556047"/>
                      <a:pt x="12530" y="566758"/>
                    </a:cubicBezTo>
                    <a:cubicBezTo>
                      <a:pt x="6522" y="579306"/>
                      <a:pt x="-8107" y="563364"/>
                      <a:pt x="44380" y="617532"/>
                    </a:cubicBezTo>
                    <a:cubicBezTo>
                      <a:pt x="46224" y="619441"/>
                      <a:pt x="46781" y="622571"/>
                      <a:pt x="48582" y="624542"/>
                    </a:cubicBezTo>
                    <a:cubicBezTo>
                      <a:pt x="52535" y="628864"/>
                      <a:pt x="81720" y="659965"/>
                      <a:pt x="86839" y="661658"/>
                    </a:cubicBezTo>
                    <a:cubicBezTo>
                      <a:pt x="92693" y="663605"/>
                      <a:pt x="107452" y="673456"/>
                      <a:pt x="105545" y="678860"/>
                    </a:cubicBezTo>
                    <a:cubicBezTo>
                      <a:pt x="115121" y="703538"/>
                      <a:pt x="98255" y="713317"/>
                      <a:pt x="92107" y="720480"/>
                    </a:cubicBezTo>
                    <a:cubicBezTo>
                      <a:pt x="77873" y="737009"/>
                      <a:pt x="65895" y="738649"/>
                      <a:pt x="65161" y="741288"/>
                    </a:cubicBezTo>
                    <a:cubicBezTo>
                      <a:pt x="63816" y="746120"/>
                      <a:pt x="59859" y="749014"/>
                      <a:pt x="56185" y="751028"/>
                    </a:cubicBezTo>
                    <a:cubicBezTo>
                      <a:pt x="41844" y="758894"/>
                      <a:pt x="48371" y="762062"/>
                      <a:pt x="42685" y="763221"/>
                    </a:cubicBezTo>
                    <a:cubicBezTo>
                      <a:pt x="85970" y="763976"/>
                      <a:pt x="127997" y="764687"/>
                      <a:pt x="168535" y="765327"/>
                    </a:cubicBezTo>
                    <a:cubicBezTo>
                      <a:pt x="174951" y="755379"/>
                      <a:pt x="188883" y="736600"/>
                      <a:pt x="215883" y="71337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7943363" y="3943814"/>
                <a:ext cx="175687" cy="749821"/>
              </a:xfrm>
              <a:custGeom>
                <a:avLst/>
                <a:gdLst/>
                <a:ahLst/>
                <a:cxnLst/>
                <a:rect l="l" t="t" r="r" b="b"/>
                <a:pathLst>
                  <a:path w="175687" h="749821" extrusionOk="0">
                    <a:moveTo>
                      <a:pt x="99736" y="728490"/>
                    </a:moveTo>
                    <a:cubicBezTo>
                      <a:pt x="104442" y="726514"/>
                      <a:pt x="159205" y="661336"/>
                      <a:pt x="171408" y="651504"/>
                    </a:cubicBezTo>
                    <a:cubicBezTo>
                      <a:pt x="170515" y="649754"/>
                      <a:pt x="111252" y="591508"/>
                      <a:pt x="95361" y="577729"/>
                    </a:cubicBezTo>
                    <a:cubicBezTo>
                      <a:pt x="92152" y="574946"/>
                      <a:pt x="83426" y="558729"/>
                      <a:pt x="72846" y="551503"/>
                    </a:cubicBezTo>
                    <a:cubicBezTo>
                      <a:pt x="67343" y="547744"/>
                      <a:pt x="68606" y="545075"/>
                      <a:pt x="70829" y="540393"/>
                    </a:cubicBezTo>
                    <a:cubicBezTo>
                      <a:pt x="68735" y="531806"/>
                      <a:pt x="72361" y="521224"/>
                      <a:pt x="82322" y="516945"/>
                    </a:cubicBezTo>
                    <a:cubicBezTo>
                      <a:pt x="96489" y="492700"/>
                      <a:pt x="132114" y="456373"/>
                      <a:pt x="134895" y="450046"/>
                    </a:cubicBezTo>
                    <a:cubicBezTo>
                      <a:pt x="135788" y="448022"/>
                      <a:pt x="140499" y="447762"/>
                      <a:pt x="141081" y="446801"/>
                    </a:cubicBezTo>
                    <a:cubicBezTo>
                      <a:pt x="142593" y="444305"/>
                      <a:pt x="157496" y="425180"/>
                      <a:pt x="169367" y="413772"/>
                    </a:cubicBezTo>
                    <a:cubicBezTo>
                      <a:pt x="163763" y="408800"/>
                      <a:pt x="135049" y="383257"/>
                      <a:pt x="130990" y="376714"/>
                    </a:cubicBezTo>
                    <a:cubicBezTo>
                      <a:pt x="118326" y="356271"/>
                      <a:pt x="100000" y="353444"/>
                      <a:pt x="96648" y="348464"/>
                    </a:cubicBezTo>
                    <a:cubicBezTo>
                      <a:pt x="90534" y="339377"/>
                      <a:pt x="82557" y="322911"/>
                      <a:pt x="88978" y="313983"/>
                    </a:cubicBezTo>
                    <a:cubicBezTo>
                      <a:pt x="92224" y="309459"/>
                      <a:pt x="90164" y="301781"/>
                      <a:pt x="97426" y="299805"/>
                    </a:cubicBezTo>
                    <a:cubicBezTo>
                      <a:pt x="99284" y="293603"/>
                      <a:pt x="104879" y="290117"/>
                      <a:pt x="108188" y="284987"/>
                    </a:cubicBezTo>
                    <a:cubicBezTo>
                      <a:pt x="125809" y="257675"/>
                      <a:pt x="136177" y="255497"/>
                      <a:pt x="136686" y="251429"/>
                    </a:cubicBezTo>
                    <a:cubicBezTo>
                      <a:pt x="137930" y="241559"/>
                      <a:pt x="148889" y="234136"/>
                      <a:pt x="157789" y="229790"/>
                    </a:cubicBezTo>
                    <a:cubicBezTo>
                      <a:pt x="156093" y="227684"/>
                      <a:pt x="129569" y="181506"/>
                      <a:pt x="122111" y="174328"/>
                    </a:cubicBezTo>
                    <a:cubicBezTo>
                      <a:pt x="111670" y="164275"/>
                      <a:pt x="113764" y="155698"/>
                      <a:pt x="108764" y="142563"/>
                    </a:cubicBezTo>
                    <a:cubicBezTo>
                      <a:pt x="107386" y="138938"/>
                      <a:pt x="109028" y="135674"/>
                      <a:pt x="114263" y="119510"/>
                    </a:cubicBezTo>
                    <a:cubicBezTo>
                      <a:pt x="123431" y="119304"/>
                      <a:pt x="147415" y="93222"/>
                      <a:pt x="152098" y="88563"/>
                    </a:cubicBezTo>
                    <a:cubicBezTo>
                      <a:pt x="176139" y="64645"/>
                      <a:pt x="179285" y="66356"/>
                      <a:pt x="172662" y="63904"/>
                    </a:cubicBezTo>
                    <a:cubicBezTo>
                      <a:pt x="166500" y="61621"/>
                      <a:pt x="174722" y="61558"/>
                      <a:pt x="143842" y="40943"/>
                    </a:cubicBezTo>
                    <a:cubicBezTo>
                      <a:pt x="135356" y="35284"/>
                      <a:pt x="112131" y="6543"/>
                      <a:pt x="101580" y="0"/>
                    </a:cubicBezTo>
                    <a:cubicBezTo>
                      <a:pt x="81203" y="2899"/>
                      <a:pt x="63683" y="8654"/>
                      <a:pt x="51768" y="19159"/>
                    </a:cubicBezTo>
                    <a:cubicBezTo>
                      <a:pt x="37495" y="31885"/>
                      <a:pt x="47748" y="46947"/>
                      <a:pt x="64725" y="87702"/>
                    </a:cubicBezTo>
                    <a:cubicBezTo>
                      <a:pt x="76266" y="122794"/>
                      <a:pt x="60744" y="114635"/>
                      <a:pt x="23894" y="129996"/>
                    </a:cubicBezTo>
                    <a:cubicBezTo>
                      <a:pt x="-29981" y="148222"/>
                      <a:pt x="49376" y="187588"/>
                      <a:pt x="83993" y="243093"/>
                    </a:cubicBezTo>
                    <a:cubicBezTo>
                      <a:pt x="-7567" y="360228"/>
                      <a:pt x="-34865" y="310723"/>
                      <a:pt x="102492" y="452584"/>
                    </a:cubicBezTo>
                    <a:cubicBezTo>
                      <a:pt x="-19160" y="595427"/>
                      <a:pt x="-46247" y="531417"/>
                      <a:pt x="96763" y="629821"/>
                    </a:cubicBezTo>
                    <a:cubicBezTo>
                      <a:pt x="49199" y="694817"/>
                      <a:pt x="17137" y="733975"/>
                      <a:pt x="30795" y="749822"/>
                    </a:cubicBezTo>
                    <a:cubicBezTo>
                      <a:pt x="45429" y="745004"/>
                      <a:pt x="64274" y="740658"/>
                      <a:pt x="86807" y="736740"/>
                    </a:cubicBezTo>
                    <a:cubicBezTo>
                      <a:pt x="90188" y="730423"/>
                      <a:pt x="95140" y="730418"/>
                      <a:pt x="99736" y="72849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0002542" y="3893016"/>
                <a:ext cx="208573" cy="772889"/>
              </a:xfrm>
              <a:custGeom>
                <a:avLst/>
                <a:gdLst/>
                <a:ahLst/>
                <a:cxnLst/>
                <a:rect l="l" t="t" r="r" b="b"/>
                <a:pathLst>
                  <a:path w="208573" h="772889" extrusionOk="0">
                    <a:moveTo>
                      <a:pt x="196620" y="708216"/>
                    </a:moveTo>
                    <a:cubicBezTo>
                      <a:pt x="200260" y="703668"/>
                      <a:pt x="198877" y="706634"/>
                      <a:pt x="204270" y="702297"/>
                    </a:cubicBezTo>
                    <a:cubicBezTo>
                      <a:pt x="204117" y="701985"/>
                      <a:pt x="152610" y="649672"/>
                      <a:pt x="128222" y="628523"/>
                    </a:cubicBezTo>
                    <a:cubicBezTo>
                      <a:pt x="125014" y="625739"/>
                      <a:pt x="116283" y="609528"/>
                      <a:pt x="105708" y="602297"/>
                    </a:cubicBezTo>
                    <a:cubicBezTo>
                      <a:pt x="100181" y="598523"/>
                      <a:pt x="101468" y="595859"/>
                      <a:pt x="103691" y="591186"/>
                    </a:cubicBezTo>
                    <a:cubicBezTo>
                      <a:pt x="101597" y="582600"/>
                      <a:pt x="105223" y="572013"/>
                      <a:pt x="115184" y="567739"/>
                    </a:cubicBezTo>
                    <a:cubicBezTo>
                      <a:pt x="127944" y="545897"/>
                      <a:pt x="184902" y="481219"/>
                      <a:pt x="202234" y="464560"/>
                    </a:cubicBezTo>
                    <a:cubicBezTo>
                      <a:pt x="196447" y="459431"/>
                      <a:pt x="167906" y="434027"/>
                      <a:pt x="163857" y="427502"/>
                    </a:cubicBezTo>
                    <a:cubicBezTo>
                      <a:pt x="151193" y="407060"/>
                      <a:pt x="132867" y="404233"/>
                      <a:pt x="129514" y="399252"/>
                    </a:cubicBezTo>
                    <a:cubicBezTo>
                      <a:pt x="123401" y="390166"/>
                      <a:pt x="115424" y="373699"/>
                      <a:pt x="121845" y="364771"/>
                    </a:cubicBezTo>
                    <a:cubicBezTo>
                      <a:pt x="125091" y="360247"/>
                      <a:pt x="123031" y="352569"/>
                      <a:pt x="130292" y="350593"/>
                    </a:cubicBezTo>
                    <a:cubicBezTo>
                      <a:pt x="132151" y="344391"/>
                      <a:pt x="137746" y="340906"/>
                      <a:pt x="141055" y="335776"/>
                    </a:cubicBezTo>
                    <a:cubicBezTo>
                      <a:pt x="158675" y="308459"/>
                      <a:pt x="169044" y="306290"/>
                      <a:pt x="169558" y="302218"/>
                    </a:cubicBezTo>
                    <a:cubicBezTo>
                      <a:pt x="170797" y="292348"/>
                      <a:pt x="181766" y="284925"/>
                      <a:pt x="190660" y="280579"/>
                    </a:cubicBezTo>
                    <a:cubicBezTo>
                      <a:pt x="188946" y="278463"/>
                      <a:pt x="162450" y="232309"/>
                      <a:pt x="154977" y="225117"/>
                    </a:cubicBezTo>
                    <a:cubicBezTo>
                      <a:pt x="144537" y="215064"/>
                      <a:pt x="146631" y="206487"/>
                      <a:pt x="141631" y="193352"/>
                    </a:cubicBezTo>
                    <a:cubicBezTo>
                      <a:pt x="140253" y="189727"/>
                      <a:pt x="141895" y="186463"/>
                      <a:pt x="147130" y="170299"/>
                    </a:cubicBezTo>
                    <a:cubicBezTo>
                      <a:pt x="158867" y="170035"/>
                      <a:pt x="195645" y="126462"/>
                      <a:pt x="203901" y="121433"/>
                    </a:cubicBezTo>
                    <a:cubicBezTo>
                      <a:pt x="211652" y="116707"/>
                      <a:pt x="207968" y="115597"/>
                      <a:pt x="205529" y="114693"/>
                    </a:cubicBezTo>
                    <a:cubicBezTo>
                      <a:pt x="199372" y="112409"/>
                      <a:pt x="207589" y="112347"/>
                      <a:pt x="176709" y="91731"/>
                    </a:cubicBezTo>
                    <a:cubicBezTo>
                      <a:pt x="167685" y="85707"/>
                      <a:pt x="141055" y="52505"/>
                      <a:pt x="132156" y="49625"/>
                    </a:cubicBezTo>
                    <a:cubicBezTo>
                      <a:pt x="129510" y="48770"/>
                      <a:pt x="116711" y="33712"/>
                      <a:pt x="116999" y="26745"/>
                    </a:cubicBezTo>
                    <a:cubicBezTo>
                      <a:pt x="114828" y="21183"/>
                      <a:pt x="115635" y="5615"/>
                      <a:pt x="125279" y="0"/>
                    </a:cubicBezTo>
                    <a:cubicBezTo>
                      <a:pt x="96180" y="1111"/>
                      <a:pt x="64709" y="2255"/>
                      <a:pt x="31221" y="3433"/>
                    </a:cubicBezTo>
                    <a:cubicBezTo>
                      <a:pt x="51733" y="27760"/>
                      <a:pt x="104075" y="76015"/>
                      <a:pt x="106971" y="89674"/>
                    </a:cubicBezTo>
                    <a:cubicBezTo>
                      <a:pt x="108806" y="98174"/>
                      <a:pt x="102279" y="98313"/>
                      <a:pt x="105727" y="103097"/>
                    </a:cubicBezTo>
                    <a:cubicBezTo>
                      <a:pt x="90340" y="112395"/>
                      <a:pt x="83977" y="119823"/>
                      <a:pt x="60075" y="144078"/>
                    </a:cubicBezTo>
                    <a:cubicBezTo>
                      <a:pt x="42925" y="161477"/>
                      <a:pt x="20728" y="168448"/>
                      <a:pt x="4562" y="190741"/>
                    </a:cubicBezTo>
                    <a:cubicBezTo>
                      <a:pt x="3117" y="192737"/>
                      <a:pt x="1642" y="194530"/>
                      <a:pt x="0" y="195953"/>
                    </a:cubicBezTo>
                    <a:cubicBezTo>
                      <a:pt x="2829" y="202155"/>
                      <a:pt x="6507" y="207939"/>
                      <a:pt x="13111" y="211439"/>
                    </a:cubicBezTo>
                    <a:cubicBezTo>
                      <a:pt x="18835" y="214477"/>
                      <a:pt x="54672" y="283862"/>
                      <a:pt x="85528" y="292492"/>
                    </a:cubicBezTo>
                    <a:cubicBezTo>
                      <a:pt x="88885" y="300579"/>
                      <a:pt x="91219" y="301886"/>
                      <a:pt x="88972" y="304834"/>
                    </a:cubicBezTo>
                    <a:cubicBezTo>
                      <a:pt x="84034" y="329637"/>
                      <a:pt x="85134" y="327396"/>
                      <a:pt x="84817" y="327454"/>
                    </a:cubicBezTo>
                    <a:cubicBezTo>
                      <a:pt x="77998" y="328627"/>
                      <a:pt x="78896" y="337257"/>
                      <a:pt x="73162" y="339377"/>
                    </a:cubicBezTo>
                    <a:cubicBezTo>
                      <a:pt x="57899" y="345021"/>
                      <a:pt x="9980" y="400945"/>
                      <a:pt x="3919" y="408954"/>
                    </a:cubicBezTo>
                    <a:cubicBezTo>
                      <a:pt x="9293" y="413286"/>
                      <a:pt x="10964" y="412358"/>
                      <a:pt x="11713" y="414046"/>
                    </a:cubicBezTo>
                    <a:cubicBezTo>
                      <a:pt x="18888" y="430180"/>
                      <a:pt x="35284" y="438113"/>
                      <a:pt x="45273" y="451959"/>
                    </a:cubicBezTo>
                    <a:cubicBezTo>
                      <a:pt x="52352" y="461772"/>
                      <a:pt x="61477" y="470344"/>
                      <a:pt x="69929" y="479147"/>
                    </a:cubicBezTo>
                    <a:cubicBezTo>
                      <a:pt x="104945" y="515618"/>
                      <a:pt x="96204" y="512085"/>
                      <a:pt x="88861" y="526643"/>
                    </a:cubicBezTo>
                    <a:cubicBezTo>
                      <a:pt x="77445" y="549234"/>
                      <a:pt x="72960" y="541349"/>
                      <a:pt x="42541" y="583422"/>
                    </a:cubicBezTo>
                    <a:cubicBezTo>
                      <a:pt x="27365" y="604422"/>
                      <a:pt x="23446" y="599552"/>
                      <a:pt x="18125" y="608407"/>
                    </a:cubicBezTo>
                    <a:cubicBezTo>
                      <a:pt x="43295" y="641412"/>
                      <a:pt x="59979" y="647081"/>
                      <a:pt x="68354" y="665658"/>
                    </a:cubicBezTo>
                    <a:cubicBezTo>
                      <a:pt x="71951" y="673639"/>
                      <a:pt x="86335" y="675648"/>
                      <a:pt x="90681" y="687480"/>
                    </a:cubicBezTo>
                    <a:cubicBezTo>
                      <a:pt x="92415" y="692201"/>
                      <a:pt x="114583" y="693249"/>
                      <a:pt x="103196" y="708490"/>
                    </a:cubicBezTo>
                    <a:cubicBezTo>
                      <a:pt x="101641" y="717192"/>
                      <a:pt x="98807" y="723211"/>
                      <a:pt x="92079" y="730423"/>
                    </a:cubicBezTo>
                    <a:cubicBezTo>
                      <a:pt x="66491" y="750927"/>
                      <a:pt x="53087" y="763702"/>
                      <a:pt x="44322" y="771586"/>
                    </a:cubicBezTo>
                    <a:cubicBezTo>
                      <a:pt x="77935" y="772081"/>
                      <a:pt x="110362" y="772524"/>
                      <a:pt x="141386" y="772889"/>
                    </a:cubicBezTo>
                    <a:cubicBezTo>
                      <a:pt x="139657" y="767754"/>
                      <a:pt x="161293" y="752375"/>
                      <a:pt x="196620" y="70821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8412672" y="3938752"/>
                <a:ext cx="210504" cy="712840"/>
              </a:xfrm>
              <a:custGeom>
                <a:avLst/>
                <a:gdLst/>
                <a:ahLst/>
                <a:cxnLst/>
                <a:rect l="l" t="t" r="r" b="b"/>
                <a:pathLst>
                  <a:path w="210504" h="712840" extrusionOk="0">
                    <a:moveTo>
                      <a:pt x="110564" y="567556"/>
                    </a:moveTo>
                    <a:cubicBezTo>
                      <a:pt x="102683" y="561811"/>
                      <a:pt x="97938" y="560056"/>
                      <a:pt x="101026" y="553792"/>
                    </a:cubicBezTo>
                    <a:cubicBezTo>
                      <a:pt x="102937" y="549912"/>
                      <a:pt x="98360" y="538508"/>
                      <a:pt x="109301" y="530051"/>
                    </a:cubicBezTo>
                    <a:cubicBezTo>
                      <a:pt x="111332" y="528474"/>
                      <a:pt x="167925" y="458825"/>
                      <a:pt x="168064" y="458498"/>
                    </a:cubicBezTo>
                    <a:cubicBezTo>
                      <a:pt x="168982" y="456411"/>
                      <a:pt x="173842" y="456142"/>
                      <a:pt x="174437" y="455152"/>
                    </a:cubicBezTo>
                    <a:cubicBezTo>
                      <a:pt x="179734" y="446406"/>
                      <a:pt x="188091" y="440099"/>
                      <a:pt x="193254" y="431277"/>
                    </a:cubicBezTo>
                    <a:cubicBezTo>
                      <a:pt x="202546" y="415392"/>
                      <a:pt x="216978" y="434180"/>
                      <a:pt x="171143" y="391300"/>
                    </a:cubicBezTo>
                    <a:cubicBezTo>
                      <a:pt x="160947" y="381767"/>
                      <a:pt x="159530" y="370406"/>
                      <a:pt x="138558" y="360262"/>
                    </a:cubicBezTo>
                    <a:cubicBezTo>
                      <a:pt x="119756" y="351170"/>
                      <a:pt x="115251" y="326045"/>
                      <a:pt x="120779" y="318358"/>
                    </a:cubicBezTo>
                    <a:cubicBezTo>
                      <a:pt x="124126" y="313699"/>
                      <a:pt x="122003" y="305790"/>
                      <a:pt x="129476" y="303757"/>
                    </a:cubicBezTo>
                    <a:cubicBezTo>
                      <a:pt x="130086" y="301733"/>
                      <a:pt x="152302" y="269641"/>
                      <a:pt x="166916" y="257804"/>
                    </a:cubicBezTo>
                    <a:cubicBezTo>
                      <a:pt x="174951" y="251295"/>
                      <a:pt x="161763" y="252901"/>
                      <a:pt x="187908" y="233742"/>
                    </a:cubicBezTo>
                    <a:cubicBezTo>
                      <a:pt x="192255" y="230559"/>
                      <a:pt x="192101" y="232607"/>
                      <a:pt x="191001" y="230766"/>
                    </a:cubicBezTo>
                    <a:cubicBezTo>
                      <a:pt x="127445" y="124857"/>
                      <a:pt x="165663" y="206126"/>
                      <a:pt x="141161" y="141804"/>
                    </a:cubicBezTo>
                    <a:cubicBezTo>
                      <a:pt x="139739" y="138073"/>
                      <a:pt x="141434" y="134708"/>
                      <a:pt x="146823" y="118063"/>
                    </a:cubicBezTo>
                    <a:cubicBezTo>
                      <a:pt x="156817" y="117832"/>
                      <a:pt x="210312" y="62856"/>
                      <a:pt x="210504" y="62534"/>
                    </a:cubicBezTo>
                    <a:cubicBezTo>
                      <a:pt x="206648" y="60260"/>
                      <a:pt x="205745" y="60943"/>
                      <a:pt x="203075" y="57746"/>
                    </a:cubicBezTo>
                    <a:cubicBezTo>
                      <a:pt x="189709" y="41789"/>
                      <a:pt x="172747" y="38053"/>
                      <a:pt x="163656" y="24106"/>
                    </a:cubicBezTo>
                    <a:cubicBezTo>
                      <a:pt x="158584" y="16327"/>
                      <a:pt x="148403" y="7928"/>
                      <a:pt x="139043" y="0"/>
                    </a:cubicBezTo>
                    <a:cubicBezTo>
                      <a:pt x="111678" y="702"/>
                      <a:pt x="85581" y="1365"/>
                      <a:pt x="60915" y="1990"/>
                    </a:cubicBezTo>
                    <a:cubicBezTo>
                      <a:pt x="74833" y="18178"/>
                      <a:pt x="101482" y="41380"/>
                      <a:pt x="103864" y="52587"/>
                    </a:cubicBezTo>
                    <a:cubicBezTo>
                      <a:pt x="105646" y="60842"/>
                      <a:pt x="99307" y="60976"/>
                      <a:pt x="102659" y="65621"/>
                    </a:cubicBezTo>
                    <a:cubicBezTo>
                      <a:pt x="87723" y="74645"/>
                      <a:pt x="81542" y="81861"/>
                      <a:pt x="58331" y="105409"/>
                    </a:cubicBezTo>
                    <a:cubicBezTo>
                      <a:pt x="41681" y="122299"/>
                      <a:pt x="20127" y="129068"/>
                      <a:pt x="4433" y="150717"/>
                    </a:cubicBezTo>
                    <a:cubicBezTo>
                      <a:pt x="3030" y="152655"/>
                      <a:pt x="1599" y="154395"/>
                      <a:pt x="0" y="155775"/>
                    </a:cubicBezTo>
                    <a:cubicBezTo>
                      <a:pt x="2747" y="161794"/>
                      <a:pt x="6320" y="167410"/>
                      <a:pt x="12727" y="170813"/>
                    </a:cubicBezTo>
                    <a:cubicBezTo>
                      <a:pt x="18240" y="173746"/>
                      <a:pt x="53145" y="241150"/>
                      <a:pt x="83040" y="249506"/>
                    </a:cubicBezTo>
                    <a:cubicBezTo>
                      <a:pt x="86297" y="257357"/>
                      <a:pt x="88568" y="258627"/>
                      <a:pt x="86383" y="261487"/>
                    </a:cubicBezTo>
                    <a:cubicBezTo>
                      <a:pt x="81590" y="285569"/>
                      <a:pt x="82656" y="283396"/>
                      <a:pt x="82349" y="283449"/>
                    </a:cubicBezTo>
                    <a:cubicBezTo>
                      <a:pt x="75726" y="284588"/>
                      <a:pt x="76600" y="292968"/>
                      <a:pt x="71029" y="295026"/>
                    </a:cubicBezTo>
                    <a:cubicBezTo>
                      <a:pt x="56209" y="300511"/>
                      <a:pt x="9711" y="354776"/>
                      <a:pt x="3799" y="362579"/>
                    </a:cubicBezTo>
                    <a:cubicBezTo>
                      <a:pt x="9014" y="366781"/>
                      <a:pt x="10638" y="365882"/>
                      <a:pt x="11368" y="367521"/>
                    </a:cubicBezTo>
                    <a:cubicBezTo>
                      <a:pt x="18331" y="383185"/>
                      <a:pt x="34256" y="390887"/>
                      <a:pt x="43953" y="404334"/>
                    </a:cubicBezTo>
                    <a:cubicBezTo>
                      <a:pt x="50820" y="413863"/>
                      <a:pt x="59681" y="422180"/>
                      <a:pt x="67888" y="430728"/>
                    </a:cubicBezTo>
                    <a:cubicBezTo>
                      <a:pt x="101885" y="466142"/>
                      <a:pt x="93395" y="462709"/>
                      <a:pt x="86268" y="476844"/>
                    </a:cubicBezTo>
                    <a:cubicBezTo>
                      <a:pt x="75188" y="498782"/>
                      <a:pt x="70828" y="491123"/>
                      <a:pt x="41292" y="531974"/>
                    </a:cubicBezTo>
                    <a:cubicBezTo>
                      <a:pt x="26558" y="552364"/>
                      <a:pt x="22754" y="547633"/>
                      <a:pt x="17582" y="556234"/>
                    </a:cubicBezTo>
                    <a:cubicBezTo>
                      <a:pt x="42017" y="588277"/>
                      <a:pt x="58216" y="593782"/>
                      <a:pt x="66347" y="611816"/>
                    </a:cubicBezTo>
                    <a:cubicBezTo>
                      <a:pt x="69843" y="619566"/>
                      <a:pt x="83804" y="621518"/>
                      <a:pt x="88021" y="633004"/>
                    </a:cubicBezTo>
                    <a:cubicBezTo>
                      <a:pt x="89711" y="637590"/>
                      <a:pt x="111231" y="638605"/>
                      <a:pt x="100181" y="653403"/>
                    </a:cubicBezTo>
                    <a:cubicBezTo>
                      <a:pt x="98653" y="661922"/>
                      <a:pt x="95878" y="667744"/>
                      <a:pt x="89385" y="674696"/>
                    </a:cubicBezTo>
                    <a:cubicBezTo>
                      <a:pt x="57702" y="700091"/>
                      <a:pt x="51589" y="709254"/>
                      <a:pt x="42416" y="712841"/>
                    </a:cubicBezTo>
                    <a:cubicBezTo>
                      <a:pt x="81528" y="711913"/>
                      <a:pt x="122138" y="711182"/>
                      <a:pt x="163997" y="710634"/>
                    </a:cubicBezTo>
                    <a:cubicBezTo>
                      <a:pt x="175114" y="697922"/>
                      <a:pt x="200087" y="669456"/>
                      <a:pt x="200337" y="669345"/>
                    </a:cubicBezTo>
                    <a:cubicBezTo>
                      <a:pt x="214913" y="662941"/>
                      <a:pt x="135133" y="605922"/>
                      <a:pt x="110564" y="56755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8784762" y="3928968"/>
                <a:ext cx="192591" cy="719374"/>
              </a:xfrm>
              <a:custGeom>
                <a:avLst/>
                <a:gdLst/>
                <a:ahLst/>
                <a:cxnLst/>
                <a:rect l="l" t="t" r="r" b="b"/>
                <a:pathLst>
                  <a:path w="192591" h="719374" extrusionOk="0">
                    <a:moveTo>
                      <a:pt x="191462" y="670566"/>
                    </a:moveTo>
                    <a:cubicBezTo>
                      <a:pt x="185243" y="664893"/>
                      <a:pt x="174576" y="650461"/>
                      <a:pt x="127949" y="609797"/>
                    </a:cubicBezTo>
                    <a:cubicBezTo>
                      <a:pt x="87387" y="574551"/>
                      <a:pt x="108734" y="579167"/>
                      <a:pt x="174015" y="484397"/>
                    </a:cubicBezTo>
                    <a:cubicBezTo>
                      <a:pt x="184081" y="469796"/>
                      <a:pt x="200645" y="491171"/>
                      <a:pt x="147135" y="441123"/>
                    </a:cubicBezTo>
                    <a:cubicBezTo>
                      <a:pt x="136963" y="431603"/>
                      <a:pt x="135474" y="420200"/>
                      <a:pt x="114550" y="410084"/>
                    </a:cubicBezTo>
                    <a:cubicBezTo>
                      <a:pt x="110400" y="408079"/>
                      <a:pt x="100214" y="393454"/>
                      <a:pt x="99364" y="382983"/>
                    </a:cubicBezTo>
                    <a:cubicBezTo>
                      <a:pt x="98279" y="369680"/>
                      <a:pt x="103245" y="369464"/>
                      <a:pt x="106794" y="364363"/>
                    </a:cubicBezTo>
                    <a:cubicBezTo>
                      <a:pt x="109934" y="349959"/>
                      <a:pt x="128578" y="332863"/>
                      <a:pt x="132694" y="321223"/>
                    </a:cubicBezTo>
                    <a:cubicBezTo>
                      <a:pt x="135004" y="314694"/>
                      <a:pt x="141890" y="315391"/>
                      <a:pt x="161384" y="292069"/>
                    </a:cubicBezTo>
                    <a:cubicBezTo>
                      <a:pt x="166964" y="285391"/>
                      <a:pt x="172204" y="278324"/>
                      <a:pt x="178145" y="271886"/>
                    </a:cubicBezTo>
                    <a:cubicBezTo>
                      <a:pt x="156087" y="251410"/>
                      <a:pt x="172483" y="273651"/>
                      <a:pt x="152264" y="246333"/>
                    </a:cubicBezTo>
                    <a:cubicBezTo>
                      <a:pt x="148566" y="241338"/>
                      <a:pt x="142688" y="238006"/>
                      <a:pt x="138543" y="233275"/>
                    </a:cubicBezTo>
                    <a:cubicBezTo>
                      <a:pt x="134610" y="228785"/>
                      <a:pt x="123117" y="203698"/>
                      <a:pt x="118483" y="200597"/>
                    </a:cubicBezTo>
                    <a:cubicBezTo>
                      <a:pt x="106880" y="192833"/>
                      <a:pt x="104973" y="183530"/>
                      <a:pt x="95729" y="173770"/>
                    </a:cubicBezTo>
                    <a:cubicBezTo>
                      <a:pt x="91786" y="169612"/>
                      <a:pt x="88938" y="163886"/>
                      <a:pt x="91728" y="157294"/>
                    </a:cubicBezTo>
                    <a:cubicBezTo>
                      <a:pt x="92189" y="156203"/>
                      <a:pt x="90772" y="143179"/>
                      <a:pt x="100714" y="138881"/>
                    </a:cubicBezTo>
                    <a:cubicBezTo>
                      <a:pt x="105074" y="136996"/>
                      <a:pt x="108614" y="131977"/>
                      <a:pt x="113469" y="125352"/>
                    </a:cubicBezTo>
                    <a:cubicBezTo>
                      <a:pt x="118406" y="118616"/>
                      <a:pt x="136468" y="111467"/>
                      <a:pt x="141434" y="104760"/>
                    </a:cubicBezTo>
                    <a:cubicBezTo>
                      <a:pt x="192754" y="35390"/>
                      <a:pt x="216805" y="73909"/>
                      <a:pt x="159045" y="19880"/>
                    </a:cubicBezTo>
                    <a:cubicBezTo>
                      <a:pt x="152173" y="13457"/>
                      <a:pt x="149723" y="6889"/>
                      <a:pt x="142606" y="0"/>
                    </a:cubicBezTo>
                    <a:cubicBezTo>
                      <a:pt x="95858" y="1245"/>
                      <a:pt x="50167" y="2447"/>
                      <a:pt x="5931" y="3606"/>
                    </a:cubicBezTo>
                    <a:cubicBezTo>
                      <a:pt x="24291" y="22385"/>
                      <a:pt x="-4668" y="-4740"/>
                      <a:pt x="47862" y="43688"/>
                    </a:cubicBezTo>
                    <a:cubicBezTo>
                      <a:pt x="80000" y="73351"/>
                      <a:pt x="99359" y="55303"/>
                      <a:pt x="25545" y="123655"/>
                    </a:cubicBezTo>
                    <a:cubicBezTo>
                      <a:pt x="23811" y="137102"/>
                      <a:pt x="7319" y="128390"/>
                      <a:pt x="32062" y="158039"/>
                    </a:cubicBezTo>
                    <a:cubicBezTo>
                      <a:pt x="37075" y="164044"/>
                      <a:pt x="55704" y="170198"/>
                      <a:pt x="60368" y="176487"/>
                    </a:cubicBezTo>
                    <a:cubicBezTo>
                      <a:pt x="82426" y="206242"/>
                      <a:pt x="86791" y="203174"/>
                      <a:pt x="85629" y="212121"/>
                    </a:cubicBezTo>
                    <a:cubicBezTo>
                      <a:pt x="103874" y="227328"/>
                      <a:pt x="20704" y="293136"/>
                      <a:pt x="5105" y="324420"/>
                    </a:cubicBezTo>
                    <a:cubicBezTo>
                      <a:pt x="24488" y="341964"/>
                      <a:pt x="22687" y="342781"/>
                      <a:pt x="24752" y="344036"/>
                    </a:cubicBezTo>
                    <a:cubicBezTo>
                      <a:pt x="40850" y="353815"/>
                      <a:pt x="59277" y="379877"/>
                      <a:pt x="64459" y="381988"/>
                    </a:cubicBezTo>
                    <a:cubicBezTo>
                      <a:pt x="66448" y="382800"/>
                      <a:pt x="68815" y="384555"/>
                      <a:pt x="69478" y="386430"/>
                    </a:cubicBezTo>
                    <a:cubicBezTo>
                      <a:pt x="74362" y="400252"/>
                      <a:pt x="101885" y="400916"/>
                      <a:pt x="97943" y="434392"/>
                    </a:cubicBezTo>
                    <a:cubicBezTo>
                      <a:pt x="79410" y="448267"/>
                      <a:pt x="78060" y="462084"/>
                      <a:pt x="63614" y="472666"/>
                    </a:cubicBezTo>
                    <a:cubicBezTo>
                      <a:pt x="50801" y="482046"/>
                      <a:pt x="11656" y="525537"/>
                      <a:pt x="6527" y="536248"/>
                    </a:cubicBezTo>
                    <a:cubicBezTo>
                      <a:pt x="523" y="548792"/>
                      <a:pt x="-14134" y="532835"/>
                      <a:pt x="38377" y="587023"/>
                    </a:cubicBezTo>
                    <a:cubicBezTo>
                      <a:pt x="40221" y="588931"/>
                      <a:pt x="40778" y="592061"/>
                      <a:pt x="42579" y="594032"/>
                    </a:cubicBezTo>
                    <a:cubicBezTo>
                      <a:pt x="46532" y="598354"/>
                      <a:pt x="75717" y="629456"/>
                      <a:pt x="80836" y="631148"/>
                    </a:cubicBezTo>
                    <a:cubicBezTo>
                      <a:pt x="86690" y="633095"/>
                      <a:pt x="101453" y="642946"/>
                      <a:pt x="99542" y="648350"/>
                    </a:cubicBezTo>
                    <a:cubicBezTo>
                      <a:pt x="109118" y="673023"/>
                      <a:pt x="92261" y="682797"/>
                      <a:pt x="86104" y="689966"/>
                    </a:cubicBezTo>
                    <a:cubicBezTo>
                      <a:pt x="71937" y="706422"/>
                      <a:pt x="59892" y="708124"/>
                      <a:pt x="59157" y="710778"/>
                    </a:cubicBezTo>
                    <a:cubicBezTo>
                      <a:pt x="57933" y="715168"/>
                      <a:pt x="56593" y="717672"/>
                      <a:pt x="51834" y="719086"/>
                    </a:cubicBezTo>
                    <a:cubicBezTo>
                      <a:pt x="81820" y="719124"/>
                      <a:pt x="112120" y="719225"/>
                      <a:pt x="142664" y="719374"/>
                    </a:cubicBezTo>
                    <a:cubicBezTo>
                      <a:pt x="191020" y="666566"/>
                      <a:pt x="194608" y="673432"/>
                      <a:pt x="191462" y="67056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8925168" y="3920021"/>
                <a:ext cx="429912" cy="732033"/>
              </a:xfrm>
              <a:custGeom>
                <a:avLst/>
                <a:gdLst/>
                <a:ahLst/>
                <a:cxnLst/>
                <a:rect l="l" t="t" r="r" b="b"/>
                <a:pathLst>
                  <a:path w="429912" h="732033" extrusionOk="0">
                    <a:moveTo>
                      <a:pt x="403782" y="701836"/>
                    </a:moveTo>
                    <a:cubicBezTo>
                      <a:pt x="404929" y="699831"/>
                      <a:pt x="409761" y="700124"/>
                      <a:pt x="410472" y="699192"/>
                    </a:cubicBezTo>
                    <a:cubicBezTo>
                      <a:pt x="416110" y="691807"/>
                      <a:pt x="423947" y="686600"/>
                      <a:pt x="429912" y="679571"/>
                    </a:cubicBezTo>
                    <a:cubicBezTo>
                      <a:pt x="418338" y="664711"/>
                      <a:pt x="418107" y="671590"/>
                      <a:pt x="417310" y="668893"/>
                    </a:cubicBezTo>
                    <a:cubicBezTo>
                      <a:pt x="413574" y="656244"/>
                      <a:pt x="393154" y="646763"/>
                      <a:pt x="391972" y="642595"/>
                    </a:cubicBezTo>
                    <a:cubicBezTo>
                      <a:pt x="387837" y="627989"/>
                      <a:pt x="365150" y="610609"/>
                      <a:pt x="359704" y="603292"/>
                    </a:cubicBezTo>
                    <a:cubicBezTo>
                      <a:pt x="355257" y="597306"/>
                      <a:pt x="352111" y="590090"/>
                      <a:pt x="344874" y="586561"/>
                    </a:cubicBezTo>
                    <a:cubicBezTo>
                      <a:pt x="328392" y="551503"/>
                      <a:pt x="329813" y="559133"/>
                      <a:pt x="340720" y="540032"/>
                    </a:cubicBezTo>
                    <a:cubicBezTo>
                      <a:pt x="346199" y="539763"/>
                      <a:pt x="361058" y="513830"/>
                      <a:pt x="361375" y="513585"/>
                    </a:cubicBezTo>
                    <a:cubicBezTo>
                      <a:pt x="367475" y="508902"/>
                      <a:pt x="370990" y="502301"/>
                      <a:pt x="375336" y="496200"/>
                    </a:cubicBezTo>
                    <a:cubicBezTo>
                      <a:pt x="381695" y="487277"/>
                      <a:pt x="391612" y="481695"/>
                      <a:pt x="399829" y="468503"/>
                    </a:cubicBezTo>
                    <a:cubicBezTo>
                      <a:pt x="411456" y="449839"/>
                      <a:pt x="417987" y="450580"/>
                      <a:pt x="419923" y="446613"/>
                    </a:cubicBezTo>
                    <a:cubicBezTo>
                      <a:pt x="430930" y="424055"/>
                      <a:pt x="442130" y="451483"/>
                      <a:pt x="395925" y="401887"/>
                    </a:cubicBezTo>
                    <a:cubicBezTo>
                      <a:pt x="395627" y="401570"/>
                      <a:pt x="372157" y="379118"/>
                      <a:pt x="362787" y="370993"/>
                    </a:cubicBezTo>
                    <a:cubicBezTo>
                      <a:pt x="357442" y="366358"/>
                      <a:pt x="358206" y="359416"/>
                      <a:pt x="344432" y="351690"/>
                    </a:cubicBezTo>
                    <a:cubicBezTo>
                      <a:pt x="340672" y="341281"/>
                      <a:pt x="344994" y="347146"/>
                      <a:pt x="339389" y="337464"/>
                    </a:cubicBezTo>
                    <a:cubicBezTo>
                      <a:pt x="334472" y="328968"/>
                      <a:pt x="336647" y="316189"/>
                      <a:pt x="346420" y="309959"/>
                    </a:cubicBezTo>
                    <a:cubicBezTo>
                      <a:pt x="348596" y="306175"/>
                      <a:pt x="363119" y="284367"/>
                      <a:pt x="371134" y="277329"/>
                    </a:cubicBezTo>
                    <a:cubicBezTo>
                      <a:pt x="379827" y="269694"/>
                      <a:pt x="392500" y="251761"/>
                      <a:pt x="392817" y="251694"/>
                    </a:cubicBezTo>
                    <a:cubicBezTo>
                      <a:pt x="402125" y="249766"/>
                      <a:pt x="403177" y="238593"/>
                      <a:pt x="411216" y="235251"/>
                    </a:cubicBezTo>
                    <a:cubicBezTo>
                      <a:pt x="413867" y="234146"/>
                      <a:pt x="415524" y="232357"/>
                      <a:pt x="415730" y="229222"/>
                    </a:cubicBezTo>
                    <a:cubicBezTo>
                      <a:pt x="416129" y="223208"/>
                      <a:pt x="420600" y="229896"/>
                      <a:pt x="422516" y="220530"/>
                    </a:cubicBezTo>
                    <a:cubicBezTo>
                      <a:pt x="410620" y="209746"/>
                      <a:pt x="411274" y="209953"/>
                      <a:pt x="402802" y="200492"/>
                    </a:cubicBezTo>
                    <a:cubicBezTo>
                      <a:pt x="394916" y="191689"/>
                      <a:pt x="328276" y="173044"/>
                      <a:pt x="359666" y="130890"/>
                    </a:cubicBezTo>
                    <a:cubicBezTo>
                      <a:pt x="365169" y="123501"/>
                      <a:pt x="362677" y="116760"/>
                      <a:pt x="369544" y="115313"/>
                    </a:cubicBezTo>
                    <a:cubicBezTo>
                      <a:pt x="369866" y="115251"/>
                      <a:pt x="382588" y="92034"/>
                      <a:pt x="384336" y="91154"/>
                    </a:cubicBezTo>
                    <a:cubicBezTo>
                      <a:pt x="395646" y="85481"/>
                      <a:pt x="401044" y="73270"/>
                      <a:pt x="406020" y="69217"/>
                    </a:cubicBezTo>
                    <a:cubicBezTo>
                      <a:pt x="362864" y="34106"/>
                      <a:pt x="343145" y="18447"/>
                      <a:pt x="331960" y="0"/>
                    </a:cubicBezTo>
                    <a:cubicBezTo>
                      <a:pt x="240140" y="2548"/>
                      <a:pt x="148604" y="5034"/>
                      <a:pt x="60070" y="7404"/>
                    </a:cubicBezTo>
                    <a:cubicBezTo>
                      <a:pt x="62942" y="10832"/>
                      <a:pt x="68609" y="17096"/>
                      <a:pt x="81849" y="30890"/>
                    </a:cubicBezTo>
                    <a:cubicBezTo>
                      <a:pt x="88352" y="37664"/>
                      <a:pt x="108767" y="55457"/>
                      <a:pt x="106875" y="62366"/>
                    </a:cubicBezTo>
                    <a:cubicBezTo>
                      <a:pt x="108950" y="71265"/>
                      <a:pt x="102279" y="71313"/>
                      <a:pt x="105732" y="76101"/>
                    </a:cubicBezTo>
                    <a:cubicBezTo>
                      <a:pt x="94807" y="82707"/>
                      <a:pt x="85494" y="90674"/>
                      <a:pt x="77186" y="99981"/>
                    </a:cubicBezTo>
                    <a:cubicBezTo>
                      <a:pt x="48256" y="132414"/>
                      <a:pt x="26928" y="138842"/>
                      <a:pt x="10590" y="155761"/>
                    </a:cubicBezTo>
                    <a:cubicBezTo>
                      <a:pt x="6733" y="159756"/>
                      <a:pt x="4413" y="165140"/>
                      <a:pt x="0" y="168958"/>
                    </a:cubicBezTo>
                    <a:cubicBezTo>
                      <a:pt x="6099" y="182318"/>
                      <a:pt x="11886" y="182943"/>
                      <a:pt x="13769" y="185203"/>
                    </a:cubicBezTo>
                    <a:cubicBezTo>
                      <a:pt x="30573" y="205328"/>
                      <a:pt x="56790" y="257463"/>
                      <a:pt x="85533" y="265497"/>
                    </a:cubicBezTo>
                    <a:cubicBezTo>
                      <a:pt x="91281" y="279333"/>
                      <a:pt x="90825" y="267915"/>
                      <a:pt x="85269" y="296622"/>
                    </a:cubicBezTo>
                    <a:cubicBezTo>
                      <a:pt x="85014" y="297934"/>
                      <a:pt x="85177" y="300401"/>
                      <a:pt x="84827" y="300458"/>
                    </a:cubicBezTo>
                    <a:cubicBezTo>
                      <a:pt x="78007" y="301632"/>
                      <a:pt x="78905" y="310261"/>
                      <a:pt x="73171" y="312382"/>
                    </a:cubicBezTo>
                    <a:cubicBezTo>
                      <a:pt x="62390" y="316367"/>
                      <a:pt x="28080" y="352613"/>
                      <a:pt x="27979" y="352944"/>
                    </a:cubicBezTo>
                    <a:cubicBezTo>
                      <a:pt x="23854" y="367180"/>
                      <a:pt x="-6637" y="379464"/>
                      <a:pt x="10239" y="385752"/>
                    </a:cubicBezTo>
                    <a:cubicBezTo>
                      <a:pt x="10820" y="385973"/>
                      <a:pt x="11483" y="386493"/>
                      <a:pt x="11723" y="387041"/>
                    </a:cubicBezTo>
                    <a:cubicBezTo>
                      <a:pt x="18898" y="403175"/>
                      <a:pt x="35294" y="411108"/>
                      <a:pt x="45283" y="424954"/>
                    </a:cubicBezTo>
                    <a:cubicBezTo>
                      <a:pt x="67547" y="455830"/>
                      <a:pt x="110520" y="480536"/>
                      <a:pt x="89889" y="496883"/>
                    </a:cubicBezTo>
                    <a:cubicBezTo>
                      <a:pt x="88419" y="502205"/>
                      <a:pt x="81739" y="510811"/>
                      <a:pt x="79246" y="514633"/>
                    </a:cubicBezTo>
                    <a:cubicBezTo>
                      <a:pt x="45048" y="545450"/>
                      <a:pt x="41950" y="564657"/>
                      <a:pt x="22951" y="575979"/>
                    </a:cubicBezTo>
                    <a:cubicBezTo>
                      <a:pt x="20977" y="577152"/>
                      <a:pt x="19412" y="579277"/>
                      <a:pt x="18129" y="581407"/>
                    </a:cubicBezTo>
                    <a:cubicBezTo>
                      <a:pt x="28743" y="595326"/>
                      <a:pt x="39659" y="606470"/>
                      <a:pt x="51152" y="616960"/>
                    </a:cubicBezTo>
                    <a:cubicBezTo>
                      <a:pt x="71495" y="635528"/>
                      <a:pt x="64085" y="637585"/>
                      <a:pt x="74333" y="644917"/>
                    </a:cubicBezTo>
                    <a:cubicBezTo>
                      <a:pt x="100791" y="663855"/>
                      <a:pt x="82757" y="658504"/>
                      <a:pt x="98072" y="664961"/>
                    </a:cubicBezTo>
                    <a:cubicBezTo>
                      <a:pt x="111356" y="670566"/>
                      <a:pt x="105108" y="676172"/>
                      <a:pt x="101833" y="687302"/>
                    </a:cubicBezTo>
                    <a:cubicBezTo>
                      <a:pt x="97693" y="701379"/>
                      <a:pt x="88400" y="705778"/>
                      <a:pt x="77263" y="715341"/>
                    </a:cubicBezTo>
                    <a:cubicBezTo>
                      <a:pt x="70688" y="720980"/>
                      <a:pt x="66030" y="725322"/>
                      <a:pt x="62351" y="728653"/>
                    </a:cubicBezTo>
                    <a:cubicBezTo>
                      <a:pt x="103057" y="728932"/>
                      <a:pt x="144100" y="729293"/>
                      <a:pt x="185315" y="729716"/>
                    </a:cubicBezTo>
                    <a:cubicBezTo>
                      <a:pt x="186030" y="728634"/>
                      <a:pt x="188235" y="726999"/>
                      <a:pt x="190093" y="724461"/>
                    </a:cubicBezTo>
                    <a:cubicBezTo>
                      <a:pt x="190319" y="724148"/>
                      <a:pt x="230151" y="678677"/>
                      <a:pt x="230463" y="678542"/>
                    </a:cubicBezTo>
                    <a:cubicBezTo>
                      <a:pt x="244165" y="672518"/>
                      <a:pt x="166114" y="615355"/>
                      <a:pt x="143293" y="579715"/>
                    </a:cubicBezTo>
                    <a:cubicBezTo>
                      <a:pt x="135642" y="574138"/>
                      <a:pt x="131032" y="572431"/>
                      <a:pt x="134029" y="566349"/>
                    </a:cubicBezTo>
                    <a:cubicBezTo>
                      <a:pt x="135883" y="562580"/>
                      <a:pt x="131445" y="551513"/>
                      <a:pt x="142063" y="543296"/>
                    </a:cubicBezTo>
                    <a:cubicBezTo>
                      <a:pt x="144085" y="541729"/>
                      <a:pt x="198983" y="474142"/>
                      <a:pt x="199117" y="473825"/>
                    </a:cubicBezTo>
                    <a:cubicBezTo>
                      <a:pt x="200011" y="471801"/>
                      <a:pt x="204727" y="471541"/>
                      <a:pt x="205303" y="470580"/>
                    </a:cubicBezTo>
                    <a:cubicBezTo>
                      <a:pt x="206821" y="468075"/>
                      <a:pt x="221718" y="448964"/>
                      <a:pt x="233590" y="437551"/>
                    </a:cubicBezTo>
                    <a:cubicBezTo>
                      <a:pt x="176776" y="387185"/>
                      <a:pt x="192884" y="389291"/>
                      <a:pt x="170466" y="378449"/>
                    </a:cubicBezTo>
                    <a:cubicBezTo>
                      <a:pt x="151472" y="369262"/>
                      <a:pt x="147985" y="345026"/>
                      <a:pt x="153205" y="337766"/>
                    </a:cubicBezTo>
                    <a:cubicBezTo>
                      <a:pt x="156452" y="333242"/>
                      <a:pt x="154391" y="325564"/>
                      <a:pt x="161653" y="323588"/>
                    </a:cubicBezTo>
                    <a:cubicBezTo>
                      <a:pt x="162244" y="321622"/>
                      <a:pt x="183817" y="290468"/>
                      <a:pt x="198008" y="278973"/>
                    </a:cubicBezTo>
                    <a:cubicBezTo>
                      <a:pt x="205807" y="272651"/>
                      <a:pt x="193009" y="274213"/>
                      <a:pt x="218390" y="255612"/>
                    </a:cubicBezTo>
                    <a:cubicBezTo>
                      <a:pt x="222602" y="252526"/>
                      <a:pt x="222458" y="254506"/>
                      <a:pt x="221391" y="252723"/>
                    </a:cubicBezTo>
                    <a:cubicBezTo>
                      <a:pt x="166465" y="161184"/>
                      <a:pt x="168304" y="174809"/>
                      <a:pt x="178505" y="143294"/>
                    </a:cubicBezTo>
                    <a:cubicBezTo>
                      <a:pt x="188307" y="143073"/>
                      <a:pt x="240150" y="89693"/>
                      <a:pt x="240333" y="89380"/>
                    </a:cubicBezTo>
                    <a:cubicBezTo>
                      <a:pt x="236587" y="87174"/>
                      <a:pt x="235713" y="87832"/>
                      <a:pt x="233119" y="84731"/>
                    </a:cubicBezTo>
                    <a:cubicBezTo>
                      <a:pt x="220143" y="69241"/>
                      <a:pt x="203661" y="65597"/>
                      <a:pt x="194843" y="52068"/>
                    </a:cubicBezTo>
                    <a:cubicBezTo>
                      <a:pt x="191793" y="47390"/>
                      <a:pt x="168424" y="24212"/>
                      <a:pt x="163526" y="22625"/>
                    </a:cubicBezTo>
                    <a:cubicBezTo>
                      <a:pt x="160971" y="21798"/>
                      <a:pt x="158863" y="17832"/>
                      <a:pt x="152581" y="10543"/>
                    </a:cubicBezTo>
                    <a:cubicBezTo>
                      <a:pt x="147216" y="4327"/>
                      <a:pt x="142155" y="6457"/>
                      <a:pt x="215249" y="4005"/>
                    </a:cubicBezTo>
                    <a:cubicBezTo>
                      <a:pt x="235170" y="23755"/>
                      <a:pt x="229027" y="22245"/>
                      <a:pt x="257780" y="44034"/>
                    </a:cubicBezTo>
                    <a:cubicBezTo>
                      <a:pt x="332940" y="100991"/>
                      <a:pt x="255437" y="120472"/>
                      <a:pt x="246629" y="134078"/>
                    </a:cubicBezTo>
                    <a:cubicBezTo>
                      <a:pt x="238536" y="146583"/>
                      <a:pt x="225728" y="155655"/>
                      <a:pt x="220359" y="170164"/>
                    </a:cubicBezTo>
                    <a:cubicBezTo>
                      <a:pt x="220258" y="170438"/>
                      <a:pt x="219965" y="170679"/>
                      <a:pt x="219773" y="170939"/>
                    </a:cubicBezTo>
                    <a:cubicBezTo>
                      <a:pt x="222899" y="173669"/>
                      <a:pt x="219307" y="187775"/>
                      <a:pt x="225113" y="195794"/>
                    </a:cubicBezTo>
                    <a:cubicBezTo>
                      <a:pt x="225872" y="196847"/>
                      <a:pt x="227135" y="197684"/>
                      <a:pt x="227510" y="198833"/>
                    </a:cubicBezTo>
                    <a:cubicBezTo>
                      <a:pt x="233921" y="218420"/>
                      <a:pt x="254846" y="225170"/>
                      <a:pt x="260811" y="260415"/>
                    </a:cubicBezTo>
                    <a:cubicBezTo>
                      <a:pt x="261171" y="262559"/>
                      <a:pt x="261809" y="266429"/>
                      <a:pt x="261156" y="266694"/>
                    </a:cubicBezTo>
                    <a:cubicBezTo>
                      <a:pt x="253655" y="269766"/>
                      <a:pt x="266165" y="268372"/>
                      <a:pt x="239790" y="290507"/>
                    </a:cubicBezTo>
                    <a:cubicBezTo>
                      <a:pt x="242062" y="301771"/>
                      <a:pt x="228273" y="302031"/>
                      <a:pt x="199113" y="342233"/>
                    </a:cubicBezTo>
                    <a:cubicBezTo>
                      <a:pt x="204501" y="346665"/>
                      <a:pt x="206201" y="345709"/>
                      <a:pt x="206945" y="347382"/>
                    </a:cubicBezTo>
                    <a:cubicBezTo>
                      <a:pt x="213909" y="363045"/>
                      <a:pt x="229834" y="370747"/>
                      <a:pt x="239531" y="384195"/>
                    </a:cubicBezTo>
                    <a:cubicBezTo>
                      <a:pt x="258726" y="410815"/>
                      <a:pt x="311256" y="446382"/>
                      <a:pt x="277230" y="456950"/>
                    </a:cubicBezTo>
                    <a:cubicBezTo>
                      <a:pt x="272947" y="470450"/>
                      <a:pt x="249352" y="487238"/>
                      <a:pt x="184023" y="563700"/>
                    </a:cubicBezTo>
                    <a:cubicBezTo>
                      <a:pt x="209150" y="586859"/>
                      <a:pt x="199843" y="581162"/>
                      <a:pt x="204213" y="583816"/>
                    </a:cubicBezTo>
                    <a:cubicBezTo>
                      <a:pt x="220311" y="593595"/>
                      <a:pt x="238738" y="619657"/>
                      <a:pt x="243920" y="621768"/>
                    </a:cubicBezTo>
                    <a:cubicBezTo>
                      <a:pt x="245908" y="622581"/>
                      <a:pt x="248281" y="624335"/>
                      <a:pt x="248939" y="626210"/>
                    </a:cubicBezTo>
                    <a:cubicBezTo>
                      <a:pt x="253006" y="637710"/>
                      <a:pt x="267889" y="637244"/>
                      <a:pt x="274613" y="655023"/>
                    </a:cubicBezTo>
                    <a:cubicBezTo>
                      <a:pt x="290092" y="658648"/>
                      <a:pt x="296239" y="677663"/>
                      <a:pt x="281730" y="687783"/>
                    </a:cubicBezTo>
                    <a:cubicBezTo>
                      <a:pt x="281442" y="687985"/>
                      <a:pt x="255898" y="715927"/>
                      <a:pt x="244242" y="730365"/>
                    </a:cubicBezTo>
                    <a:cubicBezTo>
                      <a:pt x="287100" y="730865"/>
                      <a:pt x="330048" y="731427"/>
                      <a:pt x="372916" y="732033"/>
                    </a:cubicBezTo>
                    <a:cubicBezTo>
                      <a:pt x="386617" y="718884"/>
                      <a:pt x="402581" y="703932"/>
                      <a:pt x="403782" y="7018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8565210" y="3933954"/>
                <a:ext cx="264940" cy="714763"/>
              </a:xfrm>
              <a:custGeom>
                <a:avLst/>
                <a:gdLst/>
                <a:ahLst/>
                <a:cxnLst/>
                <a:rect l="l" t="t" r="r" b="b"/>
                <a:pathLst>
                  <a:path w="264940" h="714763" extrusionOk="0">
                    <a:moveTo>
                      <a:pt x="239497" y="677980"/>
                    </a:moveTo>
                    <a:cubicBezTo>
                      <a:pt x="240616" y="676033"/>
                      <a:pt x="245303" y="676316"/>
                      <a:pt x="245995" y="675413"/>
                    </a:cubicBezTo>
                    <a:cubicBezTo>
                      <a:pt x="251470" y="668244"/>
                      <a:pt x="259077" y="663187"/>
                      <a:pt x="264869" y="656350"/>
                    </a:cubicBezTo>
                    <a:cubicBezTo>
                      <a:pt x="253631" y="641922"/>
                      <a:pt x="253400" y="648600"/>
                      <a:pt x="252632" y="645980"/>
                    </a:cubicBezTo>
                    <a:cubicBezTo>
                      <a:pt x="248968" y="633576"/>
                      <a:pt x="229186" y="624518"/>
                      <a:pt x="228033" y="620446"/>
                    </a:cubicBezTo>
                    <a:cubicBezTo>
                      <a:pt x="224019" y="606263"/>
                      <a:pt x="201989" y="589393"/>
                      <a:pt x="196707" y="582287"/>
                    </a:cubicBezTo>
                    <a:cubicBezTo>
                      <a:pt x="192389" y="576475"/>
                      <a:pt x="189335" y="569470"/>
                      <a:pt x="182309" y="566042"/>
                    </a:cubicBezTo>
                    <a:cubicBezTo>
                      <a:pt x="181262" y="563825"/>
                      <a:pt x="163223" y="534772"/>
                      <a:pt x="173491" y="528768"/>
                    </a:cubicBezTo>
                    <a:cubicBezTo>
                      <a:pt x="177424" y="526465"/>
                      <a:pt x="175523" y="521066"/>
                      <a:pt x="180584" y="520710"/>
                    </a:cubicBezTo>
                    <a:cubicBezTo>
                      <a:pt x="229013" y="454681"/>
                      <a:pt x="211028" y="479892"/>
                      <a:pt x="227361" y="462128"/>
                    </a:cubicBezTo>
                    <a:cubicBezTo>
                      <a:pt x="237941" y="450628"/>
                      <a:pt x="239968" y="440902"/>
                      <a:pt x="252469" y="432882"/>
                    </a:cubicBezTo>
                    <a:cubicBezTo>
                      <a:pt x="256839" y="430075"/>
                      <a:pt x="255144" y="426262"/>
                      <a:pt x="264941" y="418892"/>
                    </a:cubicBezTo>
                    <a:cubicBezTo>
                      <a:pt x="241159" y="394998"/>
                      <a:pt x="181804" y="343185"/>
                      <a:pt x="179763" y="328963"/>
                    </a:cubicBezTo>
                    <a:cubicBezTo>
                      <a:pt x="167829" y="308617"/>
                      <a:pt x="179321" y="302853"/>
                      <a:pt x="188024" y="291007"/>
                    </a:cubicBezTo>
                    <a:cubicBezTo>
                      <a:pt x="195472" y="280862"/>
                      <a:pt x="234959" y="229838"/>
                      <a:pt x="246725" y="224948"/>
                    </a:cubicBezTo>
                    <a:cubicBezTo>
                      <a:pt x="252747" y="222444"/>
                      <a:pt x="250418" y="215977"/>
                      <a:pt x="253050" y="216069"/>
                    </a:cubicBezTo>
                    <a:cubicBezTo>
                      <a:pt x="257156" y="216208"/>
                      <a:pt x="257213" y="213049"/>
                      <a:pt x="257703" y="210655"/>
                    </a:cubicBezTo>
                    <a:cubicBezTo>
                      <a:pt x="246158" y="200189"/>
                      <a:pt x="246778" y="200376"/>
                      <a:pt x="238561" y="191198"/>
                    </a:cubicBezTo>
                    <a:cubicBezTo>
                      <a:pt x="231064" y="182828"/>
                      <a:pt x="166388" y="164289"/>
                      <a:pt x="196678" y="123621"/>
                    </a:cubicBezTo>
                    <a:cubicBezTo>
                      <a:pt x="202018" y="116448"/>
                      <a:pt x="199602" y="109904"/>
                      <a:pt x="206268" y="108496"/>
                    </a:cubicBezTo>
                    <a:cubicBezTo>
                      <a:pt x="206825" y="108380"/>
                      <a:pt x="204496" y="111029"/>
                      <a:pt x="219346" y="86486"/>
                    </a:cubicBezTo>
                    <a:cubicBezTo>
                      <a:pt x="221877" y="82303"/>
                      <a:pt x="220820" y="89717"/>
                      <a:pt x="239612" y="65784"/>
                    </a:cubicBezTo>
                    <a:cubicBezTo>
                      <a:pt x="244737" y="59265"/>
                      <a:pt x="194752" y="31991"/>
                      <a:pt x="172363" y="0"/>
                    </a:cubicBezTo>
                    <a:cubicBezTo>
                      <a:pt x="131628" y="1063"/>
                      <a:pt x="92372" y="2077"/>
                      <a:pt x="54941" y="3043"/>
                    </a:cubicBezTo>
                    <a:cubicBezTo>
                      <a:pt x="59892" y="7726"/>
                      <a:pt x="66573" y="13510"/>
                      <a:pt x="75962" y="20625"/>
                    </a:cubicBezTo>
                    <a:cubicBezTo>
                      <a:pt x="153806" y="79616"/>
                      <a:pt x="72725" y="100621"/>
                      <a:pt x="64479" y="113366"/>
                    </a:cubicBezTo>
                    <a:cubicBezTo>
                      <a:pt x="56141" y="126246"/>
                      <a:pt x="42954" y="135587"/>
                      <a:pt x="37431" y="150544"/>
                    </a:cubicBezTo>
                    <a:cubicBezTo>
                      <a:pt x="37325" y="150828"/>
                      <a:pt x="37023" y="151073"/>
                      <a:pt x="36831" y="151342"/>
                    </a:cubicBezTo>
                    <a:cubicBezTo>
                      <a:pt x="40063" y="154164"/>
                      <a:pt x="36326" y="168655"/>
                      <a:pt x="42329" y="176943"/>
                    </a:cubicBezTo>
                    <a:cubicBezTo>
                      <a:pt x="43107" y="178030"/>
                      <a:pt x="44414" y="178890"/>
                      <a:pt x="44798" y="180073"/>
                    </a:cubicBezTo>
                    <a:cubicBezTo>
                      <a:pt x="47992" y="189833"/>
                      <a:pt x="55714" y="196660"/>
                      <a:pt x="60853" y="205150"/>
                    </a:cubicBezTo>
                    <a:cubicBezTo>
                      <a:pt x="68100" y="217131"/>
                      <a:pt x="74401" y="214852"/>
                      <a:pt x="74631" y="231372"/>
                    </a:cubicBezTo>
                    <a:cubicBezTo>
                      <a:pt x="76888" y="232530"/>
                      <a:pt x="77109" y="234391"/>
                      <a:pt x="77474" y="240078"/>
                    </a:cubicBezTo>
                    <a:cubicBezTo>
                      <a:pt x="77556" y="241247"/>
                      <a:pt x="78891" y="242299"/>
                      <a:pt x="79093" y="243497"/>
                    </a:cubicBezTo>
                    <a:cubicBezTo>
                      <a:pt x="79467" y="245708"/>
                      <a:pt x="80120" y="249694"/>
                      <a:pt x="79453" y="249968"/>
                    </a:cubicBezTo>
                    <a:cubicBezTo>
                      <a:pt x="71759" y="253117"/>
                      <a:pt x="84611" y="251694"/>
                      <a:pt x="57443" y="274492"/>
                    </a:cubicBezTo>
                    <a:cubicBezTo>
                      <a:pt x="59791" y="286103"/>
                      <a:pt x="45600" y="286333"/>
                      <a:pt x="15546" y="327771"/>
                    </a:cubicBezTo>
                    <a:cubicBezTo>
                      <a:pt x="21093" y="332334"/>
                      <a:pt x="22850" y="331348"/>
                      <a:pt x="23614" y="333074"/>
                    </a:cubicBezTo>
                    <a:cubicBezTo>
                      <a:pt x="30789" y="349209"/>
                      <a:pt x="47185" y="357142"/>
                      <a:pt x="57174" y="370988"/>
                    </a:cubicBezTo>
                    <a:cubicBezTo>
                      <a:pt x="76946" y="398406"/>
                      <a:pt x="131046" y="435041"/>
                      <a:pt x="96002" y="445926"/>
                    </a:cubicBezTo>
                    <a:cubicBezTo>
                      <a:pt x="91584" y="459849"/>
                      <a:pt x="67567" y="476796"/>
                      <a:pt x="0" y="555878"/>
                    </a:cubicBezTo>
                    <a:cubicBezTo>
                      <a:pt x="21885" y="576051"/>
                      <a:pt x="18475" y="575191"/>
                      <a:pt x="20795" y="576595"/>
                    </a:cubicBezTo>
                    <a:cubicBezTo>
                      <a:pt x="37373" y="586667"/>
                      <a:pt x="56353" y="613508"/>
                      <a:pt x="61693" y="615686"/>
                    </a:cubicBezTo>
                    <a:cubicBezTo>
                      <a:pt x="63739" y="616523"/>
                      <a:pt x="66184" y="618331"/>
                      <a:pt x="66866" y="620258"/>
                    </a:cubicBezTo>
                    <a:cubicBezTo>
                      <a:pt x="71068" y="632143"/>
                      <a:pt x="86349" y="631552"/>
                      <a:pt x="93308" y="649932"/>
                    </a:cubicBezTo>
                    <a:cubicBezTo>
                      <a:pt x="109257" y="653663"/>
                      <a:pt x="115582" y="673254"/>
                      <a:pt x="100642" y="683672"/>
                    </a:cubicBezTo>
                    <a:cubicBezTo>
                      <a:pt x="100517" y="683759"/>
                      <a:pt x="83708" y="702293"/>
                      <a:pt x="72585" y="714764"/>
                    </a:cubicBezTo>
                    <a:cubicBezTo>
                      <a:pt x="114891" y="714384"/>
                      <a:pt x="158267" y="714168"/>
                      <a:pt x="202494" y="714091"/>
                    </a:cubicBezTo>
                    <a:cubicBezTo>
                      <a:pt x="216219" y="700749"/>
                      <a:pt x="238157" y="680316"/>
                      <a:pt x="239497" y="67798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9458690" y="3910050"/>
                <a:ext cx="241425" cy="747687"/>
              </a:xfrm>
              <a:custGeom>
                <a:avLst/>
                <a:gdLst/>
                <a:ahLst/>
                <a:cxnLst/>
                <a:rect l="l" t="t" r="r" b="b"/>
                <a:pathLst>
                  <a:path w="241425" h="747687" extrusionOk="0">
                    <a:moveTo>
                      <a:pt x="237014" y="694701"/>
                    </a:moveTo>
                    <a:cubicBezTo>
                      <a:pt x="236097" y="692898"/>
                      <a:pt x="175057" y="632908"/>
                      <a:pt x="158690" y="618715"/>
                    </a:cubicBezTo>
                    <a:cubicBezTo>
                      <a:pt x="155386" y="615850"/>
                      <a:pt x="146395" y="599148"/>
                      <a:pt x="135498" y="591701"/>
                    </a:cubicBezTo>
                    <a:cubicBezTo>
                      <a:pt x="129831" y="587830"/>
                      <a:pt x="131128" y="585080"/>
                      <a:pt x="133419" y="580253"/>
                    </a:cubicBezTo>
                    <a:cubicBezTo>
                      <a:pt x="131263" y="571412"/>
                      <a:pt x="134994" y="560513"/>
                      <a:pt x="145257" y="556104"/>
                    </a:cubicBezTo>
                    <a:cubicBezTo>
                      <a:pt x="159847" y="531133"/>
                      <a:pt x="196543" y="493719"/>
                      <a:pt x="199406" y="487200"/>
                    </a:cubicBezTo>
                    <a:cubicBezTo>
                      <a:pt x="200323" y="485113"/>
                      <a:pt x="205178" y="484844"/>
                      <a:pt x="205778" y="483854"/>
                    </a:cubicBezTo>
                    <a:cubicBezTo>
                      <a:pt x="207334" y="481286"/>
                      <a:pt x="222683" y="461584"/>
                      <a:pt x="234915" y="449834"/>
                    </a:cubicBezTo>
                    <a:cubicBezTo>
                      <a:pt x="229143" y="444714"/>
                      <a:pt x="199564" y="418401"/>
                      <a:pt x="195391" y="411666"/>
                    </a:cubicBezTo>
                    <a:cubicBezTo>
                      <a:pt x="182347" y="390608"/>
                      <a:pt x="163473" y="387699"/>
                      <a:pt x="160020" y="382570"/>
                    </a:cubicBezTo>
                    <a:cubicBezTo>
                      <a:pt x="153724" y="373209"/>
                      <a:pt x="145512" y="356247"/>
                      <a:pt x="152120" y="347060"/>
                    </a:cubicBezTo>
                    <a:cubicBezTo>
                      <a:pt x="155467" y="342401"/>
                      <a:pt x="153345" y="334492"/>
                      <a:pt x="160817" y="332459"/>
                    </a:cubicBezTo>
                    <a:cubicBezTo>
                      <a:pt x="162729" y="326069"/>
                      <a:pt x="168492" y="322483"/>
                      <a:pt x="171902" y="317194"/>
                    </a:cubicBezTo>
                    <a:cubicBezTo>
                      <a:pt x="190050" y="289064"/>
                      <a:pt x="200731" y="286819"/>
                      <a:pt x="201255" y="282631"/>
                    </a:cubicBezTo>
                    <a:cubicBezTo>
                      <a:pt x="202537" y="272463"/>
                      <a:pt x="213823" y="264819"/>
                      <a:pt x="222986" y="260343"/>
                    </a:cubicBezTo>
                    <a:cubicBezTo>
                      <a:pt x="221243" y="258175"/>
                      <a:pt x="193921" y="210612"/>
                      <a:pt x="186242" y="203218"/>
                    </a:cubicBezTo>
                    <a:cubicBezTo>
                      <a:pt x="175489" y="192862"/>
                      <a:pt x="177645" y="184030"/>
                      <a:pt x="172497" y="170501"/>
                    </a:cubicBezTo>
                    <a:cubicBezTo>
                      <a:pt x="171075" y="166770"/>
                      <a:pt x="172771" y="163405"/>
                      <a:pt x="178159" y="146760"/>
                    </a:cubicBezTo>
                    <a:cubicBezTo>
                      <a:pt x="187601" y="146544"/>
                      <a:pt x="212305" y="119683"/>
                      <a:pt x="217127" y="114885"/>
                    </a:cubicBezTo>
                    <a:cubicBezTo>
                      <a:pt x="241889" y="90251"/>
                      <a:pt x="245130" y="92015"/>
                      <a:pt x="238311" y="89486"/>
                    </a:cubicBezTo>
                    <a:cubicBezTo>
                      <a:pt x="231962" y="87130"/>
                      <a:pt x="240433" y="87068"/>
                      <a:pt x="208626" y="65837"/>
                    </a:cubicBezTo>
                    <a:cubicBezTo>
                      <a:pt x="200962" y="60726"/>
                      <a:pt x="165913" y="20091"/>
                      <a:pt x="159122" y="19452"/>
                    </a:cubicBezTo>
                    <a:cubicBezTo>
                      <a:pt x="154343" y="13553"/>
                      <a:pt x="148710" y="8019"/>
                      <a:pt x="146707" y="0"/>
                    </a:cubicBezTo>
                    <a:cubicBezTo>
                      <a:pt x="109910" y="1091"/>
                      <a:pt x="72552" y="2183"/>
                      <a:pt x="34823" y="3269"/>
                    </a:cubicBezTo>
                    <a:cubicBezTo>
                      <a:pt x="106827" y="77832"/>
                      <a:pt x="98317" y="69111"/>
                      <a:pt x="104133" y="79125"/>
                    </a:cubicBezTo>
                    <a:cubicBezTo>
                      <a:pt x="103965" y="80741"/>
                      <a:pt x="103706" y="80549"/>
                      <a:pt x="103864" y="81294"/>
                    </a:cubicBezTo>
                    <a:cubicBezTo>
                      <a:pt x="105646" y="89549"/>
                      <a:pt x="99307" y="89683"/>
                      <a:pt x="102659" y="94323"/>
                    </a:cubicBezTo>
                    <a:cubicBezTo>
                      <a:pt x="87723" y="103347"/>
                      <a:pt x="81542" y="110563"/>
                      <a:pt x="58331" y="134111"/>
                    </a:cubicBezTo>
                    <a:cubicBezTo>
                      <a:pt x="41681" y="151001"/>
                      <a:pt x="20127" y="157770"/>
                      <a:pt x="4433" y="179419"/>
                    </a:cubicBezTo>
                    <a:cubicBezTo>
                      <a:pt x="3030" y="181357"/>
                      <a:pt x="1599" y="183097"/>
                      <a:pt x="0" y="184477"/>
                    </a:cubicBezTo>
                    <a:cubicBezTo>
                      <a:pt x="2747" y="190496"/>
                      <a:pt x="6315" y="196112"/>
                      <a:pt x="12727" y="199516"/>
                    </a:cubicBezTo>
                    <a:cubicBezTo>
                      <a:pt x="22514" y="204718"/>
                      <a:pt x="49735" y="268901"/>
                      <a:pt x="83040" y="278208"/>
                    </a:cubicBezTo>
                    <a:cubicBezTo>
                      <a:pt x="83718" y="279838"/>
                      <a:pt x="84947" y="283742"/>
                      <a:pt x="87219" y="286011"/>
                    </a:cubicBezTo>
                    <a:cubicBezTo>
                      <a:pt x="81451" y="315040"/>
                      <a:pt x="82661" y="312098"/>
                      <a:pt x="82354" y="312151"/>
                    </a:cubicBezTo>
                    <a:cubicBezTo>
                      <a:pt x="75731" y="313290"/>
                      <a:pt x="76605" y="321670"/>
                      <a:pt x="71034" y="323728"/>
                    </a:cubicBezTo>
                    <a:cubicBezTo>
                      <a:pt x="63811" y="326396"/>
                      <a:pt x="69070" y="326545"/>
                      <a:pt x="57270" y="333545"/>
                    </a:cubicBezTo>
                    <a:cubicBezTo>
                      <a:pt x="50647" y="337473"/>
                      <a:pt x="11320" y="381348"/>
                      <a:pt x="3808" y="391276"/>
                    </a:cubicBezTo>
                    <a:cubicBezTo>
                      <a:pt x="9024" y="395478"/>
                      <a:pt x="10647" y="394579"/>
                      <a:pt x="11377" y="396219"/>
                    </a:cubicBezTo>
                    <a:cubicBezTo>
                      <a:pt x="18129" y="411416"/>
                      <a:pt x="89043" y="475272"/>
                      <a:pt x="92290" y="490291"/>
                    </a:cubicBezTo>
                    <a:cubicBezTo>
                      <a:pt x="95272" y="504085"/>
                      <a:pt x="62798" y="530941"/>
                      <a:pt x="41302" y="560676"/>
                    </a:cubicBezTo>
                    <a:cubicBezTo>
                      <a:pt x="26568" y="581066"/>
                      <a:pt x="22764" y="576335"/>
                      <a:pt x="17592" y="584936"/>
                    </a:cubicBezTo>
                    <a:cubicBezTo>
                      <a:pt x="42056" y="617023"/>
                      <a:pt x="58216" y="622460"/>
                      <a:pt x="66356" y="640518"/>
                    </a:cubicBezTo>
                    <a:cubicBezTo>
                      <a:pt x="69853" y="648268"/>
                      <a:pt x="83818" y="650220"/>
                      <a:pt x="88030" y="661706"/>
                    </a:cubicBezTo>
                    <a:cubicBezTo>
                      <a:pt x="89721" y="666292"/>
                      <a:pt x="111241" y="667307"/>
                      <a:pt x="100190" y="682105"/>
                    </a:cubicBezTo>
                    <a:cubicBezTo>
                      <a:pt x="96127" y="704845"/>
                      <a:pt x="84928" y="703845"/>
                      <a:pt x="40293" y="745120"/>
                    </a:cubicBezTo>
                    <a:cubicBezTo>
                      <a:pt x="90331" y="745961"/>
                      <a:pt x="139821" y="746826"/>
                      <a:pt x="188461" y="747687"/>
                    </a:cubicBezTo>
                    <a:cubicBezTo>
                      <a:pt x="213549" y="720067"/>
                      <a:pt x="223144" y="705870"/>
                      <a:pt x="237014" y="69470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8063083" y="3941853"/>
                <a:ext cx="214759" cy="728571"/>
              </a:xfrm>
              <a:custGeom>
                <a:avLst/>
                <a:gdLst/>
                <a:ahLst/>
                <a:cxnLst/>
                <a:rect l="l" t="t" r="r" b="b"/>
                <a:pathLst>
                  <a:path w="214759" h="728571" extrusionOk="0">
                    <a:moveTo>
                      <a:pt x="188513" y="680004"/>
                    </a:moveTo>
                    <a:cubicBezTo>
                      <a:pt x="189660" y="677999"/>
                      <a:pt x="194492" y="678292"/>
                      <a:pt x="195203" y="677360"/>
                    </a:cubicBezTo>
                    <a:cubicBezTo>
                      <a:pt x="200841" y="669975"/>
                      <a:pt x="208678" y="664768"/>
                      <a:pt x="214638" y="657730"/>
                    </a:cubicBezTo>
                    <a:cubicBezTo>
                      <a:pt x="203064" y="642869"/>
                      <a:pt x="202829" y="649749"/>
                      <a:pt x="202037" y="647052"/>
                    </a:cubicBezTo>
                    <a:cubicBezTo>
                      <a:pt x="198262" y="634278"/>
                      <a:pt x="177885" y="624946"/>
                      <a:pt x="176698" y="620749"/>
                    </a:cubicBezTo>
                    <a:cubicBezTo>
                      <a:pt x="172563" y="606143"/>
                      <a:pt x="149876" y="588763"/>
                      <a:pt x="144430" y="581446"/>
                    </a:cubicBezTo>
                    <a:cubicBezTo>
                      <a:pt x="139978" y="575460"/>
                      <a:pt x="136837" y="568244"/>
                      <a:pt x="129619" y="564724"/>
                    </a:cubicBezTo>
                    <a:cubicBezTo>
                      <a:pt x="111764" y="526753"/>
                      <a:pt x="113584" y="537032"/>
                      <a:pt x="132731" y="511498"/>
                    </a:cubicBezTo>
                    <a:cubicBezTo>
                      <a:pt x="150635" y="487628"/>
                      <a:pt x="143499" y="493762"/>
                      <a:pt x="146121" y="491753"/>
                    </a:cubicBezTo>
                    <a:cubicBezTo>
                      <a:pt x="152220" y="487070"/>
                      <a:pt x="155735" y="480469"/>
                      <a:pt x="160082" y="474368"/>
                    </a:cubicBezTo>
                    <a:cubicBezTo>
                      <a:pt x="166426" y="465469"/>
                      <a:pt x="176353" y="459858"/>
                      <a:pt x="184575" y="446671"/>
                    </a:cubicBezTo>
                    <a:cubicBezTo>
                      <a:pt x="196201" y="428007"/>
                      <a:pt x="202733" y="428748"/>
                      <a:pt x="204668" y="424781"/>
                    </a:cubicBezTo>
                    <a:cubicBezTo>
                      <a:pt x="213375" y="406930"/>
                      <a:pt x="220017" y="418781"/>
                      <a:pt x="208971" y="407950"/>
                    </a:cubicBezTo>
                    <a:cubicBezTo>
                      <a:pt x="193565" y="392844"/>
                      <a:pt x="164029" y="363473"/>
                      <a:pt x="147528" y="349156"/>
                    </a:cubicBezTo>
                    <a:cubicBezTo>
                      <a:pt x="142192" y="344526"/>
                      <a:pt x="142937" y="337569"/>
                      <a:pt x="129173" y="329853"/>
                    </a:cubicBezTo>
                    <a:cubicBezTo>
                      <a:pt x="125383" y="319353"/>
                      <a:pt x="129773" y="325367"/>
                      <a:pt x="124130" y="315627"/>
                    </a:cubicBezTo>
                    <a:cubicBezTo>
                      <a:pt x="119207" y="307132"/>
                      <a:pt x="121388" y="294343"/>
                      <a:pt x="131161" y="288122"/>
                    </a:cubicBezTo>
                    <a:cubicBezTo>
                      <a:pt x="133336" y="284338"/>
                      <a:pt x="147859" y="262535"/>
                      <a:pt x="155875" y="255492"/>
                    </a:cubicBezTo>
                    <a:cubicBezTo>
                      <a:pt x="164567" y="247857"/>
                      <a:pt x="177236" y="229924"/>
                      <a:pt x="177558" y="229857"/>
                    </a:cubicBezTo>
                    <a:cubicBezTo>
                      <a:pt x="186865" y="227929"/>
                      <a:pt x="187917" y="216756"/>
                      <a:pt x="195957" y="213415"/>
                    </a:cubicBezTo>
                    <a:cubicBezTo>
                      <a:pt x="198608" y="212309"/>
                      <a:pt x="200264" y="210520"/>
                      <a:pt x="200471" y="207386"/>
                    </a:cubicBezTo>
                    <a:cubicBezTo>
                      <a:pt x="200870" y="201371"/>
                      <a:pt x="205341" y="208059"/>
                      <a:pt x="207257" y="198693"/>
                    </a:cubicBezTo>
                    <a:cubicBezTo>
                      <a:pt x="195332" y="187886"/>
                      <a:pt x="196000" y="188102"/>
                      <a:pt x="187543" y="178655"/>
                    </a:cubicBezTo>
                    <a:cubicBezTo>
                      <a:pt x="180286" y="170544"/>
                      <a:pt x="113368" y="150732"/>
                      <a:pt x="144406" y="109054"/>
                    </a:cubicBezTo>
                    <a:cubicBezTo>
                      <a:pt x="149910" y="101664"/>
                      <a:pt x="147417" y="94924"/>
                      <a:pt x="154285" y="93477"/>
                    </a:cubicBezTo>
                    <a:cubicBezTo>
                      <a:pt x="154607" y="93414"/>
                      <a:pt x="167329" y="70198"/>
                      <a:pt x="169077" y="69318"/>
                    </a:cubicBezTo>
                    <a:cubicBezTo>
                      <a:pt x="180348" y="63664"/>
                      <a:pt x="185799" y="51419"/>
                      <a:pt x="190760" y="47380"/>
                    </a:cubicBezTo>
                    <a:cubicBezTo>
                      <a:pt x="190458" y="47130"/>
                      <a:pt x="152729" y="15370"/>
                      <a:pt x="140920" y="5428"/>
                    </a:cubicBezTo>
                    <a:cubicBezTo>
                      <a:pt x="114573" y="4933"/>
                      <a:pt x="81114" y="1413"/>
                      <a:pt x="48072" y="0"/>
                    </a:cubicBezTo>
                    <a:cubicBezTo>
                      <a:pt x="67984" y="20577"/>
                      <a:pt x="111283" y="45193"/>
                      <a:pt x="106327" y="65871"/>
                    </a:cubicBezTo>
                    <a:cubicBezTo>
                      <a:pt x="108858" y="86337"/>
                      <a:pt x="64608" y="109260"/>
                      <a:pt x="62677" y="112246"/>
                    </a:cubicBezTo>
                    <a:cubicBezTo>
                      <a:pt x="54580" y="124751"/>
                      <a:pt x="41776" y="133823"/>
                      <a:pt x="36402" y="148347"/>
                    </a:cubicBezTo>
                    <a:cubicBezTo>
                      <a:pt x="36302" y="148621"/>
                      <a:pt x="36009" y="148861"/>
                      <a:pt x="35816" y="149121"/>
                    </a:cubicBezTo>
                    <a:cubicBezTo>
                      <a:pt x="38938" y="151842"/>
                      <a:pt x="35351" y="165958"/>
                      <a:pt x="41157" y="173977"/>
                    </a:cubicBezTo>
                    <a:cubicBezTo>
                      <a:pt x="60108" y="200160"/>
                      <a:pt x="73166" y="216713"/>
                      <a:pt x="76859" y="238593"/>
                    </a:cubicBezTo>
                    <a:cubicBezTo>
                      <a:pt x="77219" y="240737"/>
                      <a:pt x="77858" y="244607"/>
                      <a:pt x="77205" y="244872"/>
                    </a:cubicBezTo>
                    <a:cubicBezTo>
                      <a:pt x="69703" y="247944"/>
                      <a:pt x="82214" y="246550"/>
                      <a:pt x="55838" y="268684"/>
                    </a:cubicBezTo>
                    <a:cubicBezTo>
                      <a:pt x="58105" y="279901"/>
                      <a:pt x="44144" y="280449"/>
                      <a:pt x="15161" y="320411"/>
                    </a:cubicBezTo>
                    <a:cubicBezTo>
                      <a:pt x="20549" y="324843"/>
                      <a:pt x="22245" y="323887"/>
                      <a:pt x="22994" y="325560"/>
                    </a:cubicBezTo>
                    <a:cubicBezTo>
                      <a:pt x="26336" y="333088"/>
                      <a:pt x="88539" y="398166"/>
                      <a:pt x="97246" y="407983"/>
                    </a:cubicBezTo>
                    <a:cubicBezTo>
                      <a:pt x="109300" y="421584"/>
                      <a:pt x="103844" y="431849"/>
                      <a:pt x="93279" y="435128"/>
                    </a:cubicBezTo>
                    <a:cubicBezTo>
                      <a:pt x="90873" y="442724"/>
                      <a:pt x="88966" y="441310"/>
                      <a:pt x="81709" y="451839"/>
                    </a:cubicBezTo>
                    <a:cubicBezTo>
                      <a:pt x="69386" y="469729"/>
                      <a:pt x="57596" y="472714"/>
                      <a:pt x="57149" y="475426"/>
                    </a:cubicBezTo>
                    <a:cubicBezTo>
                      <a:pt x="56218" y="481070"/>
                      <a:pt x="14849" y="521513"/>
                      <a:pt x="8312" y="533359"/>
                    </a:cubicBezTo>
                    <a:cubicBezTo>
                      <a:pt x="-1105" y="550422"/>
                      <a:pt x="-7291" y="530426"/>
                      <a:pt x="17019" y="558489"/>
                    </a:cubicBezTo>
                    <a:cubicBezTo>
                      <a:pt x="18066" y="559696"/>
                      <a:pt x="18955" y="561200"/>
                      <a:pt x="20261" y="561998"/>
                    </a:cubicBezTo>
                    <a:cubicBezTo>
                      <a:pt x="36359" y="571777"/>
                      <a:pt x="54786" y="597840"/>
                      <a:pt x="59968" y="599951"/>
                    </a:cubicBezTo>
                    <a:cubicBezTo>
                      <a:pt x="61957" y="600763"/>
                      <a:pt x="64324" y="602518"/>
                      <a:pt x="64987" y="604393"/>
                    </a:cubicBezTo>
                    <a:cubicBezTo>
                      <a:pt x="69064" y="615932"/>
                      <a:pt x="83904" y="615355"/>
                      <a:pt x="90661" y="633206"/>
                    </a:cubicBezTo>
                    <a:cubicBezTo>
                      <a:pt x="106145" y="636831"/>
                      <a:pt x="112287" y="655845"/>
                      <a:pt x="97779" y="665965"/>
                    </a:cubicBezTo>
                    <a:cubicBezTo>
                      <a:pt x="96564" y="666812"/>
                      <a:pt x="56554" y="712721"/>
                      <a:pt x="41776" y="728572"/>
                    </a:cubicBezTo>
                    <a:cubicBezTo>
                      <a:pt x="73406" y="725187"/>
                      <a:pt x="108911" y="722264"/>
                      <a:pt x="147792" y="719745"/>
                    </a:cubicBezTo>
                    <a:cubicBezTo>
                      <a:pt x="165201" y="702350"/>
                      <a:pt x="186313" y="683831"/>
                      <a:pt x="188513" y="6800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0155376" y="4379581"/>
                <a:ext cx="189256" cy="287467"/>
              </a:xfrm>
              <a:custGeom>
                <a:avLst/>
                <a:gdLst/>
                <a:ahLst/>
                <a:cxnLst/>
                <a:rect l="l" t="t" r="r" b="b"/>
                <a:pathLst>
                  <a:path w="189256" h="287467" extrusionOk="0">
                    <a:moveTo>
                      <a:pt x="91720" y="168905"/>
                    </a:moveTo>
                    <a:cubicBezTo>
                      <a:pt x="195392" y="109313"/>
                      <a:pt x="185422" y="117506"/>
                      <a:pt x="155531" y="73630"/>
                    </a:cubicBezTo>
                    <a:cubicBezTo>
                      <a:pt x="136389" y="47159"/>
                      <a:pt x="114388" y="23241"/>
                      <a:pt x="91619" y="0"/>
                    </a:cubicBezTo>
                    <a:cubicBezTo>
                      <a:pt x="86937" y="7101"/>
                      <a:pt x="75425" y="25481"/>
                      <a:pt x="59370" y="35265"/>
                    </a:cubicBezTo>
                    <a:cubicBezTo>
                      <a:pt x="54635" y="38149"/>
                      <a:pt x="58650" y="41635"/>
                      <a:pt x="49031" y="48342"/>
                    </a:cubicBezTo>
                    <a:cubicBezTo>
                      <a:pt x="47023" y="49745"/>
                      <a:pt x="2288" y="101568"/>
                      <a:pt x="1995" y="101880"/>
                    </a:cubicBezTo>
                    <a:cubicBezTo>
                      <a:pt x="-1458" y="105626"/>
                      <a:pt x="-1492" y="102135"/>
                      <a:pt x="10625" y="113655"/>
                    </a:cubicBezTo>
                    <a:cubicBezTo>
                      <a:pt x="14083" y="116938"/>
                      <a:pt x="18242" y="123183"/>
                      <a:pt x="20018" y="124260"/>
                    </a:cubicBezTo>
                    <a:cubicBezTo>
                      <a:pt x="36117" y="134039"/>
                      <a:pt x="54544" y="160102"/>
                      <a:pt x="59726" y="162212"/>
                    </a:cubicBezTo>
                    <a:cubicBezTo>
                      <a:pt x="61714" y="163025"/>
                      <a:pt x="64087" y="164780"/>
                      <a:pt x="64744" y="166655"/>
                    </a:cubicBezTo>
                    <a:cubicBezTo>
                      <a:pt x="68764" y="178020"/>
                      <a:pt x="83642" y="177568"/>
                      <a:pt x="90419" y="195468"/>
                    </a:cubicBezTo>
                    <a:cubicBezTo>
                      <a:pt x="105902" y="199093"/>
                      <a:pt x="112045" y="218107"/>
                      <a:pt x="97536" y="228222"/>
                    </a:cubicBezTo>
                    <a:cubicBezTo>
                      <a:pt x="96403" y="229011"/>
                      <a:pt x="53675" y="277771"/>
                      <a:pt x="45554" y="286910"/>
                    </a:cubicBezTo>
                    <a:cubicBezTo>
                      <a:pt x="79094" y="287213"/>
                      <a:pt x="110695" y="287410"/>
                      <a:pt x="140034" y="287468"/>
                    </a:cubicBezTo>
                    <a:cubicBezTo>
                      <a:pt x="237270" y="263819"/>
                      <a:pt x="174045" y="226107"/>
                      <a:pt x="91720" y="168905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8875372" y="3927425"/>
                <a:ext cx="157075" cy="721249"/>
              </a:xfrm>
              <a:custGeom>
                <a:avLst/>
                <a:gdLst/>
                <a:ahLst/>
                <a:cxnLst/>
                <a:rect l="l" t="t" r="r" b="b"/>
                <a:pathLst>
                  <a:path w="157075" h="721249" extrusionOk="0">
                    <a:moveTo>
                      <a:pt x="151624" y="679898"/>
                    </a:moveTo>
                    <a:cubicBezTo>
                      <a:pt x="154899" y="668768"/>
                      <a:pt x="161147" y="663163"/>
                      <a:pt x="147863" y="657557"/>
                    </a:cubicBezTo>
                    <a:cubicBezTo>
                      <a:pt x="132553" y="651095"/>
                      <a:pt x="150582" y="656446"/>
                      <a:pt x="124124" y="637513"/>
                    </a:cubicBezTo>
                    <a:cubicBezTo>
                      <a:pt x="113881" y="630182"/>
                      <a:pt x="121286" y="628124"/>
                      <a:pt x="100943" y="609556"/>
                    </a:cubicBezTo>
                    <a:cubicBezTo>
                      <a:pt x="89450" y="599066"/>
                      <a:pt x="78534" y="587922"/>
                      <a:pt x="67921" y="574003"/>
                    </a:cubicBezTo>
                    <a:cubicBezTo>
                      <a:pt x="69203" y="571874"/>
                      <a:pt x="70768" y="569749"/>
                      <a:pt x="72742" y="568575"/>
                    </a:cubicBezTo>
                    <a:cubicBezTo>
                      <a:pt x="91741" y="557253"/>
                      <a:pt x="94839" y="538051"/>
                      <a:pt x="129037" y="507229"/>
                    </a:cubicBezTo>
                    <a:cubicBezTo>
                      <a:pt x="131535" y="503407"/>
                      <a:pt x="138210" y="494796"/>
                      <a:pt x="139680" y="489479"/>
                    </a:cubicBezTo>
                    <a:cubicBezTo>
                      <a:pt x="160311" y="473133"/>
                      <a:pt x="117339" y="448421"/>
                      <a:pt x="95074" y="417551"/>
                    </a:cubicBezTo>
                    <a:cubicBezTo>
                      <a:pt x="85085" y="403699"/>
                      <a:pt x="68689" y="395767"/>
                      <a:pt x="61514" y="379637"/>
                    </a:cubicBezTo>
                    <a:cubicBezTo>
                      <a:pt x="61269" y="379089"/>
                      <a:pt x="60611" y="378565"/>
                      <a:pt x="60030" y="378348"/>
                    </a:cubicBezTo>
                    <a:cubicBezTo>
                      <a:pt x="43154" y="372060"/>
                      <a:pt x="73645" y="359776"/>
                      <a:pt x="77771" y="345540"/>
                    </a:cubicBezTo>
                    <a:cubicBezTo>
                      <a:pt x="77871" y="345209"/>
                      <a:pt x="112181" y="308963"/>
                      <a:pt x="122962" y="304978"/>
                    </a:cubicBezTo>
                    <a:cubicBezTo>
                      <a:pt x="128701" y="302858"/>
                      <a:pt x="127798" y="294228"/>
                      <a:pt x="134618" y="293055"/>
                    </a:cubicBezTo>
                    <a:cubicBezTo>
                      <a:pt x="134969" y="292997"/>
                      <a:pt x="134805" y="290531"/>
                      <a:pt x="135060" y="289218"/>
                    </a:cubicBezTo>
                    <a:cubicBezTo>
                      <a:pt x="140616" y="260516"/>
                      <a:pt x="141068" y="271929"/>
                      <a:pt x="135324" y="258093"/>
                    </a:cubicBezTo>
                    <a:cubicBezTo>
                      <a:pt x="106581" y="250054"/>
                      <a:pt x="80364" y="197924"/>
                      <a:pt x="63560" y="177799"/>
                    </a:cubicBezTo>
                    <a:cubicBezTo>
                      <a:pt x="61677" y="175539"/>
                      <a:pt x="55890" y="174919"/>
                      <a:pt x="49791" y="161554"/>
                    </a:cubicBezTo>
                    <a:cubicBezTo>
                      <a:pt x="54205" y="157736"/>
                      <a:pt x="56519" y="152352"/>
                      <a:pt x="60381" y="148357"/>
                    </a:cubicBezTo>
                    <a:cubicBezTo>
                      <a:pt x="76719" y="131438"/>
                      <a:pt x="98047" y="125006"/>
                      <a:pt x="126977" y="92577"/>
                    </a:cubicBezTo>
                    <a:cubicBezTo>
                      <a:pt x="135286" y="83265"/>
                      <a:pt x="144593" y="75299"/>
                      <a:pt x="155523" y="68698"/>
                    </a:cubicBezTo>
                    <a:cubicBezTo>
                      <a:pt x="152070" y="63909"/>
                      <a:pt x="158741" y="63861"/>
                      <a:pt x="156666" y="54962"/>
                    </a:cubicBezTo>
                    <a:cubicBezTo>
                      <a:pt x="158559" y="48053"/>
                      <a:pt x="138143" y="30260"/>
                      <a:pt x="131640" y="23486"/>
                    </a:cubicBezTo>
                    <a:cubicBezTo>
                      <a:pt x="118400" y="9692"/>
                      <a:pt x="112733" y="3428"/>
                      <a:pt x="109861" y="0"/>
                    </a:cubicBezTo>
                    <a:cubicBezTo>
                      <a:pt x="90420" y="519"/>
                      <a:pt x="71119" y="1034"/>
                      <a:pt x="51995" y="1543"/>
                    </a:cubicBezTo>
                    <a:cubicBezTo>
                      <a:pt x="59113" y="8438"/>
                      <a:pt x="61562" y="15000"/>
                      <a:pt x="68434" y="21423"/>
                    </a:cubicBezTo>
                    <a:cubicBezTo>
                      <a:pt x="126194" y="75452"/>
                      <a:pt x="102143" y="36928"/>
                      <a:pt x="50824" y="106304"/>
                    </a:cubicBezTo>
                    <a:cubicBezTo>
                      <a:pt x="45858" y="113010"/>
                      <a:pt x="27791" y="120164"/>
                      <a:pt x="22858" y="126895"/>
                    </a:cubicBezTo>
                    <a:cubicBezTo>
                      <a:pt x="18003" y="133525"/>
                      <a:pt x="14464" y="138539"/>
                      <a:pt x="10103" y="140424"/>
                    </a:cubicBezTo>
                    <a:cubicBezTo>
                      <a:pt x="162" y="144722"/>
                      <a:pt x="1579" y="157746"/>
                      <a:pt x="1118" y="158837"/>
                    </a:cubicBezTo>
                    <a:cubicBezTo>
                      <a:pt x="-1673" y="165434"/>
                      <a:pt x="1175" y="171155"/>
                      <a:pt x="5118" y="175314"/>
                    </a:cubicBezTo>
                    <a:cubicBezTo>
                      <a:pt x="14358" y="185073"/>
                      <a:pt x="16269" y="194376"/>
                      <a:pt x="27872" y="202141"/>
                    </a:cubicBezTo>
                    <a:cubicBezTo>
                      <a:pt x="32507" y="205242"/>
                      <a:pt x="43999" y="230328"/>
                      <a:pt x="47932" y="234819"/>
                    </a:cubicBezTo>
                    <a:cubicBezTo>
                      <a:pt x="52077" y="239549"/>
                      <a:pt x="57955" y="242881"/>
                      <a:pt x="61653" y="247876"/>
                    </a:cubicBezTo>
                    <a:cubicBezTo>
                      <a:pt x="81872" y="275199"/>
                      <a:pt x="65476" y="252953"/>
                      <a:pt x="87534" y="273429"/>
                    </a:cubicBezTo>
                    <a:cubicBezTo>
                      <a:pt x="81593" y="279867"/>
                      <a:pt x="76354" y="286934"/>
                      <a:pt x="70773" y="293612"/>
                    </a:cubicBezTo>
                    <a:cubicBezTo>
                      <a:pt x="51280" y="316930"/>
                      <a:pt x="44398" y="316237"/>
                      <a:pt x="42083" y="322766"/>
                    </a:cubicBezTo>
                    <a:cubicBezTo>
                      <a:pt x="37967" y="334406"/>
                      <a:pt x="19324" y="351507"/>
                      <a:pt x="16183" y="365906"/>
                    </a:cubicBezTo>
                    <a:cubicBezTo>
                      <a:pt x="12634" y="371007"/>
                      <a:pt x="7668" y="371228"/>
                      <a:pt x="8753" y="384526"/>
                    </a:cubicBezTo>
                    <a:cubicBezTo>
                      <a:pt x="9604" y="394998"/>
                      <a:pt x="19790" y="409623"/>
                      <a:pt x="23939" y="411627"/>
                    </a:cubicBezTo>
                    <a:cubicBezTo>
                      <a:pt x="44864" y="421743"/>
                      <a:pt x="46352" y="433147"/>
                      <a:pt x="56524" y="442666"/>
                    </a:cubicBezTo>
                    <a:cubicBezTo>
                      <a:pt x="110034" y="492714"/>
                      <a:pt x="93470" y="471339"/>
                      <a:pt x="83404" y="485940"/>
                    </a:cubicBezTo>
                    <a:cubicBezTo>
                      <a:pt x="18123" y="580710"/>
                      <a:pt x="-3229" y="576100"/>
                      <a:pt x="37338" y="611340"/>
                    </a:cubicBezTo>
                    <a:cubicBezTo>
                      <a:pt x="83966" y="652004"/>
                      <a:pt x="94637" y="666437"/>
                      <a:pt x="100851" y="672110"/>
                    </a:cubicBezTo>
                    <a:cubicBezTo>
                      <a:pt x="103997" y="674975"/>
                      <a:pt x="100410" y="668110"/>
                      <a:pt x="52072" y="720898"/>
                    </a:cubicBezTo>
                    <a:cubicBezTo>
                      <a:pt x="72003" y="720995"/>
                      <a:pt x="92029" y="721110"/>
                      <a:pt x="112142" y="721249"/>
                    </a:cubicBezTo>
                    <a:cubicBezTo>
                      <a:pt x="115821" y="717918"/>
                      <a:pt x="120479" y="713576"/>
                      <a:pt x="127054" y="707937"/>
                    </a:cubicBezTo>
                    <a:cubicBezTo>
                      <a:pt x="138191" y="698374"/>
                      <a:pt x="147484" y="693975"/>
                      <a:pt x="151624" y="679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8180325" y="3946112"/>
                <a:ext cx="155289" cy="715480"/>
              </a:xfrm>
              <a:custGeom>
                <a:avLst/>
                <a:gdLst/>
                <a:ahLst/>
                <a:cxnLst/>
                <a:rect l="l" t="t" r="r" b="b"/>
                <a:pathLst>
                  <a:path w="155289" h="715480" extrusionOk="0">
                    <a:moveTo>
                      <a:pt x="114455" y="702158"/>
                    </a:moveTo>
                    <a:cubicBezTo>
                      <a:pt x="155449" y="682889"/>
                      <a:pt x="171850" y="634932"/>
                      <a:pt x="134001" y="622369"/>
                    </a:cubicBezTo>
                    <a:cubicBezTo>
                      <a:pt x="132503" y="621869"/>
                      <a:pt x="131206" y="620590"/>
                      <a:pt x="129976" y="619504"/>
                    </a:cubicBezTo>
                    <a:cubicBezTo>
                      <a:pt x="91345" y="585354"/>
                      <a:pt x="92387" y="579100"/>
                      <a:pt x="90274" y="576926"/>
                    </a:cubicBezTo>
                    <a:cubicBezTo>
                      <a:pt x="48939" y="534268"/>
                      <a:pt x="47671" y="535729"/>
                      <a:pt x="53352" y="528950"/>
                    </a:cubicBezTo>
                    <a:cubicBezTo>
                      <a:pt x="53621" y="528633"/>
                      <a:pt x="95038" y="474681"/>
                      <a:pt x="116270" y="459142"/>
                    </a:cubicBezTo>
                    <a:cubicBezTo>
                      <a:pt x="126168" y="451897"/>
                      <a:pt x="141968" y="427498"/>
                      <a:pt x="142175" y="426829"/>
                    </a:cubicBezTo>
                    <a:cubicBezTo>
                      <a:pt x="149143" y="421301"/>
                      <a:pt x="158638" y="419613"/>
                      <a:pt x="145762" y="393060"/>
                    </a:cubicBezTo>
                    <a:cubicBezTo>
                      <a:pt x="142655" y="386656"/>
                      <a:pt x="125496" y="379334"/>
                      <a:pt x="122312" y="370324"/>
                    </a:cubicBezTo>
                    <a:cubicBezTo>
                      <a:pt x="121630" y="368392"/>
                      <a:pt x="119190" y="366589"/>
                      <a:pt x="117144" y="365752"/>
                    </a:cubicBezTo>
                    <a:cubicBezTo>
                      <a:pt x="111804" y="363579"/>
                      <a:pt x="92824" y="336733"/>
                      <a:pt x="76246" y="326661"/>
                    </a:cubicBezTo>
                    <a:cubicBezTo>
                      <a:pt x="74896" y="325838"/>
                      <a:pt x="73984" y="324290"/>
                      <a:pt x="72903" y="323050"/>
                    </a:cubicBezTo>
                    <a:cubicBezTo>
                      <a:pt x="48929" y="295377"/>
                      <a:pt x="42863" y="318853"/>
                      <a:pt x="118273" y="233439"/>
                    </a:cubicBezTo>
                    <a:cubicBezTo>
                      <a:pt x="156991" y="189588"/>
                      <a:pt x="140604" y="191424"/>
                      <a:pt x="112923" y="154087"/>
                    </a:cubicBezTo>
                    <a:cubicBezTo>
                      <a:pt x="102669" y="140256"/>
                      <a:pt x="87709" y="150934"/>
                      <a:pt x="69128" y="112481"/>
                    </a:cubicBezTo>
                    <a:cubicBezTo>
                      <a:pt x="92152" y="79928"/>
                      <a:pt x="122484" y="62947"/>
                      <a:pt x="130217" y="44039"/>
                    </a:cubicBezTo>
                    <a:cubicBezTo>
                      <a:pt x="129218" y="35678"/>
                      <a:pt x="99994" y="17890"/>
                      <a:pt x="79372" y="0"/>
                    </a:cubicBezTo>
                    <a:cubicBezTo>
                      <a:pt x="54793" y="606"/>
                      <a:pt x="41384" y="933"/>
                      <a:pt x="41355" y="933"/>
                    </a:cubicBezTo>
                    <a:cubicBezTo>
                      <a:pt x="35953" y="1236"/>
                      <a:pt x="30017" y="1288"/>
                      <a:pt x="23682" y="1168"/>
                    </a:cubicBezTo>
                    <a:cubicBezTo>
                      <a:pt x="35487" y="11111"/>
                      <a:pt x="73220" y="42870"/>
                      <a:pt x="73523" y="43120"/>
                    </a:cubicBezTo>
                    <a:cubicBezTo>
                      <a:pt x="68562" y="47154"/>
                      <a:pt x="63106" y="59404"/>
                      <a:pt x="51839" y="65058"/>
                    </a:cubicBezTo>
                    <a:cubicBezTo>
                      <a:pt x="50091" y="65938"/>
                      <a:pt x="37369" y="89154"/>
                      <a:pt x="37048" y="89217"/>
                    </a:cubicBezTo>
                    <a:cubicBezTo>
                      <a:pt x="30185" y="90664"/>
                      <a:pt x="32672" y="97404"/>
                      <a:pt x="27169" y="104794"/>
                    </a:cubicBezTo>
                    <a:cubicBezTo>
                      <a:pt x="-3870" y="146472"/>
                      <a:pt x="63044" y="166285"/>
                      <a:pt x="70305" y="174395"/>
                    </a:cubicBezTo>
                    <a:cubicBezTo>
                      <a:pt x="78762" y="183847"/>
                      <a:pt x="78095" y="183626"/>
                      <a:pt x="90019" y="194434"/>
                    </a:cubicBezTo>
                    <a:cubicBezTo>
                      <a:pt x="88108" y="203799"/>
                      <a:pt x="83632" y="197112"/>
                      <a:pt x="83233" y="203126"/>
                    </a:cubicBezTo>
                    <a:cubicBezTo>
                      <a:pt x="83032" y="206256"/>
                      <a:pt x="81370" y="208049"/>
                      <a:pt x="78719" y="209155"/>
                    </a:cubicBezTo>
                    <a:cubicBezTo>
                      <a:pt x="70680" y="212496"/>
                      <a:pt x="69628" y="223670"/>
                      <a:pt x="60321" y="225597"/>
                    </a:cubicBezTo>
                    <a:cubicBezTo>
                      <a:pt x="59999" y="225660"/>
                      <a:pt x="47330" y="243598"/>
                      <a:pt x="38637" y="251232"/>
                    </a:cubicBezTo>
                    <a:cubicBezTo>
                      <a:pt x="30617" y="258276"/>
                      <a:pt x="16099" y="280079"/>
                      <a:pt x="13923" y="283862"/>
                    </a:cubicBezTo>
                    <a:cubicBezTo>
                      <a:pt x="4150" y="290083"/>
                      <a:pt x="1975" y="302872"/>
                      <a:pt x="6893" y="311367"/>
                    </a:cubicBezTo>
                    <a:cubicBezTo>
                      <a:pt x="12536" y="321112"/>
                      <a:pt x="8146" y="315093"/>
                      <a:pt x="11935" y="325593"/>
                    </a:cubicBezTo>
                    <a:cubicBezTo>
                      <a:pt x="25694" y="333310"/>
                      <a:pt x="24955" y="340271"/>
                      <a:pt x="30290" y="344896"/>
                    </a:cubicBezTo>
                    <a:cubicBezTo>
                      <a:pt x="46787" y="359214"/>
                      <a:pt x="76327" y="388584"/>
                      <a:pt x="91734" y="403690"/>
                    </a:cubicBezTo>
                    <a:cubicBezTo>
                      <a:pt x="102780" y="414517"/>
                      <a:pt x="96138" y="402671"/>
                      <a:pt x="87431" y="420522"/>
                    </a:cubicBezTo>
                    <a:cubicBezTo>
                      <a:pt x="85495" y="424488"/>
                      <a:pt x="78964" y="423752"/>
                      <a:pt x="67337" y="442411"/>
                    </a:cubicBezTo>
                    <a:cubicBezTo>
                      <a:pt x="59115" y="455599"/>
                      <a:pt x="49188" y="461214"/>
                      <a:pt x="42844" y="470109"/>
                    </a:cubicBezTo>
                    <a:cubicBezTo>
                      <a:pt x="38498" y="476210"/>
                      <a:pt x="34982" y="482811"/>
                      <a:pt x="28883" y="487493"/>
                    </a:cubicBezTo>
                    <a:cubicBezTo>
                      <a:pt x="26261" y="489503"/>
                      <a:pt x="33402" y="483368"/>
                      <a:pt x="15494" y="507239"/>
                    </a:cubicBezTo>
                    <a:cubicBezTo>
                      <a:pt x="-3654" y="532772"/>
                      <a:pt x="-5474" y="522498"/>
                      <a:pt x="12382" y="560465"/>
                    </a:cubicBezTo>
                    <a:cubicBezTo>
                      <a:pt x="19600" y="563984"/>
                      <a:pt x="22736" y="571200"/>
                      <a:pt x="27193" y="577186"/>
                    </a:cubicBezTo>
                    <a:cubicBezTo>
                      <a:pt x="32634" y="584508"/>
                      <a:pt x="55326" y="601883"/>
                      <a:pt x="59461" y="616489"/>
                    </a:cubicBezTo>
                    <a:cubicBezTo>
                      <a:pt x="60647" y="620686"/>
                      <a:pt x="81024" y="630013"/>
                      <a:pt x="84799" y="642792"/>
                    </a:cubicBezTo>
                    <a:cubicBezTo>
                      <a:pt x="85591" y="645489"/>
                      <a:pt x="85827" y="638614"/>
                      <a:pt x="97401" y="653470"/>
                    </a:cubicBezTo>
                    <a:cubicBezTo>
                      <a:pt x="91441" y="660513"/>
                      <a:pt x="83603" y="665715"/>
                      <a:pt x="77965" y="673100"/>
                    </a:cubicBezTo>
                    <a:cubicBezTo>
                      <a:pt x="77254" y="674033"/>
                      <a:pt x="72423" y="673740"/>
                      <a:pt x="71275" y="675744"/>
                    </a:cubicBezTo>
                    <a:cubicBezTo>
                      <a:pt x="69076" y="679571"/>
                      <a:pt x="47959" y="698091"/>
                      <a:pt x="30559" y="715480"/>
                    </a:cubicBezTo>
                    <a:cubicBezTo>
                      <a:pt x="54817" y="713908"/>
                      <a:pt x="80381" y="712499"/>
                      <a:pt x="107126" y="711235"/>
                    </a:cubicBezTo>
                    <a:cubicBezTo>
                      <a:pt x="111900" y="707105"/>
                      <a:pt x="110291" y="704120"/>
                      <a:pt x="114455" y="702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9952741" y="3896444"/>
                <a:ext cx="157094" cy="768143"/>
              </a:xfrm>
              <a:custGeom>
                <a:avLst/>
                <a:gdLst/>
                <a:ahLst/>
                <a:cxnLst/>
                <a:rect l="l" t="t" r="r" b="b"/>
                <a:pathLst>
                  <a:path w="157094" h="768143" extrusionOk="0">
                    <a:moveTo>
                      <a:pt x="152988" y="705052"/>
                    </a:moveTo>
                    <a:cubicBezTo>
                      <a:pt x="164370" y="689807"/>
                      <a:pt x="142206" y="688764"/>
                      <a:pt x="140472" y="684042"/>
                    </a:cubicBezTo>
                    <a:cubicBezTo>
                      <a:pt x="136126" y="672215"/>
                      <a:pt x="121747" y="670201"/>
                      <a:pt x="118145" y="662220"/>
                    </a:cubicBezTo>
                    <a:cubicBezTo>
                      <a:pt x="109770" y="643643"/>
                      <a:pt x="93086" y="637975"/>
                      <a:pt x="67916" y="604970"/>
                    </a:cubicBezTo>
                    <a:cubicBezTo>
                      <a:pt x="73242" y="596114"/>
                      <a:pt x="77156" y="600984"/>
                      <a:pt x="92332" y="579984"/>
                    </a:cubicBezTo>
                    <a:cubicBezTo>
                      <a:pt x="122751" y="537907"/>
                      <a:pt x="127237" y="545796"/>
                      <a:pt x="138652" y="523205"/>
                    </a:cubicBezTo>
                    <a:cubicBezTo>
                      <a:pt x="145995" y="508647"/>
                      <a:pt x="154741" y="512181"/>
                      <a:pt x="119721" y="475710"/>
                    </a:cubicBezTo>
                    <a:cubicBezTo>
                      <a:pt x="111268" y="466907"/>
                      <a:pt x="102143" y="458334"/>
                      <a:pt x="95064" y="448522"/>
                    </a:cubicBezTo>
                    <a:cubicBezTo>
                      <a:pt x="85080" y="434671"/>
                      <a:pt x="68679" y="426738"/>
                      <a:pt x="61504" y="410608"/>
                    </a:cubicBezTo>
                    <a:cubicBezTo>
                      <a:pt x="60755" y="408921"/>
                      <a:pt x="59084" y="409849"/>
                      <a:pt x="53710" y="405517"/>
                    </a:cubicBezTo>
                    <a:cubicBezTo>
                      <a:pt x="59771" y="397512"/>
                      <a:pt x="107690" y="341584"/>
                      <a:pt x="122953" y="335939"/>
                    </a:cubicBezTo>
                    <a:cubicBezTo>
                      <a:pt x="128687" y="333819"/>
                      <a:pt x="127789" y="325189"/>
                      <a:pt x="134608" y="324016"/>
                    </a:cubicBezTo>
                    <a:cubicBezTo>
                      <a:pt x="134925" y="323963"/>
                      <a:pt x="133826" y="326199"/>
                      <a:pt x="138763" y="301396"/>
                    </a:cubicBezTo>
                    <a:cubicBezTo>
                      <a:pt x="141010" y="298449"/>
                      <a:pt x="138671" y="297141"/>
                      <a:pt x="135319" y="289055"/>
                    </a:cubicBezTo>
                    <a:cubicBezTo>
                      <a:pt x="104463" y="280425"/>
                      <a:pt x="68627" y="211045"/>
                      <a:pt x="62902" y="208001"/>
                    </a:cubicBezTo>
                    <a:cubicBezTo>
                      <a:pt x="56299" y="204496"/>
                      <a:pt x="52620" y="198713"/>
                      <a:pt x="49791" y="192516"/>
                    </a:cubicBezTo>
                    <a:cubicBezTo>
                      <a:pt x="51438" y="191092"/>
                      <a:pt x="52908" y="189299"/>
                      <a:pt x="54354" y="187304"/>
                    </a:cubicBezTo>
                    <a:cubicBezTo>
                      <a:pt x="70519" y="165011"/>
                      <a:pt x="92716" y="158039"/>
                      <a:pt x="109866" y="140640"/>
                    </a:cubicBezTo>
                    <a:cubicBezTo>
                      <a:pt x="133773" y="116385"/>
                      <a:pt x="140136" y="108953"/>
                      <a:pt x="155519" y="99659"/>
                    </a:cubicBezTo>
                    <a:cubicBezTo>
                      <a:pt x="152070" y="94876"/>
                      <a:pt x="158597" y="94736"/>
                      <a:pt x="156762" y="86236"/>
                    </a:cubicBezTo>
                    <a:cubicBezTo>
                      <a:pt x="153876" y="72582"/>
                      <a:pt x="101533" y="24322"/>
                      <a:pt x="81022" y="0"/>
                    </a:cubicBezTo>
                    <a:cubicBezTo>
                      <a:pt x="62220" y="659"/>
                      <a:pt x="42775" y="1327"/>
                      <a:pt x="22758" y="2005"/>
                    </a:cubicBezTo>
                    <a:cubicBezTo>
                      <a:pt x="26230" y="11639"/>
                      <a:pt x="32862" y="19918"/>
                      <a:pt x="35849" y="21361"/>
                    </a:cubicBezTo>
                    <a:cubicBezTo>
                      <a:pt x="56841" y="31515"/>
                      <a:pt x="58229" y="42856"/>
                      <a:pt x="68434" y="52399"/>
                    </a:cubicBezTo>
                    <a:cubicBezTo>
                      <a:pt x="125863" y="106116"/>
                      <a:pt x="102067" y="68015"/>
                      <a:pt x="50824" y="137280"/>
                    </a:cubicBezTo>
                    <a:cubicBezTo>
                      <a:pt x="45858" y="143986"/>
                      <a:pt x="27791" y="151140"/>
                      <a:pt x="22859" y="157871"/>
                    </a:cubicBezTo>
                    <a:cubicBezTo>
                      <a:pt x="18003" y="164501"/>
                      <a:pt x="14464" y="169520"/>
                      <a:pt x="10103" y="171400"/>
                    </a:cubicBezTo>
                    <a:cubicBezTo>
                      <a:pt x="167" y="175698"/>
                      <a:pt x="1579" y="188722"/>
                      <a:pt x="1117" y="189814"/>
                    </a:cubicBezTo>
                    <a:cubicBezTo>
                      <a:pt x="-1673" y="196410"/>
                      <a:pt x="1175" y="202131"/>
                      <a:pt x="5118" y="206290"/>
                    </a:cubicBezTo>
                    <a:cubicBezTo>
                      <a:pt x="14358" y="216049"/>
                      <a:pt x="16269" y="225352"/>
                      <a:pt x="27872" y="233117"/>
                    </a:cubicBezTo>
                    <a:cubicBezTo>
                      <a:pt x="32507" y="236218"/>
                      <a:pt x="43999" y="261304"/>
                      <a:pt x="47933" y="265795"/>
                    </a:cubicBezTo>
                    <a:cubicBezTo>
                      <a:pt x="52077" y="270526"/>
                      <a:pt x="57955" y="273857"/>
                      <a:pt x="61653" y="278853"/>
                    </a:cubicBezTo>
                    <a:cubicBezTo>
                      <a:pt x="82804" y="307435"/>
                      <a:pt x="62527" y="281199"/>
                      <a:pt x="87539" y="304406"/>
                    </a:cubicBezTo>
                    <a:cubicBezTo>
                      <a:pt x="81598" y="310843"/>
                      <a:pt x="76359" y="317910"/>
                      <a:pt x="70778" y="324588"/>
                    </a:cubicBezTo>
                    <a:cubicBezTo>
                      <a:pt x="51275" y="347920"/>
                      <a:pt x="44403" y="347209"/>
                      <a:pt x="42088" y="353742"/>
                    </a:cubicBezTo>
                    <a:cubicBezTo>
                      <a:pt x="37977" y="365368"/>
                      <a:pt x="19329" y="382493"/>
                      <a:pt x="16188" y="396882"/>
                    </a:cubicBezTo>
                    <a:cubicBezTo>
                      <a:pt x="12629" y="401993"/>
                      <a:pt x="7673" y="402204"/>
                      <a:pt x="8758" y="415502"/>
                    </a:cubicBezTo>
                    <a:cubicBezTo>
                      <a:pt x="9608" y="425974"/>
                      <a:pt x="19794" y="440599"/>
                      <a:pt x="23944" y="442604"/>
                    </a:cubicBezTo>
                    <a:cubicBezTo>
                      <a:pt x="49609" y="455017"/>
                      <a:pt x="33088" y="456589"/>
                      <a:pt x="94306" y="508123"/>
                    </a:cubicBezTo>
                    <a:cubicBezTo>
                      <a:pt x="84566" y="517094"/>
                      <a:pt x="85315" y="514162"/>
                      <a:pt x="83409" y="516912"/>
                    </a:cubicBezTo>
                    <a:cubicBezTo>
                      <a:pt x="39019" y="581369"/>
                      <a:pt x="30716" y="579816"/>
                      <a:pt x="18200" y="610662"/>
                    </a:cubicBezTo>
                    <a:cubicBezTo>
                      <a:pt x="11827" y="626374"/>
                      <a:pt x="30389" y="636254"/>
                      <a:pt x="37343" y="642311"/>
                    </a:cubicBezTo>
                    <a:cubicBezTo>
                      <a:pt x="83971" y="682970"/>
                      <a:pt x="94627" y="697398"/>
                      <a:pt x="100856" y="703081"/>
                    </a:cubicBezTo>
                    <a:cubicBezTo>
                      <a:pt x="102369" y="704461"/>
                      <a:pt x="103555" y="701937"/>
                      <a:pt x="87928" y="715384"/>
                    </a:cubicBezTo>
                    <a:cubicBezTo>
                      <a:pt x="60928" y="738600"/>
                      <a:pt x="46996" y="757384"/>
                      <a:pt x="40594" y="767322"/>
                    </a:cubicBezTo>
                    <a:cubicBezTo>
                      <a:pt x="58753" y="767610"/>
                      <a:pt x="76599" y="767884"/>
                      <a:pt x="94123" y="768144"/>
                    </a:cubicBezTo>
                    <a:cubicBezTo>
                      <a:pt x="102888" y="760259"/>
                      <a:pt x="116292" y="747485"/>
                      <a:pt x="141879" y="726980"/>
                    </a:cubicBezTo>
                    <a:cubicBezTo>
                      <a:pt x="148598" y="719773"/>
                      <a:pt x="151432" y="713759"/>
                      <a:pt x="152988" y="7050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8512741" y="3936992"/>
                <a:ext cx="161914" cy="712388"/>
              </a:xfrm>
              <a:custGeom>
                <a:avLst/>
                <a:gdLst/>
                <a:ahLst/>
                <a:cxnLst/>
                <a:rect l="l" t="t" r="r" b="b"/>
                <a:pathLst>
                  <a:path w="161914" h="712388" extrusionOk="0">
                    <a:moveTo>
                      <a:pt x="145758" y="646888"/>
                    </a:moveTo>
                    <a:cubicBezTo>
                      <a:pt x="138799" y="628504"/>
                      <a:pt x="123517" y="629100"/>
                      <a:pt x="119315" y="617215"/>
                    </a:cubicBezTo>
                    <a:cubicBezTo>
                      <a:pt x="118633" y="615282"/>
                      <a:pt x="116194" y="613480"/>
                      <a:pt x="114143" y="612643"/>
                    </a:cubicBezTo>
                    <a:cubicBezTo>
                      <a:pt x="108802" y="610470"/>
                      <a:pt x="89823" y="583624"/>
                      <a:pt x="73245" y="573551"/>
                    </a:cubicBezTo>
                    <a:cubicBezTo>
                      <a:pt x="70930" y="572148"/>
                      <a:pt x="74335" y="573008"/>
                      <a:pt x="52450" y="552835"/>
                    </a:cubicBezTo>
                    <a:cubicBezTo>
                      <a:pt x="120016" y="473753"/>
                      <a:pt x="144034" y="456810"/>
                      <a:pt x="148452" y="442882"/>
                    </a:cubicBezTo>
                    <a:cubicBezTo>
                      <a:pt x="183491" y="431998"/>
                      <a:pt x="129391" y="395368"/>
                      <a:pt x="109624" y="367944"/>
                    </a:cubicBezTo>
                    <a:cubicBezTo>
                      <a:pt x="99634" y="354093"/>
                      <a:pt x="83239" y="346161"/>
                      <a:pt x="76064" y="330031"/>
                    </a:cubicBezTo>
                    <a:cubicBezTo>
                      <a:pt x="75300" y="328305"/>
                      <a:pt x="73542" y="329290"/>
                      <a:pt x="67995" y="324728"/>
                    </a:cubicBezTo>
                    <a:cubicBezTo>
                      <a:pt x="98050" y="283290"/>
                      <a:pt x="112236" y="283059"/>
                      <a:pt x="109893" y="271449"/>
                    </a:cubicBezTo>
                    <a:cubicBezTo>
                      <a:pt x="137065" y="248650"/>
                      <a:pt x="124209" y="250074"/>
                      <a:pt x="131903" y="246925"/>
                    </a:cubicBezTo>
                    <a:cubicBezTo>
                      <a:pt x="132575" y="246650"/>
                      <a:pt x="131917" y="242665"/>
                      <a:pt x="131542" y="240453"/>
                    </a:cubicBezTo>
                    <a:cubicBezTo>
                      <a:pt x="131341" y="239256"/>
                      <a:pt x="130001" y="238203"/>
                      <a:pt x="129924" y="237035"/>
                    </a:cubicBezTo>
                    <a:cubicBezTo>
                      <a:pt x="129554" y="231348"/>
                      <a:pt x="129338" y="229487"/>
                      <a:pt x="127081" y="228328"/>
                    </a:cubicBezTo>
                    <a:cubicBezTo>
                      <a:pt x="126845" y="211814"/>
                      <a:pt x="120549" y="214088"/>
                      <a:pt x="113302" y="202107"/>
                    </a:cubicBezTo>
                    <a:cubicBezTo>
                      <a:pt x="108164" y="193617"/>
                      <a:pt x="100436" y="186790"/>
                      <a:pt x="97248" y="177030"/>
                    </a:cubicBezTo>
                    <a:cubicBezTo>
                      <a:pt x="96859" y="175847"/>
                      <a:pt x="95557" y="174987"/>
                      <a:pt x="94779" y="173900"/>
                    </a:cubicBezTo>
                    <a:cubicBezTo>
                      <a:pt x="88781" y="165616"/>
                      <a:pt x="92512" y="151121"/>
                      <a:pt x="89280" y="148299"/>
                    </a:cubicBezTo>
                    <a:cubicBezTo>
                      <a:pt x="89472" y="148030"/>
                      <a:pt x="89780" y="147785"/>
                      <a:pt x="89880" y="147501"/>
                    </a:cubicBezTo>
                    <a:cubicBezTo>
                      <a:pt x="95403" y="132539"/>
                      <a:pt x="108591" y="123203"/>
                      <a:pt x="116928" y="110323"/>
                    </a:cubicBezTo>
                    <a:cubicBezTo>
                      <a:pt x="125174" y="97577"/>
                      <a:pt x="206255" y="76573"/>
                      <a:pt x="128411" y="17582"/>
                    </a:cubicBezTo>
                    <a:cubicBezTo>
                      <a:pt x="119022" y="10466"/>
                      <a:pt x="112347" y="4683"/>
                      <a:pt x="107390" y="0"/>
                    </a:cubicBezTo>
                    <a:cubicBezTo>
                      <a:pt x="83824" y="606"/>
                      <a:pt x="60988" y="1192"/>
                      <a:pt x="38969" y="1755"/>
                    </a:cubicBezTo>
                    <a:cubicBezTo>
                      <a:pt x="48329" y="9683"/>
                      <a:pt x="58510" y="18077"/>
                      <a:pt x="63582" y="25861"/>
                    </a:cubicBezTo>
                    <a:cubicBezTo>
                      <a:pt x="72673" y="39808"/>
                      <a:pt x="89636" y="43548"/>
                      <a:pt x="103001" y="59500"/>
                    </a:cubicBezTo>
                    <a:cubicBezTo>
                      <a:pt x="105676" y="62697"/>
                      <a:pt x="106574" y="62015"/>
                      <a:pt x="110430" y="64289"/>
                    </a:cubicBezTo>
                    <a:cubicBezTo>
                      <a:pt x="110243" y="64606"/>
                      <a:pt x="56743" y="119587"/>
                      <a:pt x="46749" y="119818"/>
                    </a:cubicBezTo>
                    <a:cubicBezTo>
                      <a:pt x="41361" y="136462"/>
                      <a:pt x="39665" y="139828"/>
                      <a:pt x="41087" y="143559"/>
                    </a:cubicBezTo>
                    <a:cubicBezTo>
                      <a:pt x="65589" y="207886"/>
                      <a:pt x="27371" y="126611"/>
                      <a:pt x="90927" y="232521"/>
                    </a:cubicBezTo>
                    <a:cubicBezTo>
                      <a:pt x="92027" y="234362"/>
                      <a:pt x="92181" y="232314"/>
                      <a:pt x="87835" y="235497"/>
                    </a:cubicBezTo>
                    <a:cubicBezTo>
                      <a:pt x="61685" y="254655"/>
                      <a:pt x="74873" y="253050"/>
                      <a:pt x="66843" y="259559"/>
                    </a:cubicBezTo>
                    <a:cubicBezTo>
                      <a:pt x="52229" y="271401"/>
                      <a:pt x="30012" y="303487"/>
                      <a:pt x="29402" y="305511"/>
                    </a:cubicBezTo>
                    <a:cubicBezTo>
                      <a:pt x="21925" y="307545"/>
                      <a:pt x="24048" y="315454"/>
                      <a:pt x="20705" y="320112"/>
                    </a:cubicBezTo>
                    <a:cubicBezTo>
                      <a:pt x="15177" y="327795"/>
                      <a:pt x="19682" y="352920"/>
                      <a:pt x="38484" y="362017"/>
                    </a:cubicBezTo>
                    <a:cubicBezTo>
                      <a:pt x="59456" y="372161"/>
                      <a:pt x="60873" y="383521"/>
                      <a:pt x="71069" y="393055"/>
                    </a:cubicBezTo>
                    <a:cubicBezTo>
                      <a:pt x="116909" y="435930"/>
                      <a:pt x="102473" y="417147"/>
                      <a:pt x="93180" y="433031"/>
                    </a:cubicBezTo>
                    <a:cubicBezTo>
                      <a:pt x="88022" y="441854"/>
                      <a:pt x="79666" y="448166"/>
                      <a:pt x="74364" y="456907"/>
                    </a:cubicBezTo>
                    <a:cubicBezTo>
                      <a:pt x="73768" y="457897"/>
                      <a:pt x="68913" y="458166"/>
                      <a:pt x="67991" y="460253"/>
                    </a:cubicBezTo>
                    <a:cubicBezTo>
                      <a:pt x="67851" y="460575"/>
                      <a:pt x="11258" y="530229"/>
                      <a:pt x="9227" y="531806"/>
                    </a:cubicBezTo>
                    <a:cubicBezTo>
                      <a:pt x="-1713" y="540268"/>
                      <a:pt x="2864" y="551667"/>
                      <a:pt x="952" y="555547"/>
                    </a:cubicBezTo>
                    <a:cubicBezTo>
                      <a:pt x="-2136" y="561811"/>
                      <a:pt x="2614" y="563571"/>
                      <a:pt x="10490" y="569311"/>
                    </a:cubicBezTo>
                    <a:cubicBezTo>
                      <a:pt x="35055" y="607677"/>
                      <a:pt x="114839" y="664696"/>
                      <a:pt x="100273" y="671100"/>
                    </a:cubicBezTo>
                    <a:cubicBezTo>
                      <a:pt x="100023" y="671211"/>
                      <a:pt x="75050" y="699677"/>
                      <a:pt x="63932" y="712389"/>
                    </a:cubicBezTo>
                    <a:cubicBezTo>
                      <a:pt x="84021" y="712124"/>
                      <a:pt x="104394" y="711903"/>
                      <a:pt x="125030" y="711716"/>
                    </a:cubicBezTo>
                    <a:cubicBezTo>
                      <a:pt x="136148" y="699240"/>
                      <a:pt x="152957" y="680711"/>
                      <a:pt x="153086" y="680624"/>
                    </a:cubicBezTo>
                    <a:cubicBezTo>
                      <a:pt x="168037" y="670211"/>
                      <a:pt x="161707" y="650624"/>
                      <a:pt x="145758" y="646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9257128" y="3918526"/>
                <a:ext cx="156761" cy="734542"/>
              </a:xfrm>
              <a:custGeom>
                <a:avLst/>
                <a:gdLst/>
                <a:ahLst/>
                <a:cxnLst/>
                <a:rect l="l" t="t" r="r" b="b"/>
                <a:pathLst>
                  <a:path w="156761" h="734542" extrusionOk="0">
                    <a:moveTo>
                      <a:pt x="139979" y="710523"/>
                    </a:moveTo>
                    <a:cubicBezTo>
                      <a:pt x="146170" y="703336"/>
                      <a:pt x="163660" y="693047"/>
                      <a:pt x="153820" y="667677"/>
                    </a:cubicBezTo>
                    <a:cubicBezTo>
                      <a:pt x="155784" y="662114"/>
                      <a:pt x="140584" y="651965"/>
                      <a:pt x="134552" y="649961"/>
                    </a:cubicBezTo>
                    <a:cubicBezTo>
                      <a:pt x="129284" y="648215"/>
                      <a:pt x="99225" y="616186"/>
                      <a:pt x="95152" y="611730"/>
                    </a:cubicBezTo>
                    <a:cubicBezTo>
                      <a:pt x="93299" y="609701"/>
                      <a:pt x="92722" y="606475"/>
                      <a:pt x="90821" y="604508"/>
                    </a:cubicBezTo>
                    <a:cubicBezTo>
                      <a:pt x="36758" y="548720"/>
                      <a:pt x="51829" y="565133"/>
                      <a:pt x="58014" y="552210"/>
                    </a:cubicBezTo>
                    <a:cubicBezTo>
                      <a:pt x="63297" y="541176"/>
                      <a:pt x="103614" y="496383"/>
                      <a:pt x="116812" y="486724"/>
                    </a:cubicBezTo>
                    <a:cubicBezTo>
                      <a:pt x="131714" y="475810"/>
                      <a:pt x="133049" y="461628"/>
                      <a:pt x="152173" y="447306"/>
                    </a:cubicBezTo>
                    <a:cubicBezTo>
                      <a:pt x="156236" y="412829"/>
                      <a:pt x="127886" y="412147"/>
                      <a:pt x="122853" y="397911"/>
                    </a:cubicBezTo>
                    <a:cubicBezTo>
                      <a:pt x="122171" y="395978"/>
                      <a:pt x="119732" y="394175"/>
                      <a:pt x="117681" y="393339"/>
                    </a:cubicBezTo>
                    <a:cubicBezTo>
                      <a:pt x="112341" y="391166"/>
                      <a:pt x="93361" y="364319"/>
                      <a:pt x="76783" y="354247"/>
                    </a:cubicBezTo>
                    <a:cubicBezTo>
                      <a:pt x="74655" y="352954"/>
                      <a:pt x="76509" y="352113"/>
                      <a:pt x="56545" y="334040"/>
                    </a:cubicBezTo>
                    <a:cubicBezTo>
                      <a:pt x="62793" y="321507"/>
                      <a:pt x="61818" y="323074"/>
                      <a:pt x="96680" y="285381"/>
                    </a:cubicBezTo>
                    <a:cubicBezTo>
                      <a:pt x="161187" y="215641"/>
                      <a:pt x="147000" y="226910"/>
                      <a:pt x="113464" y="181674"/>
                    </a:cubicBezTo>
                    <a:cubicBezTo>
                      <a:pt x="108662" y="175193"/>
                      <a:pt x="89476" y="168862"/>
                      <a:pt x="84308" y="162674"/>
                    </a:cubicBezTo>
                    <a:cubicBezTo>
                      <a:pt x="58826" y="132145"/>
                      <a:pt x="75813" y="141116"/>
                      <a:pt x="77599" y="127260"/>
                    </a:cubicBezTo>
                    <a:cubicBezTo>
                      <a:pt x="153628" y="56861"/>
                      <a:pt x="133688" y="75452"/>
                      <a:pt x="100584" y="44899"/>
                    </a:cubicBezTo>
                    <a:cubicBezTo>
                      <a:pt x="74915" y="21236"/>
                      <a:pt x="60886" y="7750"/>
                      <a:pt x="53337" y="0"/>
                    </a:cubicBezTo>
                    <a:cubicBezTo>
                      <a:pt x="35563" y="495"/>
                      <a:pt x="17774" y="990"/>
                      <a:pt x="0" y="1486"/>
                    </a:cubicBezTo>
                    <a:cubicBezTo>
                      <a:pt x="11180" y="19933"/>
                      <a:pt x="30899" y="35592"/>
                      <a:pt x="74060" y="70702"/>
                    </a:cubicBezTo>
                    <a:cubicBezTo>
                      <a:pt x="69084" y="74755"/>
                      <a:pt x="63686" y="86967"/>
                      <a:pt x="52376" y="92640"/>
                    </a:cubicBezTo>
                    <a:cubicBezTo>
                      <a:pt x="50628" y="93520"/>
                      <a:pt x="37906" y="116736"/>
                      <a:pt x="37584" y="116799"/>
                    </a:cubicBezTo>
                    <a:cubicBezTo>
                      <a:pt x="30717" y="118246"/>
                      <a:pt x="33209" y="124986"/>
                      <a:pt x="27706" y="132376"/>
                    </a:cubicBezTo>
                    <a:cubicBezTo>
                      <a:pt x="-3688" y="174530"/>
                      <a:pt x="62956" y="193174"/>
                      <a:pt x="70842" y="201977"/>
                    </a:cubicBezTo>
                    <a:cubicBezTo>
                      <a:pt x="79314" y="211444"/>
                      <a:pt x="78661" y="211232"/>
                      <a:pt x="90556" y="222016"/>
                    </a:cubicBezTo>
                    <a:cubicBezTo>
                      <a:pt x="88640" y="231381"/>
                      <a:pt x="84169" y="224694"/>
                      <a:pt x="83770" y="230708"/>
                    </a:cubicBezTo>
                    <a:cubicBezTo>
                      <a:pt x="83569" y="233838"/>
                      <a:pt x="81907" y="235631"/>
                      <a:pt x="79256" y="236737"/>
                    </a:cubicBezTo>
                    <a:cubicBezTo>
                      <a:pt x="71217" y="240078"/>
                      <a:pt x="70165" y="251251"/>
                      <a:pt x="60858" y="253179"/>
                    </a:cubicBezTo>
                    <a:cubicBezTo>
                      <a:pt x="60541" y="253242"/>
                      <a:pt x="47867" y="271179"/>
                      <a:pt x="39174" y="278814"/>
                    </a:cubicBezTo>
                    <a:cubicBezTo>
                      <a:pt x="31154" y="285857"/>
                      <a:pt x="16636" y="307660"/>
                      <a:pt x="14460" y="311444"/>
                    </a:cubicBezTo>
                    <a:cubicBezTo>
                      <a:pt x="4687" y="317675"/>
                      <a:pt x="2516" y="330454"/>
                      <a:pt x="7429" y="338949"/>
                    </a:cubicBezTo>
                    <a:cubicBezTo>
                      <a:pt x="13034" y="348632"/>
                      <a:pt x="8712" y="342766"/>
                      <a:pt x="12472" y="353175"/>
                    </a:cubicBezTo>
                    <a:cubicBezTo>
                      <a:pt x="26241" y="360901"/>
                      <a:pt x="25482" y="367844"/>
                      <a:pt x="30827" y="372478"/>
                    </a:cubicBezTo>
                    <a:cubicBezTo>
                      <a:pt x="40197" y="380603"/>
                      <a:pt x="63667" y="403055"/>
                      <a:pt x="63965" y="403373"/>
                    </a:cubicBezTo>
                    <a:cubicBezTo>
                      <a:pt x="110170" y="452974"/>
                      <a:pt x="98970" y="425541"/>
                      <a:pt x="87963" y="448099"/>
                    </a:cubicBezTo>
                    <a:cubicBezTo>
                      <a:pt x="86028" y="452065"/>
                      <a:pt x="79496" y="451330"/>
                      <a:pt x="67869" y="469988"/>
                    </a:cubicBezTo>
                    <a:cubicBezTo>
                      <a:pt x="59652" y="483181"/>
                      <a:pt x="49735" y="488762"/>
                      <a:pt x="43376" y="497686"/>
                    </a:cubicBezTo>
                    <a:cubicBezTo>
                      <a:pt x="39030" y="503787"/>
                      <a:pt x="35515" y="510388"/>
                      <a:pt x="29415" y="515070"/>
                    </a:cubicBezTo>
                    <a:cubicBezTo>
                      <a:pt x="29098" y="515315"/>
                      <a:pt x="14239" y="541248"/>
                      <a:pt x="8760" y="541518"/>
                    </a:cubicBezTo>
                    <a:cubicBezTo>
                      <a:pt x="-2147" y="560619"/>
                      <a:pt x="-3568" y="552989"/>
                      <a:pt x="12914" y="588047"/>
                    </a:cubicBezTo>
                    <a:cubicBezTo>
                      <a:pt x="20151" y="591576"/>
                      <a:pt x="23292" y="598792"/>
                      <a:pt x="27744" y="604778"/>
                    </a:cubicBezTo>
                    <a:cubicBezTo>
                      <a:pt x="33185" y="612100"/>
                      <a:pt x="55877" y="629475"/>
                      <a:pt x="60012" y="644081"/>
                    </a:cubicBezTo>
                    <a:cubicBezTo>
                      <a:pt x="61194" y="648249"/>
                      <a:pt x="81614" y="657730"/>
                      <a:pt x="85350" y="670379"/>
                    </a:cubicBezTo>
                    <a:cubicBezTo>
                      <a:pt x="86148" y="673076"/>
                      <a:pt x="86378" y="666201"/>
                      <a:pt x="97952" y="681057"/>
                    </a:cubicBezTo>
                    <a:cubicBezTo>
                      <a:pt x="91987" y="688091"/>
                      <a:pt x="84150" y="693293"/>
                      <a:pt x="78512" y="700677"/>
                    </a:cubicBezTo>
                    <a:cubicBezTo>
                      <a:pt x="77801" y="701610"/>
                      <a:pt x="72970" y="701317"/>
                      <a:pt x="71822" y="703321"/>
                    </a:cubicBezTo>
                    <a:cubicBezTo>
                      <a:pt x="70621" y="705413"/>
                      <a:pt x="54658" y="720370"/>
                      <a:pt x="40946" y="733509"/>
                    </a:cubicBezTo>
                    <a:cubicBezTo>
                      <a:pt x="64407" y="733841"/>
                      <a:pt x="87838" y="734187"/>
                      <a:pt x="111207" y="734543"/>
                    </a:cubicBezTo>
                    <a:cubicBezTo>
                      <a:pt x="111601" y="733774"/>
                      <a:pt x="111952" y="732927"/>
                      <a:pt x="112221" y="731947"/>
                    </a:cubicBezTo>
                    <a:cubicBezTo>
                      <a:pt x="112984" y="729235"/>
                      <a:pt x="125327" y="727548"/>
                      <a:pt x="139979" y="7105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9590157" y="3908141"/>
                <a:ext cx="161827" cy="750648"/>
              </a:xfrm>
              <a:custGeom>
                <a:avLst/>
                <a:gdLst/>
                <a:ahLst/>
                <a:cxnLst/>
                <a:rect l="l" t="t" r="r" b="b"/>
                <a:pathLst>
                  <a:path w="161827" h="750648" extrusionOk="0">
                    <a:moveTo>
                      <a:pt x="121126" y="744504"/>
                    </a:moveTo>
                    <a:cubicBezTo>
                      <a:pt x="131293" y="734961"/>
                      <a:pt x="150907" y="710961"/>
                      <a:pt x="153034" y="709480"/>
                    </a:cubicBezTo>
                    <a:cubicBezTo>
                      <a:pt x="167980" y="699062"/>
                      <a:pt x="161650" y="679470"/>
                      <a:pt x="145701" y="675740"/>
                    </a:cubicBezTo>
                    <a:cubicBezTo>
                      <a:pt x="138742" y="657355"/>
                      <a:pt x="123460" y="657946"/>
                      <a:pt x="119258" y="646066"/>
                    </a:cubicBezTo>
                    <a:cubicBezTo>
                      <a:pt x="118576" y="644134"/>
                      <a:pt x="116137" y="642331"/>
                      <a:pt x="114086" y="641494"/>
                    </a:cubicBezTo>
                    <a:cubicBezTo>
                      <a:pt x="108745" y="639321"/>
                      <a:pt x="89766" y="612475"/>
                      <a:pt x="73188" y="602403"/>
                    </a:cubicBezTo>
                    <a:cubicBezTo>
                      <a:pt x="71838" y="601580"/>
                      <a:pt x="70926" y="600032"/>
                      <a:pt x="69845" y="598787"/>
                    </a:cubicBezTo>
                    <a:cubicBezTo>
                      <a:pt x="44805" y="569883"/>
                      <a:pt x="51178" y="590475"/>
                      <a:pt x="60879" y="572902"/>
                    </a:cubicBezTo>
                    <a:cubicBezTo>
                      <a:pt x="67626" y="560676"/>
                      <a:pt x="110215" y="519056"/>
                      <a:pt x="111180" y="513234"/>
                    </a:cubicBezTo>
                    <a:cubicBezTo>
                      <a:pt x="111641" y="510436"/>
                      <a:pt x="123787" y="507364"/>
                      <a:pt x="136480" y="488940"/>
                    </a:cubicBezTo>
                    <a:cubicBezTo>
                      <a:pt x="143953" y="478099"/>
                      <a:pt x="145917" y="479551"/>
                      <a:pt x="148395" y="471729"/>
                    </a:cubicBezTo>
                    <a:cubicBezTo>
                      <a:pt x="159278" y="468349"/>
                      <a:pt x="164901" y="457782"/>
                      <a:pt x="152482" y="443772"/>
                    </a:cubicBezTo>
                    <a:cubicBezTo>
                      <a:pt x="143516" y="433661"/>
                      <a:pt x="79450" y="366632"/>
                      <a:pt x="76007" y="358877"/>
                    </a:cubicBezTo>
                    <a:cubicBezTo>
                      <a:pt x="75238" y="357151"/>
                      <a:pt x="73485" y="358137"/>
                      <a:pt x="67938" y="353574"/>
                    </a:cubicBezTo>
                    <a:cubicBezTo>
                      <a:pt x="97791" y="312415"/>
                      <a:pt x="112170" y="311848"/>
                      <a:pt x="109836" y="300295"/>
                    </a:cubicBezTo>
                    <a:cubicBezTo>
                      <a:pt x="137004" y="277497"/>
                      <a:pt x="124118" y="278934"/>
                      <a:pt x="131841" y="275771"/>
                    </a:cubicBezTo>
                    <a:cubicBezTo>
                      <a:pt x="132513" y="275497"/>
                      <a:pt x="131855" y="271511"/>
                      <a:pt x="131481" y="269300"/>
                    </a:cubicBezTo>
                    <a:cubicBezTo>
                      <a:pt x="125362" y="233040"/>
                      <a:pt x="103746" y="225944"/>
                      <a:pt x="97181" y="205876"/>
                    </a:cubicBezTo>
                    <a:cubicBezTo>
                      <a:pt x="96792" y="204694"/>
                      <a:pt x="95490" y="203833"/>
                      <a:pt x="94713" y="202746"/>
                    </a:cubicBezTo>
                    <a:cubicBezTo>
                      <a:pt x="88733" y="194492"/>
                      <a:pt x="92431" y="179948"/>
                      <a:pt x="89214" y="177145"/>
                    </a:cubicBezTo>
                    <a:cubicBezTo>
                      <a:pt x="89406" y="176876"/>
                      <a:pt x="89713" y="176631"/>
                      <a:pt x="89814" y="176347"/>
                    </a:cubicBezTo>
                    <a:cubicBezTo>
                      <a:pt x="95337" y="161386"/>
                      <a:pt x="108524" y="152049"/>
                      <a:pt x="116862" y="139169"/>
                    </a:cubicBezTo>
                    <a:cubicBezTo>
                      <a:pt x="125929" y="125155"/>
                      <a:pt x="205756" y="105092"/>
                      <a:pt x="128345" y="46428"/>
                    </a:cubicBezTo>
                    <a:cubicBezTo>
                      <a:pt x="91471" y="18486"/>
                      <a:pt x="97829" y="15697"/>
                      <a:pt x="79239" y="0"/>
                    </a:cubicBezTo>
                    <a:cubicBezTo>
                      <a:pt x="58127" y="635"/>
                      <a:pt x="36780" y="1274"/>
                      <a:pt x="15240" y="1909"/>
                    </a:cubicBezTo>
                    <a:cubicBezTo>
                      <a:pt x="17243" y="9928"/>
                      <a:pt x="22876" y="15462"/>
                      <a:pt x="27655" y="21361"/>
                    </a:cubicBezTo>
                    <a:cubicBezTo>
                      <a:pt x="34446" y="22005"/>
                      <a:pt x="69490" y="62635"/>
                      <a:pt x="77159" y="67746"/>
                    </a:cubicBezTo>
                    <a:cubicBezTo>
                      <a:pt x="108966" y="88976"/>
                      <a:pt x="100495" y="89039"/>
                      <a:pt x="106844" y="91395"/>
                    </a:cubicBezTo>
                    <a:cubicBezTo>
                      <a:pt x="113663" y="93924"/>
                      <a:pt x="110422" y="92159"/>
                      <a:pt x="85660" y="116794"/>
                    </a:cubicBezTo>
                    <a:cubicBezTo>
                      <a:pt x="80838" y="121592"/>
                      <a:pt x="56134" y="148453"/>
                      <a:pt x="46692" y="148669"/>
                    </a:cubicBezTo>
                    <a:cubicBezTo>
                      <a:pt x="41304" y="165313"/>
                      <a:pt x="39608" y="168679"/>
                      <a:pt x="41030" y="172410"/>
                    </a:cubicBezTo>
                    <a:cubicBezTo>
                      <a:pt x="46178" y="185934"/>
                      <a:pt x="44022" y="194770"/>
                      <a:pt x="54775" y="205126"/>
                    </a:cubicBezTo>
                    <a:cubicBezTo>
                      <a:pt x="62454" y="212520"/>
                      <a:pt x="89775" y="260083"/>
                      <a:pt x="91519" y="262252"/>
                    </a:cubicBezTo>
                    <a:cubicBezTo>
                      <a:pt x="82351" y="266732"/>
                      <a:pt x="71070" y="274372"/>
                      <a:pt x="69787" y="284540"/>
                    </a:cubicBezTo>
                    <a:cubicBezTo>
                      <a:pt x="69259" y="288728"/>
                      <a:pt x="58583" y="290968"/>
                      <a:pt x="40434" y="319103"/>
                    </a:cubicBezTo>
                    <a:cubicBezTo>
                      <a:pt x="37025" y="324387"/>
                      <a:pt x="31262" y="327978"/>
                      <a:pt x="29350" y="334367"/>
                    </a:cubicBezTo>
                    <a:cubicBezTo>
                      <a:pt x="21873" y="336401"/>
                      <a:pt x="23995" y="344310"/>
                      <a:pt x="20653" y="348968"/>
                    </a:cubicBezTo>
                    <a:cubicBezTo>
                      <a:pt x="14040" y="358161"/>
                      <a:pt x="22252" y="375118"/>
                      <a:pt x="28553" y="384478"/>
                    </a:cubicBezTo>
                    <a:cubicBezTo>
                      <a:pt x="32001" y="389608"/>
                      <a:pt x="50880" y="392522"/>
                      <a:pt x="63924" y="413575"/>
                    </a:cubicBezTo>
                    <a:cubicBezTo>
                      <a:pt x="68097" y="420315"/>
                      <a:pt x="97676" y="446623"/>
                      <a:pt x="103448" y="451743"/>
                    </a:cubicBezTo>
                    <a:cubicBezTo>
                      <a:pt x="91221" y="463493"/>
                      <a:pt x="75867" y="483195"/>
                      <a:pt x="74311" y="485762"/>
                    </a:cubicBezTo>
                    <a:cubicBezTo>
                      <a:pt x="73711" y="486753"/>
                      <a:pt x="68861" y="487022"/>
                      <a:pt x="67938" y="489109"/>
                    </a:cubicBezTo>
                    <a:cubicBezTo>
                      <a:pt x="65076" y="495628"/>
                      <a:pt x="28380" y="533042"/>
                      <a:pt x="13790" y="558013"/>
                    </a:cubicBezTo>
                    <a:cubicBezTo>
                      <a:pt x="3532" y="562422"/>
                      <a:pt x="-205" y="573321"/>
                      <a:pt x="1952" y="582162"/>
                    </a:cubicBezTo>
                    <a:cubicBezTo>
                      <a:pt x="-339" y="586989"/>
                      <a:pt x="-1636" y="589734"/>
                      <a:pt x="4031" y="593609"/>
                    </a:cubicBezTo>
                    <a:cubicBezTo>
                      <a:pt x="14928" y="601056"/>
                      <a:pt x="23914" y="617754"/>
                      <a:pt x="27223" y="620624"/>
                    </a:cubicBezTo>
                    <a:cubicBezTo>
                      <a:pt x="43590" y="634816"/>
                      <a:pt x="104630" y="694807"/>
                      <a:pt x="105547" y="696610"/>
                    </a:cubicBezTo>
                    <a:cubicBezTo>
                      <a:pt x="91677" y="707778"/>
                      <a:pt x="82087" y="721975"/>
                      <a:pt x="57008" y="749605"/>
                    </a:cubicBezTo>
                    <a:cubicBezTo>
                      <a:pt x="76631" y="749952"/>
                      <a:pt x="96110" y="750302"/>
                      <a:pt x="115431" y="750649"/>
                    </a:cubicBezTo>
                    <a:cubicBezTo>
                      <a:pt x="116852" y="748836"/>
                      <a:pt x="118672" y="746802"/>
                      <a:pt x="121126" y="744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10104329" y="3890338"/>
                <a:ext cx="157149" cy="776153"/>
              </a:xfrm>
              <a:custGeom>
                <a:avLst/>
                <a:gdLst/>
                <a:ahLst/>
                <a:cxnLst/>
                <a:rect l="l" t="t" r="r" b="b"/>
                <a:pathLst>
                  <a:path w="157149" h="776153" extrusionOk="0">
                    <a:moveTo>
                      <a:pt x="148583" y="717466"/>
                    </a:moveTo>
                    <a:cubicBezTo>
                      <a:pt x="163092" y="707355"/>
                      <a:pt x="156949" y="688336"/>
                      <a:pt x="141466" y="684711"/>
                    </a:cubicBezTo>
                    <a:cubicBezTo>
                      <a:pt x="134695" y="666816"/>
                      <a:pt x="119816" y="667263"/>
                      <a:pt x="115792" y="655898"/>
                    </a:cubicBezTo>
                    <a:cubicBezTo>
                      <a:pt x="115129" y="654023"/>
                      <a:pt x="112761" y="652268"/>
                      <a:pt x="110773" y="651456"/>
                    </a:cubicBezTo>
                    <a:cubicBezTo>
                      <a:pt x="105591" y="649345"/>
                      <a:pt x="87164" y="623282"/>
                      <a:pt x="71066" y="613504"/>
                    </a:cubicBezTo>
                    <a:cubicBezTo>
                      <a:pt x="69289" y="612427"/>
                      <a:pt x="65130" y="606181"/>
                      <a:pt x="61672" y="602898"/>
                    </a:cubicBezTo>
                    <a:cubicBezTo>
                      <a:pt x="49555" y="591378"/>
                      <a:pt x="49589" y="594869"/>
                      <a:pt x="53042" y="591124"/>
                    </a:cubicBezTo>
                    <a:cubicBezTo>
                      <a:pt x="53330" y="590811"/>
                      <a:pt x="98070" y="538984"/>
                      <a:pt x="100078" y="537585"/>
                    </a:cubicBezTo>
                    <a:cubicBezTo>
                      <a:pt x="109697" y="530873"/>
                      <a:pt x="105682" y="527393"/>
                      <a:pt x="110418" y="524508"/>
                    </a:cubicBezTo>
                    <a:cubicBezTo>
                      <a:pt x="126477" y="514729"/>
                      <a:pt x="137984" y="496344"/>
                      <a:pt x="142667" y="489243"/>
                    </a:cubicBezTo>
                    <a:cubicBezTo>
                      <a:pt x="135665" y="482099"/>
                      <a:pt x="128600" y="475012"/>
                      <a:pt x="121512" y="467945"/>
                    </a:cubicBezTo>
                    <a:cubicBezTo>
                      <a:pt x="128898" y="462580"/>
                      <a:pt x="135765" y="457681"/>
                      <a:pt x="142158" y="453142"/>
                    </a:cubicBezTo>
                    <a:cubicBezTo>
                      <a:pt x="129762" y="439959"/>
                      <a:pt x="76593" y="383324"/>
                      <a:pt x="73808" y="377070"/>
                    </a:cubicBezTo>
                    <a:cubicBezTo>
                      <a:pt x="73064" y="375392"/>
                      <a:pt x="71359" y="376348"/>
                      <a:pt x="65975" y="371920"/>
                    </a:cubicBezTo>
                    <a:cubicBezTo>
                      <a:pt x="95141" y="331699"/>
                      <a:pt x="108929" y="331459"/>
                      <a:pt x="106652" y="320194"/>
                    </a:cubicBezTo>
                    <a:cubicBezTo>
                      <a:pt x="133033" y="298059"/>
                      <a:pt x="120551" y="299444"/>
                      <a:pt x="128019" y="296382"/>
                    </a:cubicBezTo>
                    <a:cubicBezTo>
                      <a:pt x="128672" y="296117"/>
                      <a:pt x="128033" y="292247"/>
                      <a:pt x="127673" y="290103"/>
                    </a:cubicBezTo>
                    <a:cubicBezTo>
                      <a:pt x="127476" y="288939"/>
                      <a:pt x="126175" y="287920"/>
                      <a:pt x="126098" y="286785"/>
                    </a:cubicBezTo>
                    <a:cubicBezTo>
                      <a:pt x="125743" y="281261"/>
                      <a:pt x="125527" y="279454"/>
                      <a:pt x="123336" y="278329"/>
                    </a:cubicBezTo>
                    <a:cubicBezTo>
                      <a:pt x="123116" y="262290"/>
                      <a:pt x="116997" y="264502"/>
                      <a:pt x="109957" y="252872"/>
                    </a:cubicBezTo>
                    <a:cubicBezTo>
                      <a:pt x="104967" y="244626"/>
                      <a:pt x="97465" y="238001"/>
                      <a:pt x="94368" y="228525"/>
                    </a:cubicBezTo>
                    <a:cubicBezTo>
                      <a:pt x="93993" y="227376"/>
                      <a:pt x="92725" y="226540"/>
                      <a:pt x="91966" y="225487"/>
                    </a:cubicBezTo>
                    <a:cubicBezTo>
                      <a:pt x="86160" y="217472"/>
                      <a:pt x="89753" y="203352"/>
                      <a:pt x="86626" y="200631"/>
                    </a:cubicBezTo>
                    <a:cubicBezTo>
                      <a:pt x="86813" y="200371"/>
                      <a:pt x="87111" y="200131"/>
                      <a:pt x="87212" y="199857"/>
                    </a:cubicBezTo>
                    <a:cubicBezTo>
                      <a:pt x="92576" y="185333"/>
                      <a:pt x="105380" y="176265"/>
                      <a:pt x="113472" y="163761"/>
                    </a:cubicBezTo>
                    <a:cubicBezTo>
                      <a:pt x="121473" y="151395"/>
                      <a:pt x="200201" y="130991"/>
                      <a:pt x="124624" y="73717"/>
                    </a:cubicBezTo>
                    <a:cubicBezTo>
                      <a:pt x="85939" y="44404"/>
                      <a:pt x="96289" y="43616"/>
                      <a:pt x="72098" y="24702"/>
                    </a:cubicBezTo>
                    <a:cubicBezTo>
                      <a:pt x="64698" y="18914"/>
                      <a:pt x="74740" y="22505"/>
                      <a:pt x="77871" y="13856"/>
                    </a:cubicBezTo>
                    <a:cubicBezTo>
                      <a:pt x="78961" y="10851"/>
                      <a:pt x="81507" y="9620"/>
                      <a:pt x="83351" y="7558"/>
                    </a:cubicBezTo>
                    <a:cubicBezTo>
                      <a:pt x="86693" y="3813"/>
                      <a:pt x="89306" y="1462"/>
                      <a:pt x="90862" y="0"/>
                    </a:cubicBezTo>
                    <a:cubicBezTo>
                      <a:pt x="70163" y="865"/>
                      <a:pt x="47634" y="1760"/>
                      <a:pt x="23492" y="2683"/>
                    </a:cubicBezTo>
                    <a:cubicBezTo>
                      <a:pt x="13849" y="8303"/>
                      <a:pt x="13042" y="23866"/>
                      <a:pt x="15213" y="29428"/>
                    </a:cubicBezTo>
                    <a:cubicBezTo>
                      <a:pt x="14924" y="36390"/>
                      <a:pt x="27723" y="51452"/>
                      <a:pt x="30369" y="52308"/>
                    </a:cubicBezTo>
                    <a:cubicBezTo>
                      <a:pt x="39268" y="55193"/>
                      <a:pt x="65898" y="88390"/>
                      <a:pt x="74922" y="94414"/>
                    </a:cubicBezTo>
                    <a:cubicBezTo>
                      <a:pt x="105802" y="115025"/>
                      <a:pt x="97581" y="115087"/>
                      <a:pt x="103742" y="117376"/>
                    </a:cubicBezTo>
                    <a:cubicBezTo>
                      <a:pt x="106187" y="118280"/>
                      <a:pt x="109865" y="119390"/>
                      <a:pt x="102114" y="124116"/>
                    </a:cubicBezTo>
                    <a:cubicBezTo>
                      <a:pt x="93859" y="129145"/>
                      <a:pt x="57081" y="172717"/>
                      <a:pt x="45344" y="172982"/>
                    </a:cubicBezTo>
                    <a:cubicBezTo>
                      <a:pt x="40114" y="189145"/>
                      <a:pt x="38466" y="192410"/>
                      <a:pt x="39845" y="196035"/>
                    </a:cubicBezTo>
                    <a:cubicBezTo>
                      <a:pt x="44844" y="209169"/>
                      <a:pt x="42750" y="217742"/>
                      <a:pt x="53191" y="227799"/>
                    </a:cubicBezTo>
                    <a:cubicBezTo>
                      <a:pt x="60664" y="234992"/>
                      <a:pt x="87159" y="281146"/>
                      <a:pt x="88874" y="283261"/>
                    </a:cubicBezTo>
                    <a:cubicBezTo>
                      <a:pt x="79979" y="287612"/>
                      <a:pt x="69015" y="295031"/>
                      <a:pt x="67771" y="304901"/>
                    </a:cubicBezTo>
                    <a:cubicBezTo>
                      <a:pt x="67257" y="308968"/>
                      <a:pt x="56894" y="311136"/>
                      <a:pt x="39268" y="338459"/>
                    </a:cubicBezTo>
                    <a:cubicBezTo>
                      <a:pt x="35959" y="343589"/>
                      <a:pt x="30365" y="347074"/>
                      <a:pt x="28506" y="353276"/>
                    </a:cubicBezTo>
                    <a:cubicBezTo>
                      <a:pt x="21244" y="355252"/>
                      <a:pt x="23310" y="362930"/>
                      <a:pt x="20058" y="367454"/>
                    </a:cubicBezTo>
                    <a:cubicBezTo>
                      <a:pt x="13637" y="376377"/>
                      <a:pt x="21614" y="392844"/>
                      <a:pt x="27728" y="401935"/>
                    </a:cubicBezTo>
                    <a:cubicBezTo>
                      <a:pt x="31080" y="406916"/>
                      <a:pt x="49402" y="409743"/>
                      <a:pt x="62071" y="430185"/>
                    </a:cubicBezTo>
                    <a:cubicBezTo>
                      <a:pt x="66115" y="436714"/>
                      <a:pt x="94661" y="462113"/>
                      <a:pt x="100448" y="467243"/>
                    </a:cubicBezTo>
                    <a:cubicBezTo>
                      <a:pt x="83115" y="483897"/>
                      <a:pt x="26157" y="548580"/>
                      <a:pt x="13397" y="570422"/>
                    </a:cubicBezTo>
                    <a:cubicBezTo>
                      <a:pt x="3437" y="574696"/>
                      <a:pt x="-189" y="585282"/>
                      <a:pt x="1905" y="593869"/>
                    </a:cubicBezTo>
                    <a:cubicBezTo>
                      <a:pt x="-319" y="598547"/>
                      <a:pt x="-1606" y="601210"/>
                      <a:pt x="3922" y="604980"/>
                    </a:cubicBezTo>
                    <a:cubicBezTo>
                      <a:pt x="14497" y="612210"/>
                      <a:pt x="23228" y="628422"/>
                      <a:pt x="26436" y="631206"/>
                    </a:cubicBezTo>
                    <a:cubicBezTo>
                      <a:pt x="50818" y="652355"/>
                      <a:pt x="102325" y="704668"/>
                      <a:pt x="102484" y="704980"/>
                    </a:cubicBezTo>
                    <a:cubicBezTo>
                      <a:pt x="97091" y="709317"/>
                      <a:pt x="98474" y="706350"/>
                      <a:pt x="94833" y="710898"/>
                    </a:cubicBezTo>
                    <a:cubicBezTo>
                      <a:pt x="59501" y="755057"/>
                      <a:pt x="37871" y="770437"/>
                      <a:pt x="39580" y="775557"/>
                    </a:cubicBezTo>
                    <a:cubicBezTo>
                      <a:pt x="59160" y="775788"/>
                      <a:pt x="78164" y="775985"/>
                      <a:pt x="96596" y="776154"/>
                    </a:cubicBezTo>
                    <a:cubicBezTo>
                      <a:pt x="104722" y="767014"/>
                      <a:pt x="147450" y="718259"/>
                      <a:pt x="148583" y="7174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8364331" y="3940742"/>
                <a:ext cx="152537" cy="712268"/>
              </a:xfrm>
              <a:custGeom>
                <a:avLst/>
                <a:gdLst/>
                <a:ahLst/>
                <a:cxnLst/>
                <a:rect l="l" t="t" r="r" b="b"/>
                <a:pathLst>
                  <a:path w="152537" h="712268" extrusionOk="0">
                    <a:moveTo>
                      <a:pt x="148532" y="651412"/>
                    </a:moveTo>
                    <a:cubicBezTo>
                      <a:pt x="159582" y="636614"/>
                      <a:pt x="138062" y="635600"/>
                      <a:pt x="136372" y="631013"/>
                    </a:cubicBezTo>
                    <a:cubicBezTo>
                      <a:pt x="132155" y="619528"/>
                      <a:pt x="118189" y="617576"/>
                      <a:pt x="114698" y="609826"/>
                    </a:cubicBezTo>
                    <a:cubicBezTo>
                      <a:pt x="106567" y="591787"/>
                      <a:pt x="90368" y="586287"/>
                      <a:pt x="65933" y="554244"/>
                    </a:cubicBezTo>
                    <a:cubicBezTo>
                      <a:pt x="71100" y="545643"/>
                      <a:pt x="74904" y="550373"/>
                      <a:pt x="89643" y="529984"/>
                    </a:cubicBezTo>
                    <a:cubicBezTo>
                      <a:pt x="119178" y="489133"/>
                      <a:pt x="123534" y="496791"/>
                      <a:pt x="134619" y="474854"/>
                    </a:cubicBezTo>
                    <a:cubicBezTo>
                      <a:pt x="141746" y="460719"/>
                      <a:pt x="150236" y="464152"/>
                      <a:pt x="116239" y="428738"/>
                    </a:cubicBezTo>
                    <a:cubicBezTo>
                      <a:pt x="108037" y="420190"/>
                      <a:pt x="99171" y="411873"/>
                      <a:pt x="92304" y="402344"/>
                    </a:cubicBezTo>
                    <a:cubicBezTo>
                      <a:pt x="82607" y="388897"/>
                      <a:pt x="66682" y="381195"/>
                      <a:pt x="59718" y="365531"/>
                    </a:cubicBezTo>
                    <a:cubicBezTo>
                      <a:pt x="58988" y="363892"/>
                      <a:pt x="57370" y="364791"/>
                      <a:pt x="52150" y="360589"/>
                    </a:cubicBezTo>
                    <a:cubicBezTo>
                      <a:pt x="58057" y="352786"/>
                      <a:pt x="104555" y="298521"/>
                      <a:pt x="119380" y="293035"/>
                    </a:cubicBezTo>
                    <a:cubicBezTo>
                      <a:pt x="124951" y="290978"/>
                      <a:pt x="124077" y="282598"/>
                      <a:pt x="130700" y="281458"/>
                    </a:cubicBezTo>
                    <a:cubicBezTo>
                      <a:pt x="131007" y="281405"/>
                      <a:pt x="129941" y="283579"/>
                      <a:pt x="134734" y="259497"/>
                    </a:cubicBezTo>
                    <a:cubicBezTo>
                      <a:pt x="136914" y="256636"/>
                      <a:pt x="134647" y="255367"/>
                      <a:pt x="131391" y="247516"/>
                    </a:cubicBezTo>
                    <a:cubicBezTo>
                      <a:pt x="101496" y="239155"/>
                      <a:pt x="66591" y="171756"/>
                      <a:pt x="61078" y="168823"/>
                    </a:cubicBezTo>
                    <a:cubicBezTo>
                      <a:pt x="54666" y="165419"/>
                      <a:pt x="51098" y="159809"/>
                      <a:pt x="48351" y="153785"/>
                    </a:cubicBezTo>
                    <a:cubicBezTo>
                      <a:pt x="49950" y="152405"/>
                      <a:pt x="51376" y="150664"/>
                      <a:pt x="52784" y="148727"/>
                    </a:cubicBezTo>
                    <a:cubicBezTo>
                      <a:pt x="68478" y="127082"/>
                      <a:pt x="90032" y="120313"/>
                      <a:pt x="106682" y="103419"/>
                    </a:cubicBezTo>
                    <a:cubicBezTo>
                      <a:pt x="129893" y="79871"/>
                      <a:pt x="136069" y="72654"/>
                      <a:pt x="151010" y="63630"/>
                    </a:cubicBezTo>
                    <a:cubicBezTo>
                      <a:pt x="147662" y="58986"/>
                      <a:pt x="153997" y="58851"/>
                      <a:pt x="152215" y="50596"/>
                    </a:cubicBezTo>
                    <a:cubicBezTo>
                      <a:pt x="149838" y="39390"/>
                      <a:pt x="123189" y="16188"/>
                      <a:pt x="109266" y="0"/>
                    </a:cubicBezTo>
                    <a:cubicBezTo>
                      <a:pt x="89686" y="495"/>
                      <a:pt x="71014" y="971"/>
                      <a:pt x="53331" y="1413"/>
                    </a:cubicBezTo>
                    <a:cubicBezTo>
                      <a:pt x="59229" y="7827"/>
                      <a:pt x="59267" y="11014"/>
                      <a:pt x="66452" y="17736"/>
                    </a:cubicBezTo>
                    <a:cubicBezTo>
                      <a:pt x="122156" y="69837"/>
                      <a:pt x="99306" y="32625"/>
                      <a:pt x="49350" y="100145"/>
                    </a:cubicBezTo>
                    <a:cubicBezTo>
                      <a:pt x="44528" y="106659"/>
                      <a:pt x="26989" y="113602"/>
                      <a:pt x="22196" y="120140"/>
                    </a:cubicBezTo>
                    <a:cubicBezTo>
                      <a:pt x="17312" y="126813"/>
                      <a:pt x="13994" y="131472"/>
                      <a:pt x="9811" y="133280"/>
                    </a:cubicBezTo>
                    <a:cubicBezTo>
                      <a:pt x="158" y="137453"/>
                      <a:pt x="1531" y="150097"/>
                      <a:pt x="1084" y="151160"/>
                    </a:cubicBezTo>
                    <a:cubicBezTo>
                      <a:pt x="-1624" y="157563"/>
                      <a:pt x="1142" y="163116"/>
                      <a:pt x="4970" y="167160"/>
                    </a:cubicBezTo>
                    <a:cubicBezTo>
                      <a:pt x="13941" y="176636"/>
                      <a:pt x="15795" y="185669"/>
                      <a:pt x="27061" y="193208"/>
                    </a:cubicBezTo>
                    <a:cubicBezTo>
                      <a:pt x="31561" y="196217"/>
                      <a:pt x="42718" y="220573"/>
                      <a:pt x="46536" y="224934"/>
                    </a:cubicBezTo>
                    <a:cubicBezTo>
                      <a:pt x="50560" y="229530"/>
                      <a:pt x="56265" y="232761"/>
                      <a:pt x="59858" y="237612"/>
                    </a:cubicBezTo>
                    <a:cubicBezTo>
                      <a:pt x="80389" y="265362"/>
                      <a:pt x="60698" y="239876"/>
                      <a:pt x="84985" y="262425"/>
                    </a:cubicBezTo>
                    <a:cubicBezTo>
                      <a:pt x="79217" y="268675"/>
                      <a:pt x="74131" y="275540"/>
                      <a:pt x="68709" y="282021"/>
                    </a:cubicBezTo>
                    <a:cubicBezTo>
                      <a:pt x="49772" y="304670"/>
                      <a:pt x="43102" y="303983"/>
                      <a:pt x="40854" y="310324"/>
                    </a:cubicBezTo>
                    <a:cubicBezTo>
                      <a:pt x="36863" y="321612"/>
                      <a:pt x="18758" y="338238"/>
                      <a:pt x="15708" y="352209"/>
                    </a:cubicBezTo>
                    <a:cubicBezTo>
                      <a:pt x="12255" y="357170"/>
                      <a:pt x="7438" y="357372"/>
                      <a:pt x="8490" y="370291"/>
                    </a:cubicBezTo>
                    <a:cubicBezTo>
                      <a:pt x="9316" y="380459"/>
                      <a:pt x="19204" y="394656"/>
                      <a:pt x="23234" y="396603"/>
                    </a:cubicBezTo>
                    <a:cubicBezTo>
                      <a:pt x="48154" y="408651"/>
                      <a:pt x="32109" y="410180"/>
                      <a:pt x="91550" y="460219"/>
                    </a:cubicBezTo>
                    <a:cubicBezTo>
                      <a:pt x="82093" y="468931"/>
                      <a:pt x="82819" y="466080"/>
                      <a:pt x="80970" y="468753"/>
                    </a:cubicBezTo>
                    <a:cubicBezTo>
                      <a:pt x="37862" y="531340"/>
                      <a:pt x="29813" y="529820"/>
                      <a:pt x="17658" y="559777"/>
                    </a:cubicBezTo>
                    <a:cubicBezTo>
                      <a:pt x="11468" y="575037"/>
                      <a:pt x="29491" y="584624"/>
                      <a:pt x="36244" y="590508"/>
                    </a:cubicBezTo>
                    <a:cubicBezTo>
                      <a:pt x="81517" y="629984"/>
                      <a:pt x="91862" y="643989"/>
                      <a:pt x="97913" y="649509"/>
                    </a:cubicBezTo>
                    <a:cubicBezTo>
                      <a:pt x="98206" y="649778"/>
                      <a:pt x="47410" y="696658"/>
                      <a:pt x="37968" y="712269"/>
                    </a:cubicBezTo>
                    <a:cubicBezTo>
                      <a:pt x="55238" y="711754"/>
                      <a:pt x="72849" y="711288"/>
                      <a:pt x="90776" y="710860"/>
                    </a:cubicBezTo>
                    <a:cubicBezTo>
                      <a:pt x="99944" y="707273"/>
                      <a:pt x="106058" y="698105"/>
                      <a:pt x="137745" y="672715"/>
                    </a:cubicBezTo>
                    <a:cubicBezTo>
                      <a:pt x="144224" y="665754"/>
                      <a:pt x="147004" y="659932"/>
                      <a:pt x="148532" y="6514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8735542" y="3932554"/>
                <a:ext cx="151656" cy="715475"/>
              </a:xfrm>
              <a:custGeom>
                <a:avLst/>
                <a:gdLst/>
                <a:ahLst/>
                <a:cxnLst/>
                <a:rect l="l" t="t" r="r" b="b"/>
                <a:pathLst>
                  <a:path w="151656" h="715475" extrusionOk="0">
                    <a:moveTo>
                      <a:pt x="108392" y="707172"/>
                    </a:moveTo>
                    <a:cubicBezTo>
                      <a:pt x="109126" y="704519"/>
                      <a:pt x="121171" y="702817"/>
                      <a:pt x="135338" y="686360"/>
                    </a:cubicBezTo>
                    <a:cubicBezTo>
                      <a:pt x="141495" y="679191"/>
                      <a:pt x="158352" y="669422"/>
                      <a:pt x="148776" y="644744"/>
                    </a:cubicBezTo>
                    <a:cubicBezTo>
                      <a:pt x="150687" y="639340"/>
                      <a:pt x="135924" y="629489"/>
                      <a:pt x="130070" y="627542"/>
                    </a:cubicBezTo>
                    <a:cubicBezTo>
                      <a:pt x="124955" y="625845"/>
                      <a:pt x="95771" y="594749"/>
                      <a:pt x="91813" y="590427"/>
                    </a:cubicBezTo>
                    <a:cubicBezTo>
                      <a:pt x="90012" y="588455"/>
                      <a:pt x="89455" y="585326"/>
                      <a:pt x="87611" y="583417"/>
                    </a:cubicBezTo>
                    <a:cubicBezTo>
                      <a:pt x="35100" y="529229"/>
                      <a:pt x="49758" y="545181"/>
                      <a:pt x="55761" y="532643"/>
                    </a:cubicBezTo>
                    <a:cubicBezTo>
                      <a:pt x="60890" y="521931"/>
                      <a:pt x="100035" y="478440"/>
                      <a:pt x="112848" y="469060"/>
                    </a:cubicBezTo>
                    <a:cubicBezTo>
                      <a:pt x="127299" y="458479"/>
                      <a:pt x="128644" y="444666"/>
                      <a:pt x="147177" y="430786"/>
                    </a:cubicBezTo>
                    <a:cubicBezTo>
                      <a:pt x="151120" y="397310"/>
                      <a:pt x="123596" y="396651"/>
                      <a:pt x="118712" y="382824"/>
                    </a:cubicBezTo>
                    <a:cubicBezTo>
                      <a:pt x="118049" y="380949"/>
                      <a:pt x="115682" y="379195"/>
                      <a:pt x="113694" y="378382"/>
                    </a:cubicBezTo>
                    <a:cubicBezTo>
                      <a:pt x="108512" y="376271"/>
                      <a:pt x="90084" y="350209"/>
                      <a:pt x="73986" y="340430"/>
                    </a:cubicBezTo>
                    <a:cubicBezTo>
                      <a:pt x="71921" y="339175"/>
                      <a:pt x="73722" y="338358"/>
                      <a:pt x="54339" y="320814"/>
                    </a:cubicBezTo>
                    <a:cubicBezTo>
                      <a:pt x="69938" y="289531"/>
                      <a:pt x="153108" y="223722"/>
                      <a:pt x="134863" y="208516"/>
                    </a:cubicBezTo>
                    <a:cubicBezTo>
                      <a:pt x="136025" y="199568"/>
                      <a:pt x="131660" y="202636"/>
                      <a:pt x="109602" y="172881"/>
                    </a:cubicBezTo>
                    <a:cubicBezTo>
                      <a:pt x="104939" y="166592"/>
                      <a:pt x="86310" y="160438"/>
                      <a:pt x="81296" y="154434"/>
                    </a:cubicBezTo>
                    <a:cubicBezTo>
                      <a:pt x="56553" y="124784"/>
                      <a:pt x="73045" y="133496"/>
                      <a:pt x="74779" y="120049"/>
                    </a:cubicBezTo>
                    <a:cubicBezTo>
                      <a:pt x="148593" y="51697"/>
                      <a:pt x="129234" y="69746"/>
                      <a:pt x="97096" y="40082"/>
                    </a:cubicBezTo>
                    <a:cubicBezTo>
                      <a:pt x="44561" y="-8346"/>
                      <a:pt x="73520" y="18779"/>
                      <a:pt x="55165" y="0"/>
                    </a:cubicBezTo>
                    <a:cubicBezTo>
                      <a:pt x="37194" y="471"/>
                      <a:pt x="19478" y="933"/>
                      <a:pt x="2020" y="1389"/>
                    </a:cubicBezTo>
                    <a:cubicBezTo>
                      <a:pt x="24405" y="33380"/>
                      <a:pt x="74394" y="60654"/>
                      <a:pt x="69270" y="67173"/>
                    </a:cubicBezTo>
                    <a:cubicBezTo>
                      <a:pt x="50478" y="91111"/>
                      <a:pt x="51534" y="83693"/>
                      <a:pt x="49004" y="87876"/>
                    </a:cubicBezTo>
                    <a:cubicBezTo>
                      <a:pt x="34159" y="112414"/>
                      <a:pt x="36483" y="109770"/>
                      <a:pt x="35926" y="109885"/>
                    </a:cubicBezTo>
                    <a:cubicBezTo>
                      <a:pt x="29260" y="111289"/>
                      <a:pt x="31681" y="117832"/>
                      <a:pt x="26336" y="125010"/>
                    </a:cubicBezTo>
                    <a:cubicBezTo>
                      <a:pt x="-3949" y="165679"/>
                      <a:pt x="60726" y="184217"/>
                      <a:pt x="68218" y="192588"/>
                    </a:cubicBezTo>
                    <a:cubicBezTo>
                      <a:pt x="76431" y="201766"/>
                      <a:pt x="75816" y="201578"/>
                      <a:pt x="87361" y="212045"/>
                    </a:cubicBezTo>
                    <a:cubicBezTo>
                      <a:pt x="86871" y="214434"/>
                      <a:pt x="86814" y="217597"/>
                      <a:pt x="82708" y="217458"/>
                    </a:cubicBezTo>
                    <a:cubicBezTo>
                      <a:pt x="80076" y="217367"/>
                      <a:pt x="82410" y="223838"/>
                      <a:pt x="76383" y="226338"/>
                    </a:cubicBezTo>
                    <a:cubicBezTo>
                      <a:pt x="64617" y="231227"/>
                      <a:pt x="25130" y="282252"/>
                      <a:pt x="17681" y="292396"/>
                    </a:cubicBezTo>
                    <a:cubicBezTo>
                      <a:pt x="8979" y="304242"/>
                      <a:pt x="-2513" y="310007"/>
                      <a:pt x="9421" y="330353"/>
                    </a:cubicBezTo>
                    <a:cubicBezTo>
                      <a:pt x="11462" y="344574"/>
                      <a:pt x="70817" y="396387"/>
                      <a:pt x="94599" y="420281"/>
                    </a:cubicBezTo>
                    <a:cubicBezTo>
                      <a:pt x="84802" y="427656"/>
                      <a:pt x="86497" y="431469"/>
                      <a:pt x="82127" y="434272"/>
                    </a:cubicBezTo>
                    <a:cubicBezTo>
                      <a:pt x="69626" y="442291"/>
                      <a:pt x="67599" y="452017"/>
                      <a:pt x="57019" y="463517"/>
                    </a:cubicBezTo>
                    <a:cubicBezTo>
                      <a:pt x="40681" y="481277"/>
                      <a:pt x="58671" y="456065"/>
                      <a:pt x="10242" y="522099"/>
                    </a:cubicBezTo>
                    <a:cubicBezTo>
                      <a:pt x="5181" y="522455"/>
                      <a:pt x="7082" y="527854"/>
                      <a:pt x="3149" y="530157"/>
                    </a:cubicBezTo>
                    <a:cubicBezTo>
                      <a:pt x="-7119" y="536162"/>
                      <a:pt x="10920" y="565215"/>
                      <a:pt x="11966" y="567431"/>
                    </a:cubicBezTo>
                    <a:cubicBezTo>
                      <a:pt x="18993" y="570859"/>
                      <a:pt x="22042" y="577864"/>
                      <a:pt x="26364" y="583676"/>
                    </a:cubicBezTo>
                    <a:cubicBezTo>
                      <a:pt x="31647" y="590782"/>
                      <a:pt x="53676" y="607657"/>
                      <a:pt x="57691" y="621835"/>
                    </a:cubicBezTo>
                    <a:cubicBezTo>
                      <a:pt x="58844" y="625907"/>
                      <a:pt x="78630" y="634970"/>
                      <a:pt x="82290" y="647369"/>
                    </a:cubicBezTo>
                    <a:cubicBezTo>
                      <a:pt x="83058" y="649989"/>
                      <a:pt x="83289" y="643311"/>
                      <a:pt x="94527" y="657739"/>
                    </a:cubicBezTo>
                    <a:cubicBezTo>
                      <a:pt x="88740" y="664576"/>
                      <a:pt x="81128" y="669629"/>
                      <a:pt x="75653" y="676802"/>
                    </a:cubicBezTo>
                    <a:cubicBezTo>
                      <a:pt x="74961" y="677706"/>
                      <a:pt x="70274" y="677422"/>
                      <a:pt x="69155" y="679369"/>
                    </a:cubicBezTo>
                    <a:cubicBezTo>
                      <a:pt x="67815" y="681701"/>
                      <a:pt x="45877" y="702139"/>
                      <a:pt x="32137" y="715475"/>
                    </a:cubicBezTo>
                    <a:cubicBezTo>
                      <a:pt x="54901" y="715437"/>
                      <a:pt x="77891" y="715437"/>
                      <a:pt x="101063" y="715466"/>
                    </a:cubicBezTo>
                    <a:cubicBezTo>
                      <a:pt x="105827" y="714072"/>
                      <a:pt x="107167" y="711562"/>
                      <a:pt x="108392" y="707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8012306" y="3941275"/>
                <a:ext cx="157505" cy="739259"/>
              </a:xfrm>
              <a:custGeom>
                <a:avLst/>
                <a:gdLst/>
                <a:ahLst/>
                <a:cxnLst/>
                <a:rect l="l" t="t" r="r" b="b"/>
                <a:pathLst>
                  <a:path w="157505" h="739259" extrusionOk="0">
                    <a:moveTo>
                      <a:pt x="148565" y="666538"/>
                    </a:moveTo>
                    <a:cubicBezTo>
                      <a:pt x="163074" y="656423"/>
                      <a:pt x="156931" y="637404"/>
                      <a:pt x="141448" y="633779"/>
                    </a:cubicBezTo>
                    <a:cubicBezTo>
                      <a:pt x="134691" y="615932"/>
                      <a:pt x="119856" y="616504"/>
                      <a:pt x="115774" y="604966"/>
                    </a:cubicBezTo>
                    <a:cubicBezTo>
                      <a:pt x="115111" y="603091"/>
                      <a:pt x="112743" y="601336"/>
                      <a:pt x="110755" y="600524"/>
                    </a:cubicBezTo>
                    <a:cubicBezTo>
                      <a:pt x="105573" y="598413"/>
                      <a:pt x="87146" y="572350"/>
                      <a:pt x="71048" y="562571"/>
                    </a:cubicBezTo>
                    <a:cubicBezTo>
                      <a:pt x="69741" y="561773"/>
                      <a:pt x="68853" y="560273"/>
                      <a:pt x="67806" y="559062"/>
                    </a:cubicBezTo>
                    <a:cubicBezTo>
                      <a:pt x="43496" y="530999"/>
                      <a:pt x="49681" y="550994"/>
                      <a:pt x="59099" y="533932"/>
                    </a:cubicBezTo>
                    <a:cubicBezTo>
                      <a:pt x="65640" y="522086"/>
                      <a:pt x="107009" y="481643"/>
                      <a:pt x="107936" y="475999"/>
                    </a:cubicBezTo>
                    <a:cubicBezTo>
                      <a:pt x="108383" y="473282"/>
                      <a:pt x="120177" y="470297"/>
                      <a:pt x="132496" y="452412"/>
                    </a:cubicBezTo>
                    <a:cubicBezTo>
                      <a:pt x="139748" y="441883"/>
                      <a:pt x="141654" y="443297"/>
                      <a:pt x="144065" y="435700"/>
                    </a:cubicBezTo>
                    <a:cubicBezTo>
                      <a:pt x="154631" y="432422"/>
                      <a:pt x="160091" y="422157"/>
                      <a:pt x="148032" y="408556"/>
                    </a:cubicBezTo>
                    <a:cubicBezTo>
                      <a:pt x="139325" y="398739"/>
                      <a:pt x="77128" y="333661"/>
                      <a:pt x="73780" y="326133"/>
                    </a:cubicBezTo>
                    <a:cubicBezTo>
                      <a:pt x="73031" y="324455"/>
                      <a:pt x="71331" y="325411"/>
                      <a:pt x="65947" y="320983"/>
                    </a:cubicBezTo>
                    <a:cubicBezTo>
                      <a:pt x="94931" y="281022"/>
                      <a:pt x="108892" y="280469"/>
                      <a:pt x="106625" y="269257"/>
                    </a:cubicBezTo>
                    <a:cubicBezTo>
                      <a:pt x="133000" y="247122"/>
                      <a:pt x="120490" y="248521"/>
                      <a:pt x="127991" y="245445"/>
                    </a:cubicBezTo>
                    <a:cubicBezTo>
                      <a:pt x="128644" y="245180"/>
                      <a:pt x="128006" y="241310"/>
                      <a:pt x="127645" y="239166"/>
                    </a:cubicBezTo>
                    <a:cubicBezTo>
                      <a:pt x="123952" y="217286"/>
                      <a:pt x="110894" y="200733"/>
                      <a:pt x="91943" y="174550"/>
                    </a:cubicBezTo>
                    <a:cubicBezTo>
                      <a:pt x="86137" y="166535"/>
                      <a:pt x="89729" y="152415"/>
                      <a:pt x="86603" y="149694"/>
                    </a:cubicBezTo>
                    <a:cubicBezTo>
                      <a:pt x="86790" y="149434"/>
                      <a:pt x="87088" y="149194"/>
                      <a:pt x="87189" y="148920"/>
                    </a:cubicBezTo>
                    <a:cubicBezTo>
                      <a:pt x="92568" y="134396"/>
                      <a:pt x="105367" y="125324"/>
                      <a:pt x="113464" y="112819"/>
                    </a:cubicBezTo>
                    <a:cubicBezTo>
                      <a:pt x="115394" y="109833"/>
                      <a:pt x="159645" y="86910"/>
                      <a:pt x="157114" y="66444"/>
                    </a:cubicBezTo>
                    <a:cubicBezTo>
                      <a:pt x="162065" y="45766"/>
                      <a:pt x="118770" y="21145"/>
                      <a:pt x="98859" y="573"/>
                    </a:cubicBezTo>
                    <a:cubicBezTo>
                      <a:pt x="75701" y="-417"/>
                      <a:pt x="52779" y="-336"/>
                      <a:pt x="32647" y="2530"/>
                    </a:cubicBezTo>
                    <a:cubicBezTo>
                      <a:pt x="43203" y="9078"/>
                      <a:pt x="66428" y="37814"/>
                      <a:pt x="74909" y="43472"/>
                    </a:cubicBezTo>
                    <a:cubicBezTo>
                      <a:pt x="105789" y="64083"/>
                      <a:pt x="97562" y="64145"/>
                      <a:pt x="103729" y="66434"/>
                    </a:cubicBezTo>
                    <a:cubicBezTo>
                      <a:pt x="110352" y="68891"/>
                      <a:pt x="107206" y="67179"/>
                      <a:pt x="83164" y="91093"/>
                    </a:cubicBezTo>
                    <a:cubicBezTo>
                      <a:pt x="78482" y="95751"/>
                      <a:pt x="54493" y="121833"/>
                      <a:pt x="45330" y="122040"/>
                    </a:cubicBezTo>
                    <a:cubicBezTo>
                      <a:pt x="40100" y="138204"/>
                      <a:pt x="38453" y="141468"/>
                      <a:pt x="39831" y="145093"/>
                    </a:cubicBezTo>
                    <a:cubicBezTo>
                      <a:pt x="44831" y="158228"/>
                      <a:pt x="42737" y="166800"/>
                      <a:pt x="53178" y="176858"/>
                    </a:cubicBezTo>
                    <a:cubicBezTo>
                      <a:pt x="60636" y="184036"/>
                      <a:pt x="87160" y="230214"/>
                      <a:pt x="88855" y="232319"/>
                    </a:cubicBezTo>
                    <a:cubicBezTo>
                      <a:pt x="79956" y="236666"/>
                      <a:pt x="68997" y="244089"/>
                      <a:pt x="67753" y="253959"/>
                    </a:cubicBezTo>
                    <a:cubicBezTo>
                      <a:pt x="67239" y="258022"/>
                      <a:pt x="56875" y="260199"/>
                      <a:pt x="39255" y="287517"/>
                    </a:cubicBezTo>
                    <a:cubicBezTo>
                      <a:pt x="35946" y="292647"/>
                      <a:pt x="30351" y="296132"/>
                      <a:pt x="28493" y="302334"/>
                    </a:cubicBezTo>
                    <a:cubicBezTo>
                      <a:pt x="21236" y="304310"/>
                      <a:pt x="23296" y="311988"/>
                      <a:pt x="20045" y="316512"/>
                    </a:cubicBezTo>
                    <a:cubicBezTo>
                      <a:pt x="13624" y="325435"/>
                      <a:pt x="21601" y="341902"/>
                      <a:pt x="27715" y="350993"/>
                    </a:cubicBezTo>
                    <a:cubicBezTo>
                      <a:pt x="31062" y="355974"/>
                      <a:pt x="49388" y="358801"/>
                      <a:pt x="62057" y="379243"/>
                    </a:cubicBezTo>
                    <a:cubicBezTo>
                      <a:pt x="66111" y="385787"/>
                      <a:pt x="94830" y="411330"/>
                      <a:pt x="100434" y="416301"/>
                    </a:cubicBezTo>
                    <a:cubicBezTo>
                      <a:pt x="88562" y="427710"/>
                      <a:pt x="73655" y="446840"/>
                      <a:pt x="72147" y="449330"/>
                    </a:cubicBezTo>
                    <a:cubicBezTo>
                      <a:pt x="71562" y="450292"/>
                      <a:pt x="66855" y="450552"/>
                      <a:pt x="65962" y="452576"/>
                    </a:cubicBezTo>
                    <a:cubicBezTo>
                      <a:pt x="63181" y="458907"/>
                      <a:pt x="27551" y="495230"/>
                      <a:pt x="13389" y="519475"/>
                    </a:cubicBezTo>
                    <a:cubicBezTo>
                      <a:pt x="3428" y="523754"/>
                      <a:pt x="-198" y="534336"/>
                      <a:pt x="1896" y="542922"/>
                    </a:cubicBezTo>
                    <a:cubicBezTo>
                      <a:pt x="-327" y="547610"/>
                      <a:pt x="-1590" y="550278"/>
                      <a:pt x="3913" y="554033"/>
                    </a:cubicBezTo>
                    <a:cubicBezTo>
                      <a:pt x="14493" y="561259"/>
                      <a:pt x="23219" y="577475"/>
                      <a:pt x="26427" y="580259"/>
                    </a:cubicBezTo>
                    <a:cubicBezTo>
                      <a:pt x="42314" y="594038"/>
                      <a:pt x="101582" y="652283"/>
                      <a:pt x="102475" y="654033"/>
                    </a:cubicBezTo>
                    <a:cubicBezTo>
                      <a:pt x="90267" y="663860"/>
                      <a:pt x="35509" y="729039"/>
                      <a:pt x="30803" y="731019"/>
                    </a:cubicBezTo>
                    <a:cubicBezTo>
                      <a:pt x="26207" y="732952"/>
                      <a:pt x="21255" y="732957"/>
                      <a:pt x="17884" y="739260"/>
                    </a:cubicBezTo>
                    <a:cubicBezTo>
                      <a:pt x="39471" y="735505"/>
                      <a:pt x="64483" y="732140"/>
                      <a:pt x="92568" y="729135"/>
                    </a:cubicBezTo>
                    <a:cubicBezTo>
                      <a:pt x="107340" y="713298"/>
                      <a:pt x="147350" y="667385"/>
                      <a:pt x="148565" y="6665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9774828" y="3902857"/>
                <a:ext cx="158383" cy="758807"/>
              </a:xfrm>
              <a:custGeom>
                <a:avLst/>
                <a:gdLst/>
                <a:ahLst/>
                <a:cxnLst/>
                <a:rect l="l" t="t" r="r" b="b"/>
                <a:pathLst>
                  <a:path w="158383" h="758807" extrusionOk="0">
                    <a:moveTo>
                      <a:pt x="106143" y="746615"/>
                    </a:moveTo>
                    <a:cubicBezTo>
                      <a:pt x="109817" y="744600"/>
                      <a:pt x="113774" y="741706"/>
                      <a:pt x="115119" y="736875"/>
                    </a:cubicBezTo>
                    <a:cubicBezTo>
                      <a:pt x="115854" y="734230"/>
                      <a:pt x="127831" y="732596"/>
                      <a:pt x="142066" y="716067"/>
                    </a:cubicBezTo>
                    <a:cubicBezTo>
                      <a:pt x="148218" y="708903"/>
                      <a:pt x="165079" y="699129"/>
                      <a:pt x="155503" y="674446"/>
                    </a:cubicBezTo>
                    <a:cubicBezTo>
                      <a:pt x="157410" y="669042"/>
                      <a:pt x="142652" y="659191"/>
                      <a:pt x="136797" y="657244"/>
                    </a:cubicBezTo>
                    <a:cubicBezTo>
                      <a:pt x="131683" y="655547"/>
                      <a:pt x="102498" y="624451"/>
                      <a:pt x="98541" y="620129"/>
                    </a:cubicBezTo>
                    <a:cubicBezTo>
                      <a:pt x="96740" y="618157"/>
                      <a:pt x="96183" y="615028"/>
                      <a:pt x="94338" y="613119"/>
                    </a:cubicBezTo>
                    <a:cubicBezTo>
                      <a:pt x="41852" y="558950"/>
                      <a:pt x="56480" y="574893"/>
                      <a:pt x="62488" y="562345"/>
                    </a:cubicBezTo>
                    <a:cubicBezTo>
                      <a:pt x="67617" y="551633"/>
                      <a:pt x="106763" y="508142"/>
                      <a:pt x="119576" y="498763"/>
                    </a:cubicBezTo>
                    <a:cubicBezTo>
                      <a:pt x="134026" y="488181"/>
                      <a:pt x="135371" y="474368"/>
                      <a:pt x="153904" y="460488"/>
                    </a:cubicBezTo>
                    <a:cubicBezTo>
                      <a:pt x="157847" y="427012"/>
                      <a:pt x="130324" y="426353"/>
                      <a:pt x="125439" y="412526"/>
                    </a:cubicBezTo>
                    <a:cubicBezTo>
                      <a:pt x="124777" y="410651"/>
                      <a:pt x="122409" y="408897"/>
                      <a:pt x="120421" y="408084"/>
                    </a:cubicBezTo>
                    <a:cubicBezTo>
                      <a:pt x="115239" y="405974"/>
                      <a:pt x="96812" y="379911"/>
                      <a:pt x="80714" y="370132"/>
                    </a:cubicBezTo>
                    <a:cubicBezTo>
                      <a:pt x="78649" y="368877"/>
                      <a:pt x="80454" y="368060"/>
                      <a:pt x="61066" y="350516"/>
                    </a:cubicBezTo>
                    <a:cubicBezTo>
                      <a:pt x="76660" y="319237"/>
                      <a:pt x="159825" y="253434"/>
                      <a:pt x="141590" y="238218"/>
                    </a:cubicBezTo>
                    <a:cubicBezTo>
                      <a:pt x="142748" y="229271"/>
                      <a:pt x="138387" y="232338"/>
                      <a:pt x="116329" y="202583"/>
                    </a:cubicBezTo>
                    <a:cubicBezTo>
                      <a:pt x="111666" y="196294"/>
                      <a:pt x="93037" y="190141"/>
                      <a:pt x="88023" y="184136"/>
                    </a:cubicBezTo>
                    <a:cubicBezTo>
                      <a:pt x="63280" y="154491"/>
                      <a:pt x="79772" y="163203"/>
                      <a:pt x="81506" y="149751"/>
                    </a:cubicBezTo>
                    <a:cubicBezTo>
                      <a:pt x="155172" y="81539"/>
                      <a:pt x="136207" y="99669"/>
                      <a:pt x="103823" y="69784"/>
                    </a:cubicBezTo>
                    <a:cubicBezTo>
                      <a:pt x="40248" y="11168"/>
                      <a:pt x="47965" y="17558"/>
                      <a:pt x="53642" y="12591"/>
                    </a:cubicBezTo>
                    <a:cubicBezTo>
                      <a:pt x="68222" y="-159"/>
                      <a:pt x="57513" y="8774"/>
                      <a:pt x="65859" y="0"/>
                    </a:cubicBezTo>
                    <a:cubicBezTo>
                      <a:pt x="44627" y="673"/>
                      <a:pt x="22973" y="1356"/>
                      <a:pt x="972" y="2038"/>
                    </a:cubicBezTo>
                    <a:cubicBezTo>
                      <a:pt x="-10467" y="40438"/>
                      <a:pt x="82932" y="88053"/>
                      <a:pt x="75993" y="96880"/>
                    </a:cubicBezTo>
                    <a:cubicBezTo>
                      <a:pt x="57239" y="120770"/>
                      <a:pt x="58238" y="113433"/>
                      <a:pt x="55726" y="117582"/>
                    </a:cubicBezTo>
                    <a:cubicBezTo>
                      <a:pt x="40881" y="142121"/>
                      <a:pt x="43206" y="139477"/>
                      <a:pt x="42649" y="139592"/>
                    </a:cubicBezTo>
                    <a:cubicBezTo>
                      <a:pt x="35983" y="140996"/>
                      <a:pt x="38403" y="147539"/>
                      <a:pt x="33058" y="154717"/>
                    </a:cubicBezTo>
                    <a:cubicBezTo>
                      <a:pt x="23333" y="167775"/>
                      <a:pt x="23040" y="182155"/>
                      <a:pt x="31723" y="193674"/>
                    </a:cubicBezTo>
                    <a:cubicBezTo>
                      <a:pt x="37212" y="200953"/>
                      <a:pt x="74081" y="221328"/>
                      <a:pt x="74946" y="222295"/>
                    </a:cubicBezTo>
                    <a:cubicBezTo>
                      <a:pt x="83153" y="231468"/>
                      <a:pt x="82510" y="231256"/>
                      <a:pt x="94089" y="241751"/>
                    </a:cubicBezTo>
                    <a:cubicBezTo>
                      <a:pt x="93599" y="244141"/>
                      <a:pt x="93541" y="247304"/>
                      <a:pt x="89435" y="247165"/>
                    </a:cubicBezTo>
                    <a:cubicBezTo>
                      <a:pt x="86803" y="247074"/>
                      <a:pt x="89137" y="253545"/>
                      <a:pt x="83110" y="256045"/>
                    </a:cubicBezTo>
                    <a:cubicBezTo>
                      <a:pt x="75306" y="259285"/>
                      <a:pt x="74283" y="270141"/>
                      <a:pt x="65249" y="272006"/>
                    </a:cubicBezTo>
                    <a:cubicBezTo>
                      <a:pt x="63247" y="272420"/>
                      <a:pt x="18871" y="329372"/>
                      <a:pt x="18564" y="329613"/>
                    </a:cubicBezTo>
                    <a:cubicBezTo>
                      <a:pt x="-12657" y="353752"/>
                      <a:pt x="62747" y="411204"/>
                      <a:pt x="101336" y="449983"/>
                    </a:cubicBezTo>
                    <a:cubicBezTo>
                      <a:pt x="91462" y="457416"/>
                      <a:pt x="93344" y="461094"/>
                      <a:pt x="88863" y="463974"/>
                    </a:cubicBezTo>
                    <a:cubicBezTo>
                      <a:pt x="76362" y="471993"/>
                      <a:pt x="74336" y="481719"/>
                      <a:pt x="63756" y="493219"/>
                    </a:cubicBezTo>
                    <a:cubicBezTo>
                      <a:pt x="58694" y="498724"/>
                      <a:pt x="52556" y="503388"/>
                      <a:pt x="48273" y="509407"/>
                    </a:cubicBezTo>
                    <a:cubicBezTo>
                      <a:pt x="-26" y="577186"/>
                      <a:pt x="-785" y="555705"/>
                      <a:pt x="18699" y="597138"/>
                    </a:cubicBezTo>
                    <a:cubicBezTo>
                      <a:pt x="25725" y="600566"/>
                      <a:pt x="28774" y="607571"/>
                      <a:pt x="33097" y="613383"/>
                    </a:cubicBezTo>
                    <a:cubicBezTo>
                      <a:pt x="38379" y="620489"/>
                      <a:pt x="60409" y="637364"/>
                      <a:pt x="64423" y="651542"/>
                    </a:cubicBezTo>
                    <a:cubicBezTo>
                      <a:pt x="65576" y="655614"/>
                      <a:pt x="85362" y="664677"/>
                      <a:pt x="89022" y="677076"/>
                    </a:cubicBezTo>
                    <a:cubicBezTo>
                      <a:pt x="89790" y="679696"/>
                      <a:pt x="90021" y="673018"/>
                      <a:pt x="101259" y="687446"/>
                    </a:cubicBezTo>
                    <a:cubicBezTo>
                      <a:pt x="95472" y="694283"/>
                      <a:pt x="87860" y="699336"/>
                      <a:pt x="82385" y="706509"/>
                    </a:cubicBezTo>
                    <a:cubicBezTo>
                      <a:pt x="81693" y="707413"/>
                      <a:pt x="77001" y="707129"/>
                      <a:pt x="75887" y="709076"/>
                    </a:cubicBezTo>
                    <a:cubicBezTo>
                      <a:pt x="75839" y="709158"/>
                      <a:pt x="35762" y="748173"/>
                      <a:pt x="26700" y="757644"/>
                    </a:cubicBezTo>
                    <a:cubicBezTo>
                      <a:pt x="48969" y="758038"/>
                      <a:pt x="70955" y="758428"/>
                      <a:pt x="92638" y="758807"/>
                    </a:cubicBezTo>
                    <a:cubicBezTo>
                      <a:pt x="98334" y="757649"/>
                      <a:pt x="91807" y="754480"/>
                      <a:pt x="106143" y="746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9410358" y="3913328"/>
                <a:ext cx="152528" cy="741860"/>
              </a:xfrm>
              <a:custGeom>
                <a:avLst/>
                <a:gdLst/>
                <a:ahLst/>
                <a:cxnLst/>
                <a:rect l="l" t="t" r="r" b="b"/>
                <a:pathLst>
                  <a:path w="152528" h="741860" extrusionOk="0">
                    <a:moveTo>
                      <a:pt x="148532" y="678836"/>
                    </a:moveTo>
                    <a:cubicBezTo>
                      <a:pt x="159582" y="664038"/>
                      <a:pt x="138062" y="663023"/>
                      <a:pt x="136372" y="658437"/>
                    </a:cubicBezTo>
                    <a:cubicBezTo>
                      <a:pt x="132160" y="646951"/>
                      <a:pt x="118189" y="644999"/>
                      <a:pt x="114698" y="637249"/>
                    </a:cubicBezTo>
                    <a:cubicBezTo>
                      <a:pt x="106557" y="619186"/>
                      <a:pt x="90397" y="613754"/>
                      <a:pt x="65933" y="581667"/>
                    </a:cubicBezTo>
                    <a:cubicBezTo>
                      <a:pt x="71100" y="573066"/>
                      <a:pt x="74904" y="577797"/>
                      <a:pt x="89643" y="557407"/>
                    </a:cubicBezTo>
                    <a:cubicBezTo>
                      <a:pt x="111139" y="527671"/>
                      <a:pt x="143614" y="500820"/>
                      <a:pt x="140631" y="487022"/>
                    </a:cubicBezTo>
                    <a:cubicBezTo>
                      <a:pt x="137390" y="471998"/>
                      <a:pt x="66471" y="408147"/>
                      <a:pt x="59718" y="392949"/>
                    </a:cubicBezTo>
                    <a:cubicBezTo>
                      <a:pt x="58988" y="391310"/>
                      <a:pt x="57370" y="392209"/>
                      <a:pt x="52150" y="388007"/>
                    </a:cubicBezTo>
                    <a:cubicBezTo>
                      <a:pt x="59666" y="378084"/>
                      <a:pt x="98989" y="334204"/>
                      <a:pt x="105611" y="330276"/>
                    </a:cubicBezTo>
                    <a:cubicBezTo>
                      <a:pt x="117411" y="323276"/>
                      <a:pt x="112152" y="323127"/>
                      <a:pt x="119375" y="320459"/>
                    </a:cubicBezTo>
                    <a:cubicBezTo>
                      <a:pt x="124946" y="318401"/>
                      <a:pt x="124072" y="310021"/>
                      <a:pt x="130695" y="308882"/>
                    </a:cubicBezTo>
                    <a:cubicBezTo>
                      <a:pt x="131002" y="308829"/>
                      <a:pt x="129792" y="311771"/>
                      <a:pt x="135560" y="282742"/>
                    </a:cubicBezTo>
                    <a:cubicBezTo>
                      <a:pt x="133288" y="280473"/>
                      <a:pt x="132054" y="276569"/>
                      <a:pt x="131382" y="274939"/>
                    </a:cubicBezTo>
                    <a:cubicBezTo>
                      <a:pt x="98081" y="265627"/>
                      <a:pt x="70856" y="201448"/>
                      <a:pt x="61068" y="196246"/>
                    </a:cubicBezTo>
                    <a:cubicBezTo>
                      <a:pt x="54657" y="192847"/>
                      <a:pt x="51088" y="187232"/>
                      <a:pt x="48341" y="181208"/>
                    </a:cubicBezTo>
                    <a:cubicBezTo>
                      <a:pt x="49941" y="179828"/>
                      <a:pt x="51367" y="178088"/>
                      <a:pt x="52774" y="176150"/>
                    </a:cubicBezTo>
                    <a:cubicBezTo>
                      <a:pt x="68469" y="154506"/>
                      <a:pt x="90018" y="147736"/>
                      <a:pt x="106673" y="130842"/>
                    </a:cubicBezTo>
                    <a:cubicBezTo>
                      <a:pt x="129883" y="107294"/>
                      <a:pt x="136059" y="100078"/>
                      <a:pt x="151000" y="91053"/>
                    </a:cubicBezTo>
                    <a:cubicBezTo>
                      <a:pt x="147653" y="86409"/>
                      <a:pt x="153987" y="86275"/>
                      <a:pt x="152205" y="78024"/>
                    </a:cubicBezTo>
                    <a:cubicBezTo>
                      <a:pt x="152047" y="77279"/>
                      <a:pt x="152306" y="77467"/>
                      <a:pt x="152474" y="75856"/>
                    </a:cubicBezTo>
                    <a:cubicBezTo>
                      <a:pt x="146659" y="65837"/>
                      <a:pt x="155164" y="74563"/>
                      <a:pt x="83164" y="0"/>
                    </a:cubicBezTo>
                    <a:cubicBezTo>
                      <a:pt x="63671" y="563"/>
                      <a:pt x="44086" y="1125"/>
                      <a:pt x="24425" y="1688"/>
                    </a:cubicBezTo>
                    <a:cubicBezTo>
                      <a:pt x="36604" y="24063"/>
                      <a:pt x="44576" y="12909"/>
                      <a:pt x="59550" y="37068"/>
                    </a:cubicBezTo>
                    <a:cubicBezTo>
                      <a:pt x="63863" y="44034"/>
                      <a:pt x="97769" y="74029"/>
                      <a:pt x="99959" y="75957"/>
                    </a:cubicBezTo>
                    <a:cubicBezTo>
                      <a:pt x="75663" y="103409"/>
                      <a:pt x="73074" y="95481"/>
                      <a:pt x="49340" y="127568"/>
                    </a:cubicBezTo>
                    <a:cubicBezTo>
                      <a:pt x="42790" y="136419"/>
                      <a:pt x="32517" y="133866"/>
                      <a:pt x="14349" y="157655"/>
                    </a:cubicBezTo>
                    <a:cubicBezTo>
                      <a:pt x="7602" y="163068"/>
                      <a:pt x="4547" y="160910"/>
                      <a:pt x="1493" y="172871"/>
                    </a:cubicBezTo>
                    <a:cubicBezTo>
                      <a:pt x="1032" y="174693"/>
                      <a:pt x="1781" y="176919"/>
                      <a:pt x="1084" y="178578"/>
                    </a:cubicBezTo>
                    <a:cubicBezTo>
                      <a:pt x="-1624" y="184982"/>
                      <a:pt x="1142" y="190535"/>
                      <a:pt x="4970" y="194578"/>
                    </a:cubicBezTo>
                    <a:cubicBezTo>
                      <a:pt x="13941" y="204054"/>
                      <a:pt x="15795" y="213088"/>
                      <a:pt x="27061" y="220626"/>
                    </a:cubicBezTo>
                    <a:cubicBezTo>
                      <a:pt x="31561" y="223636"/>
                      <a:pt x="42718" y="247992"/>
                      <a:pt x="46536" y="252352"/>
                    </a:cubicBezTo>
                    <a:cubicBezTo>
                      <a:pt x="50560" y="256949"/>
                      <a:pt x="56266" y="260179"/>
                      <a:pt x="59858" y="265030"/>
                    </a:cubicBezTo>
                    <a:cubicBezTo>
                      <a:pt x="80393" y="292781"/>
                      <a:pt x="60708" y="267304"/>
                      <a:pt x="84984" y="289843"/>
                    </a:cubicBezTo>
                    <a:cubicBezTo>
                      <a:pt x="74438" y="301281"/>
                      <a:pt x="63556" y="318108"/>
                      <a:pt x="49662" y="328790"/>
                    </a:cubicBezTo>
                    <a:cubicBezTo>
                      <a:pt x="46339" y="331353"/>
                      <a:pt x="42127" y="334156"/>
                      <a:pt x="40859" y="337742"/>
                    </a:cubicBezTo>
                    <a:cubicBezTo>
                      <a:pt x="36762" y="349329"/>
                      <a:pt x="25851" y="356396"/>
                      <a:pt x="21937" y="367901"/>
                    </a:cubicBezTo>
                    <a:cubicBezTo>
                      <a:pt x="15257" y="373098"/>
                      <a:pt x="17869" y="378747"/>
                      <a:pt x="13211" y="382531"/>
                    </a:cubicBezTo>
                    <a:cubicBezTo>
                      <a:pt x="1565" y="391997"/>
                      <a:pt x="12279" y="410204"/>
                      <a:pt x="20804" y="422608"/>
                    </a:cubicBezTo>
                    <a:cubicBezTo>
                      <a:pt x="21831" y="424108"/>
                      <a:pt x="36921" y="428204"/>
                      <a:pt x="47991" y="446060"/>
                    </a:cubicBezTo>
                    <a:cubicBezTo>
                      <a:pt x="52308" y="453031"/>
                      <a:pt x="85047" y="482157"/>
                      <a:pt x="91554" y="487633"/>
                    </a:cubicBezTo>
                    <a:cubicBezTo>
                      <a:pt x="72527" y="505157"/>
                      <a:pt x="93557" y="479354"/>
                      <a:pt x="65943" y="517825"/>
                    </a:cubicBezTo>
                    <a:cubicBezTo>
                      <a:pt x="40355" y="553426"/>
                      <a:pt x="28574" y="560297"/>
                      <a:pt x="17663" y="587196"/>
                    </a:cubicBezTo>
                    <a:cubicBezTo>
                      <a:pt x="11895" y="601417"/>
                      <a:pt x="22494" y="604883"/>
                      <a:pt x="56054" y="635321"/>
                    </a:cubicBezTo>
                    <a:cubicBezTo>
                      <a:pt x="86363" y="662807"/>
                      <a:pt x="90383" y="670268"/>
                      <a:pt x="98835" y="677687"/>
                    </a:cubicBezTo>
                    <a:cubicBezTo>
                      <a:pt x="67811" y="703168"/>
                      <a:pt x="81123" y="691860"/>
                      <a:pt x="47871" y="727600"/>
                    </a:cubicBezTo>
                    <a:cubicBezTo>
                      <a:pt x="41065" y="734918"/>
                      <a:pt x="36844" y="738860"/>
                      <a:pt x="37228" y="741009"/>
                    </a:cubicBezTo>
                    <a:cubicBezTo>
                      <a:pt x="54421" y="741288"/>
                      <a:pt x="71566" y="741572"/>
                      <a:pt x="88649" y="741860"/>
                    </a:cubicBezTo>
                    <a:cubicBezTo>
                      <a:pt x="133269" y="700576"/>
                      <a:pt x="144469" y="701576"/>
                      <a:pt x="148532" y="6788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9058264" y="3924021"/>
                <a:ext cx="157180" cy="726355"/>
              </a:xfrm>
              <a:custGeom>
                <a:avLst/>
                <a:gdLst/>
                <a:ahLst/>
                <a:cxnLst/>
                <a:rect l="l" t="t" r="r" b="b"/>
                <a:pathLst>
                  <a:path w="157180" h="726355" extrusionOk="0">
                    <a:moveTo>
                      <a:pt x="141508" y="651018"/>
                    </a:moveTo>
                    <a:cubicBezTo>
                      <a:pt x="134785" y="633244"/>
                      <a:pt x="119906" y="633706"/>
                      <a:pt x="115834" y="622206"/>
                    </a:cubicBezTo>
                    <a:cubicBezTo>
                      <a:pt x="115171" y="620331"/>
                      <a:pt x="112803" y="618576"/>
                      <a:pt x="110815" y="617763"/>
                    </a:cubicBezTo>
                    <a:cubicBezTo>
                      <a:pt x="105633" y="615653"/>
                      <a:pt x="87206" y="589590"/>
                      <a:pt x="71108" y="579811"/>
                    </a:cubicBezTo>
                    <a:cubicBezTo>
                      <a:pt x="66742" y="577157"/>
                      <a:pt x="76045" y="582854"/>
                      <a:pt x="50918" y="559696"/>
                    </a:cubicBezTo>
                    <a:cubicBezTo>
                      <a:pt x="116252" y="483234"/>
                      <a:pt x="139842" y="466445"/>
                      <a:pt x="144125" y="452945"/>
                    </a:cubicBezTo>
                    <a:cubicBezTo>
                      <a:pt x="178151" y="442378"/>
                      <a:pt x="125621" y="406810"/>
                      <a:pt x="106426" y="380190"/>
                    </a:cubicBezTo>
                    <a:cubicBezTo>
                      <a:pt x="96729" y="366743"/>
                      <a:pt x="80809" y="359041"/>
                      <a:pt x="73841" y="343377"/>
                    </a:cubicBezTo>
                    <a:cubicBezTo>
                      <a:pt x="73096" y="341699"/>
                      <a:pt x="71391" y="342656"/>
                      <a:pt x="66008" y="338228"/>
                    </a:cubicBezTo>
                    <a:cubicBezTo>
                      <a:pt x="95169" y="298021"/>
                      <a:pt x="108957" y="297761"/>
                      <a:pt x="106685" y="286502"/>
                    </a:cubicBezTo>
                    <a:cubicBezTo>
                      <a:pt x="133060" y="264367"/>
                      <a:pt x="120550" y="265766"/>
                      <a:pt x="128051" y="262689"/>
                    </a:cubicBezTo>
                    <a:cubicBezTo>
                      <a:pt x="128705" y="262425"/>
                      <a:pt x="128066" y="258554"/>
                      <a:pt x="127706" y="256410"/>
                    </a:cubicBezTo>
                    <a:cubicBezTo>
                      <a:pt x="121741" y="221170"/>
                      <a:pt x="100812" y="214420"/>
                      <a:pt x="94405" y="194828"/>
                    </a:cubicBezTo>
                    <a:cubicBezTo>
                      <a:pt x="94030" y="193679"/>
                      <a:pt x="92762" y="192842"/>
                      <a:pt x="92008" y="191790"/>
                    </a:cubicBezTo>
                    <a:cubicBezTo>
                      <a:pt x="86202" y="183775"/>
                      <a:pt x="89799" y="169664"/>
                      <a:pt x="86668" y="166934"/>
                    </a:cubicBezTo>
                    <a:cubicBezTo>
                      <a:pt x="86855" y="166674"/>
                      <a:pt x="87148" y="166434"/>
                      <a:pt x="87254" y="166160"/>
                    </a:cubicBezTo>
                    <a:cubicBezTo>
                      <a:pt x="92628" y="151650"/>
                      <a:pt x="105432" y="142578"/>
                      <a:pt x="113524" y="130073"/>
                    </a:cubicBezTo>
                    <a:cubicBezTo>
                      <a:pt x="122327" y="116467"/>
                      <a:pt x="199830" y="96986"/>
                      <a:pt x="124675" y="40029"/>
                    </a:cubicBezTo>
                    <a:cubicBezTo>
                      <a:pt x="95923" y="18236"/>
                      <a:pt x="102065" y="19750"/>
                      <a:pt x="82144" y="0"/>
                    </a:cubicBezTo>
                    <a:cubicBezTo>
                      <a:pt x="9050" y="2452"/>
                      <a:pt x="14116" y="317"/>
                      <a:pt x="19476" y="6539"/>
                    </a:cubicBezTo>
                    <a:cubicBezTo>
                      <a:pt x="25762" y="13832"/>
                      <a:pt x="27871" y="17798"/>
                      <a:pt x="30421" y="18620"/>
                    </a:cubicBezTo>
                    <a:cubicBezTo>
                      <a:pt x="35319" y="20212"/>
                      <a:pt x="58689" y="43390"/>
                      <a:pt x="61738" y="48063"/>
                    </a:cubicBezTo>
                    <a:cubicBezTo>
                      <a:pt x="70551" y="61592"/>
                      <a:pt x="87033" y="65236"/>
                      <a:pt x="100014" y="80726"/>
                    </a:cubicBezTo>
                    <a:cubicBezTo>
                      <a:pt x="102612" y="83827"/>
                      <a:pt x="103486" y="83169"/>
                      <a:pt x="107228" y="85375"/>
                    </a:cubicBezTo>
                    <a:cubicBezTo>
                      <a:pt x="107045" y="85683"/>
                      <a:pt x="55202" y="139063"/>
                      <a:pt x="45400" y="139289"/>
                    </a:cubicBezTo>
                    <a:cubicBezTo>
                      <a:pt x="35199" y="170804"/>
                      <a:pt x="33365" y="157179"/>
                      <a:pt x="88287" y="248718"/>
                    </a:cubicBezTo>
                    <a:cubicBezTo>
                      <a:pt x="89353" y="250501"/>
                      <a:pt x="89497" y="248521"/>
                      <a:pt x="85285" y="251607"/>
                    </a:cubicBezTo>
                    <a:cubicBezTo>
                      <a:pt x="59904" y="270208"/>
                      <a:pt x="72702" y="268651"/>
                      <a:pt x="64903" y="274968"/>
                    </a:cubicBezTo>
                    <a:cubicBezTo>
                      <a:pt x="50712" y="286463"/>
                      <a:pt x="29139" y="317617"/>
                      <a:pt x="28548" y="319584"/>
                    </a:cubicBezTo>
                    <a:cubicBezTo>
                      <a:pt x="21291" y="321560"/>
                      <a:pt x="23352" y="329238"/>
                      <a:pt x="20100" y="333762"/>
                    </a:cubicBezTo>
                    <a:cubicBezTo>
                      <a:pt x="14880" y="341021"/>
                      <a:pt x="18367" y="365262"/>
                      <a:pt x="37361" y="374444"/>
                    </a:cubicBezTo>
                    <a:cubicBezTo>
                      <a:pt x="59779" y="385286"/>
                      <a:pt x="43676" y="383180"/>
                      <a:pt x="100485" y="433546"/>
                    </a:cubicBezTo>
                    <a:cubicBezTo>
                      <a:pt x="88613" y="444959"/>
                      <a:pt x="73711" y="464075"/>
                      <a:pt x="72198" y="466575"/>
                    </a:cubicBezTo>
                    <a:cubicBezTo>
                      <a:pt x="71617" y="467536"/>
                      <a:pt x="66906" y="467796"/>
                      <a:pt x="66012" y="469820"/>
                    </a:cubicBezTo>
                    <a:cubicBezTo>
                      <a:pt x="65878" y="470133"/>
                      <a:pt x="10980" y="537724"/>
                      <a:pt x="8958" y="539292"/>
                    </a:cubicBezTo>
                    <a:cubicBezTo>
                      <a:pt x="-1660" y="547503"/>
                      <a:pt x="2778" y="558575"/>
                      <a:pt x="924" y="562345"/>
                    </a:cubicBezTo>
                    <a:cubicBezTo>
                      <a:pt x="-2073" y="568426"/>
                      <a:pt x="2537" y="570133"/>
                      <a:pt x="10188" y="575710"/>
                    </a:cubicBezTo>
                    <a:cubicBezTo>
                      <a:pt x="33014" y="611350"/>
                      <a:pt x="111060" y="668514"/>
                      <a:pt x="97358" y="674538"/>
                    </a:cubicBezTo>
                    <a:cubicBezTo>
                      <a:pt x="97051" y="674672"/>
                      <a:pt x="57214" y="720144"/>
                      <a:pt x="56989" y="720456"/>
                    </a:cubicBezTo>
                    <a:cubicBezTo>
                      <a:pt x="55125" y="722999"/>
                      <a:pt x="52926" y="724629"/>
                      <a:pt x="52210" y="725711"/>
                    </a:cubicBezTo>
                    <a:cubicBezTo>
                      <a:pt x="71823" y="725913"/>
                      <a:pt x="91471" y="726129"/>
                      <a:pt x="111137" y="726355"/>
                    </a:cubicBezTo>
                    <a:cubicBezTo>
                      <a:pt x="122793" y="711918"/>
                      <a:pt x="148332" y="683980"/>
                      <a:pt x="148625" y="683773"/>
                    </a:cubicBezTo>
                    <a:cubicBezTo>
                      <a:pt x="163134" y="673663"/>
                      <a:pt x="156987" y="654643"/>
                      <a:pt x="141508" y="651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4" name="Google Shape;1034;p18"/>
          <p:cNvGrpSpPr/>
          <p:nvPr/>
        </p:nvGrpSpPr>
        <p:grpSpPr>
          <a:xfrm>
            <a:off x="6837653" y="1306109"/>
            <a:ext cx="1200629" cy="409228"/>
            <a:chOff x="13576758" y="3885999"/>
            <a:chExt cx="2401259" cy="818456"/>
          </a:xfrm>
        </p:grpSpPr>
        <p:grpSp>
          <p:nvGrpSpPr>
            <p:cNvPr id="1035" name="Google Shape;1035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36" name="Google Shape;1036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13576758" y="3885999"/>
              <a:ext cx="2401259" cy="818456"/>
              <a:chOff x="13576758" y="3885999"/>
              <a:chExt cx="2401259" cy="818456"/>
            </a:xfrm>
          </p:grpSpPr>
          <p:sp>
            <p:nvSpPr>
              <p:cNvPr id="1041" name="Google Shape;1041;p18"/>
              <p:cNvSpPr/>
              <p:nvPr/>
            </p:nvSpPr>
            <p:spPr>
              <a:xfrm>
                <a:off x="14975620" y="3904381"/>
                <a:ext cx="446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2" extrusionOk="0">
                    <a:moveTo>
                      <a:pt x="0" y="38"/>
                    </a:moveTo>
                    <a:cubicBezTo>
                      <a:pt x="322" y="62"/>
                      <a:pt x="130" y="58"/>
                      <a:pt x="447" y="0"/>
                    </a:cubicBezTo>
                    <a:cubicBezTo>
                      <a:pt x="312" y="24"/>
                      <a:pt x="139" y="14"/>
                      <a:pt x="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14944956" y="3906167"/>
                <a:ext cx="6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2" h="4" extrusionOk="0">
                    <a:moveTo>
                      <a:pt x="62" y="0"/>
                    </a:moveTo>
                    <a:cubicBezTo>
                      <a:pt x="38" y="0"/>
                      <a:pt x="19" y="0"/>
                      <a:pt x="0" y="5"/>
                    </a:cubicBezTo>
                    <a:cubicBezTo>
                      <a:pt x="10" y="5"/>
                      <a:pt x="48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15008348" y="3902364"/>
                <a:ext cx="9" cy="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13576758" y="3885999"/>
                <a:ext cx="2401259" cy="818456"/>
              </a:xfrm>
              <a:custGeom>
                <a:avLst/>
                <a:gdLst/>
                <a:ahLst/>
                <a:cxnLst/>
                <a:rect l="l" t="t" r="r" b="b"/>
                <a:pathLst>
                  <a:path w="2401259" h="818456" extrusionOk="0">
                    <a:moveTo>
                      <a:pt x="2374706" y="12960"/>
                    </a:moveTo>
                    <a:cubicBezTo>
                      <a:pt x="2025217" y="-9122"/>
                      <a:pt x="1501146" y="-4392"/>
                      <a:pt x="1150687" y="38063"/>
                    </a:cubicBezTo>
                    <a:cubicBezTo>
                      <a:pt x="1142628" y="38562"/>
                      <a:pt x="35738" y="81703"/>
                      <a:pt x="15937" y="83504"/>
                    </a:cubicBezTo>
                    <a:cubicBezTo>
                      <a:pt x="-19750" y="84739"/>
                      <a:pt x="6409" y="119686"/>
                      <a:pt x="75306" y="219315"/>
                    </a:cubicBezTo>
                    <a:cubicBezTo>
                      <a:pt x="16586" y="351423"/>
                      <a:pt x="-21359" y="300026"/>
                      <a:pt x="86885" y="403924"/>
                    </a:cubicBezTo>
                    <a:cubicBezTo>
                      <a:pt x="92043" y="409620"/>
                      <a:pt x="99496" y="413827"/>
                      <a:pt x="103069" y="420713"/>
                    </a:cubicBezTo>
                    <a:cubicBezTo>
                      <a:pt x="105216" y="445883"/>
                      <a:pt x="33908" y="582064"/>
                      <a:pt x="31968" y="594848"/>
                    </a:cubicBezTo>
                    <a:cubicBezTo>
                      <a:pt x="36127" y="619471"/>
                      <a:pt x="72775" y="612281"/>
                      <a:pt x="133008" y="647023"/>
                    </a:cubicBezTo>
                    <a:cubicBezTo>
                      <a:pt x="90352" y="785710"/>
                      <a:pt x="26301" y="812907"/>
                      <a:pt x="105154" y="818290"/>
                    </a:cubicBezTo>
                    <a:cubicBezTo>
                      <a:pt x="126904" y="819774"/>
                      <a:pt x="326785" y="810909"/>
                      <a:pt x="329931" y="808320"/>
                    </a:cubicBezTo>
                    <a:cubicBezTo>
                      <a:pt x="525994" y="793144"/>
                      <a:pt x="518103" y="804065"/>
                      <a:pt x="703879" y="807710"/>
                    </a:cubicBezTo>
                    <a:cubicBezTo>
                      <a:pt x="1015674" y="813152"/>
                      <a:pt x="1973661" y="751257"/>
                      <a:pt x="1974017" y="751238"/>
                    </a:cubicBezTo>
                    <a:cubicBezTo>
                      <a:pt x="2500945" y="780350"/>
                      <a:pt x="2418337" y="809665"/>
                      <a:pt x="2335488" y="651537"/>
                    </a:cubicBezTo>
                    <a:cubicBezTo>
                      <a:pt x="2358137" y="626401"/>
                      <a:pt x="2399626" y="599223"/>
                      <a:pt x="2394996" y="561821"/>
                    </a:cubicBezTo>
                    <a:cubicBezTo>
                      <a:pt x="2370926" y="510516"/>
                      <a:pt x="2338202" y="462558"/>
                      <a:pt x="2318944" y="409015"/>
                    </a:cubicBezTo>
                    <a:cubicBezTo>
                      <a:pt x="2331901" y="368462"/>
                      <a:pt x="2390472" y="303143"/>
                      <a:pt x="2389363" y="276479"/>
                    </a:cubicBezTo>
                    <a:cubicBezTo>
                      <a:pt x="2372828" y="226615"/>
                      <a:pt x="2331353" y="180779"/>
                      <a:pt x="2331560" y="154918"/>
                    </a:cubicBezTo>
                    <a:cubicBezTo>
                      <a:pt x="2372314" y="99718"/>
                      <a:pt x="2438584" y="10395"/>
                      <a:pt x="2374706" y="12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46CDFE-12D7-932B-BB81-9C438737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8F3258-2306-0DFA-E620-982283670644}"/>
              </a:ext>
            </a:extLst>
          </p:cNvPr>
          <p:cNvSpPr txBox="1"/>
          <p:nvPr/>
        </p:nvSpPr>
        <p:spPr>
          <a:xfrm>
            <a:off x="988828" y="313580"/>
            <a:ext cx="735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I</a:t>
            </a:r>
            <a:r>
              <a:rPr lang="en-ID" sz="2400" dirty="0" err="1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brah</a:t>
            </a:r>
            <a:r>
              <a:rPr lang="en-ID" sz="2400" dirty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Kisah</a:t>
            </a:r>
            <a:r>
              <a:rPr lang="en-ID" sz="2400" dirty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 Nabi Muhammad Saw. Di Masa </a:t>
            </a:r>
            <a:r>
              <a:rPr lang="en-ID" sz="2400" dirty="0" err="1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Separuh</a:t>
            </a:r>
            <a:r>
              <a:rPr lang="en-ID" sz="2400" dirty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 Akhir </a:t>
            </a:r>
            <a:r>
              <a:rPr lang="en-ID" sz="2400" dirty="0" err="1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Kerasulannya</a:t>
            </a:r>
            <a:r>
              <a:rPr lang="en-ID" sz="2400" dirty="0">
                <a:solidFill>
                  <a:schemeClr val="accent3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ID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5C3D8-5C01-0B7A-C081-0AEBB341B99F}"/>
              </a:ext>
            </a:extLst>
          </p:cNvPr>
          <p:cNvSpPr txBox="1"/>
          <p:nvPr/>
        </p:nvSpPr>
        <p:spPr>
          <a:xfrm>
            <a:off x="563489" y="2168394"/>
            <a:ext cx="22753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pemimpin</a:t>
            </a:r>
            <a:r>
              <a:rPr lang="en-US" sz="1600" b="1" dirty="0"/>
              <a:t> yang </a:t>
            </a:r>
            <a:r>
              <a:rPr lang="en-US" sz="1600" b="1" dirty="0" err="1"/>
              <a:t>arif</a:t>
            </a:r>
            <a:r>
              <a:rPr lang="en-US" sz="1600" b="1" dirty="0"/>
              <a:t> dan </a:t>
            </a:r>
            <a:r>
              <a:rPr lang="en-US" sz="1600" b="1" dirty="0" err="1"/>
              <a:t>bijaksana</a:t>
            </a:r>
            <a:r>
              <a:rPr lang="en-US" sz="1600" b="1" dirty="0"/>
              <a:t>. </a:t>
            </a:r>
            <a:endParaRPr lang="en-ID" sz="1600" b="1" dirty="0"/>
          </a:p>
          <a:p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58E95C-E616-FC90-8107-4EB55D8C7CE6}"/>
              </a:ext>
            </a:extLst>
          </p:cNvPr>
          <p:cNvSpPr txBox="1"/>
          <p:nvPr/>
        </p:nvSpPr>
        <p:spPr>
          <a:xfrm>
            <a:off x="3244361" y="2235554"/>
            <a:ext cx="2635130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Selalu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meminta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pertolongan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kepada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Allah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Swt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ID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B037BA-DC37-37D0-D395-B5C93BFCF446}"/>
              </a:ext>
            </a:extLst>
          </p:cNvPr>
          <p:cNvSpPr txBox="1"/>
          <p:nvPr/>
        </p:nvSpPr>
        <p:spPr>
          <a:xfrm>
            <a:off x="6043507" y="2287907"/>
            <a:ext cx="2690371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/>
              <a:t>Selalu</a:t>
            </a:r>
            <a:r>
              <a:rPr lang="en-US" sz="1600" b="1" dirty="0"/>
              <a:t> </a:t>
            </a:r>
            <a:r>
              <a:rPr lang="en-US" sz="1600" b="1" dirty="0" err="1"/>
              <a:t>berpegang</a:t>
            </a:r>
            <a:r>
              <a:rPr lang="en-US" sz="1600" b="1" dirty="0"/>
              <a:t> </a:t>
            </a:r>
            <a:r>
              <a:rPr lang="en-US" sz="1600" b="1" dirty="0" err="1"/>
              <a:t>teguh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Al-Qur’an dan </a:t>
            </a:r>
            <a:r>
              <a:rPr lang="en-US" sz="1600" b="1" dirty="0" err="1"/>
              <a:t>hadis</a:t>
            </a:r>
            <a:r>
              <a:rPr lang="en-US" sz="1600" b="1" dirty="0"/>
              <a:t>. </a:t>
            </a:r>
            <a:endParaRPr lang="en-ID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191918"/>
      </a:dk1>
      <a:lt1>
        <a:srgbClr val="FFFFFF"/>
      </a:lt1>
      <a:dk2>
        <a:srgbClr val="FDF5B6"/>
      </a:dk2>
      <a:lt2>
        <a:srgbClr val="FDFBF0"/>
      </a:lt2>
      <a:accent1>
        <a:srgbClr val="C7CFFB"/>
      </a:accent1>
      <a:accent2>
        <a:srgbClr val="5470D6"/>
      </a:accent2>
      <a:accent3>
        <a:srgbClr val="E64FA5"/>
      </a:accent3>
      <a:accent4>
        <a:srgbClr val="F2E281"/>
      </a:accent4>
      <a:accent5>
        <a:srgbClr val="5E5E5E"/>
      </a:accent5>
      <a:accent6>
        <a:srgbClr val="FFFFFF"/>
      </a:accent6>
      <a:hlink>
        <a:srgbClr val="E64F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148</Words>
  <Application>Microsoft Office PowerPoint</Application>
  <PresentationFormat>On-screen Show (16:9)</PresentationFormat>
  <Paragraphs>18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ＭＳ Ｐゴシック</vt:lpstr>
      <vt:lpstr>Mali Light</vt:lpstr>
      <vt:lpstr>Arial Black</vt:lpstr>
      <vt:lpstr>Nunito</vt:lpstr>
      <vt:lpstr>Calibri</vt:lpstr>
      <vt:lpstr>SlidesCarnival base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Risa Purnama</dc:creator>
  <cp:lastModifiedBy>Sani Nurlatifah</cp:lastModifiedBy>
  <cp:revision>1</cp:revision>
  <dcterms:modified xsi:type="dcterms:W3CDTF">2022-08-27T07:15:46Z</dcterms:modified>
</cp:coreProperties>
</file>