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88"/>
    <a:srgbClr val="92D050"/>
    <a:srgbClr val="F6B57F"/>
    <a:srgbClr val="E1AB79"/>
    <a:srgbClr val="E5B68C"/>
    <a:srgbClr val="F19F53"/>
    <a:srgbClr val="D0E7AB"/>
    <a:srgbClr val="8AD5B4"/>
    <a:srgbClr val="97E4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3" autoAdjust="0"/>
    <p:restoredTop sz="84000" autoAdjust="0"/>
  </p:normalViewPr>
  <p:slideViewPr>
    <p:cSldViewPr snapToGrid="0">
      <p:cViewPr varScale="1">
        <p:scale>
          <a:sx n="62" d="100"/>
          <a:sy n="62"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F2B4E-0360-47D5-B5B6-634DA181FFF9}" type="datetimeFigureOut">
              <a:rPr lang="en-US" smtClean="0"/>
              <a:t>4/20/2022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5C035-95C1-4997-B341-967727298CA4}" type="slidenum">
              <a:rPr lang="en-US" smtClean="0"/>
              <a:t>‹#›</a:t>
            </a:fld>
            <a:endParaRPr lang="en-US"/>
          </a:p>
        </p:txBody>
      </p:sp>
    </p:spTree>
    <p:extLst>
      <p:ext uri="{BB962C8B-B14F-4D97-AF65-F5344CB8AC3E}">
        <p14:creationId xmlns:p14="http://schemas.microsoft.com/office/powerpoint/2010/main" val="675368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5C035-95C1-4997-B341-967727298CA4}" type="slidenum">
              <a:rPr lang="en-US" smtClean="0"/>
              <a:t>1</a:t>
            </a:fld>
            <a:endParaRPr lang="en-US"/>
          </a:p>
        </p:txBody>
      </p:sp>
    </p:spTree>
    <p:extLst>
      <p:ext uri="{BB962C8B-B14F-4D97-AF65-F5344CB8AC3E}">
        <p14:creationId xmlns:p14="http://schemas.microsoft.com/office/powerpoint/2010/main" val="1981318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5C035-95C1-4997-B341-967727298CA4}" type="slidenum">
              <a:rPr lang="en-US" smtClean="0"/>
              <a:t>12</a:t>
            </a:fld>
            <a:endParaRPr lang="en-US"/>
          </a:p>
        </p:txBody>
      </p:sp>
    </p:spTree>
    <p:extLst>
      <p:ext uri="{BB962C8B-B14F-4D97-AF65-F5344CB8AC3E}">
        <p14:creationId xmlns:p14="http://schemas.microsoft.com/office/powerpoint/2010/main" val="3261234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5C035-95C1-4997-B341-967727298CA4}" type="slidenum">
              <a:rPr lang="en-US" smtClean="0"/>
              <a:t>2</a:t>
            </a:fld>
            <a:endParaRPr lang="en-US"/>
          </a:p>
        </p:txBody>
      </p:sp>
    </p:spTree>
    <p:extLst>
      <p:ext uri="{BB962C8B-B14F-4D97-AF65-F5344CB8AC3E}">
        <p14:creationId xmlns:p14="http://schemas.microsoft.com/office/powerpoint/2010/main" val="380800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E75C035-95C1-4997-B341-967727298CA4}" type="slidenum">
              <a:rPr lang="en-US" smtClean="0"/>
              <a:t>4</a:t>
            </a:fld>
            <a:endParaRPr lang="en-US"/>
          </a:p>
        </p:txBody>
      </p:sp>
    </p:spTree>
    <p:extLst>
      <p:ext uri="{BB962C8B-B14F-4D97-AF65-F5344CB8AC3E}">
        <p14:creationId xmlns:p14="http://schemas.microsoft.com/office/powerpoint/2010/main" val="2606991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5C035-95C1-4997-B341-967727298CA4}" type="slidenum">
              <a:rPr lang="en-US" smtClean="0"/>
              <a:t>5</a:t>
            </a:fld>
            <a:endParaRPr lang="en-US"/>
          </a:p>
        </p:txBody>
      </p:sp>
    </p:spTree>
    <p:extLst>
      <p:ext uri="{BB962C8B-B14F-4D97-AF65-F5344CB8AC3E}">
        <p14:creationId xmlns:p14="http://schemas.microsoft.com/office/powerpoint/2010/main" val="1721244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5C035-95C1-4997-B341-967727298CA4}" type="slidenum">
              <a:rPr lang="en-US" smtClean="0"/>
              <a:t>6</a:t>
            </a:fld>
            <a:endParaRPr lang="en-US"/>
          </a:p>
        </p:txBody>
      </p:sp>
    </p:spTree>
    <p:extLst>
      <p:ext uri="{BB962C8B-B14F-4D97-AF65-F5344CB8AC3E}">
        <p14:creationId xmlns:p14="http://schemas.microsoft.com/office/powerpoint/2010/main" val="86080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5C035-95C1-4997-B341-967727298CA4}" type="slidenum">
              <a:rPr lang="en-US" smtClean="0"/>
              <a:t>7</a:t>
            </a:fld>
            <a:endParaRPr lang="en-US"/>
          </a:p>
        </p:txBody>
      </p:sp>
    </p:spTree>
    <p:extLst>
      <p:ext uri="{BB962C8B-B14F-4D97-AF65-F5344CB8AC3E}">
        <p14:creationId xmlns:p14="http://schemas.microsoft.com/office/powerpoint/2010/main" val="4020739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5C035-95C1-4997-B341-967727298CA4}" type="slidenum">
              <a:rPr lang="en-US" smtClean="0"/>
              <a:t>8</a:t>
            </a:fld>
            <a:endParaRPr lang="en-US"/>
          </a:p>
        </p:txBody>
      </p:sp>
    </p:spTree>
    <p:extLst>
      <p:ext uri="{BB962C8B-B14F-4D97-AF65-F5344CB8AC3E}">
        <p14:creationId xmlns:p14="http://schemas.microsoft.com/office/powerpoint/2010/main" val="54171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5C035-95C1-4997-B341-967727298CA4}" type="slidenum">
              <a:rPr lang="en-US" smtClean="0"/>
              <a:t>9</a:t>
            </a:fld>
            <a:endParaRPr lang="en-US"/>
          </a:p>
        </p:txBody>
      </p:sp>
    </p:spTree>
    <p:extLst>
      <p:ext uri="{BB962C8B-B14F-4D97-AF65-F5344CB8AC3E}">
        <p14:creationId xmlns:p14="http://schemas.microsoft.com/office/powerpoint/2010/main" val="3845080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5C035-95C1-4997-B341-967727298CA4}" type="slidenum">
              <a:rPr lang="en-US" smtClean="0"/>
              <a:t>11</a:t>
            </a:fld>
            <a:endParaRPr lang="en-US"/>
          </a:p>
        </p:txBody>
      </p:sp>
    </p:spTree>
    <p:extLst>
      <p:ext uri="{BB962C8B-B14F-4D97-AF65-F5344CB8AC3E}">
        <p14:creationId xmlns:p14="http://schemas.microsoft.com/office/powerpoint/2010/main" val="295678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81A1C-D490-4786-B96B-6BF9A1B045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91577881-8490-49E2-B347-A152C4A78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CF74205A-92F7-4ADC-9890-28D7FF0D68ED}"/>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5" name="Footer Placeholder 4">
            <a:extLst>
              <a:ext uri="{FF2B5EF4-FFF2-40B4-BE49-F238E27FC236}">
                <a16:creationId xmlns:a16="http://schemas.microsoft.com/office/drawing/2014/main" id="{1CD7C1BB-29A0-4D6A-A1BC-04B60E736C18}"/>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E9C12388-1F61-4C21-AEC3-D8C20B3D1589}"/>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242394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8AB26-8829-4F9D-8598-5931EF6B2CD3}"/>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6463D169-B379-4113-AB83-C538E6B148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5CD3B9D-C864-4A3A-AF4F-C108AD137754}"/>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5" name="Footer Placeholder 4">
            <a:extLst>
              <a:ext uri="{FF2B5EF4-FFF2-40B4-BE49-F238E27FC236}">
                <a16:creationId xmlns:a16="http://schemas.microsoft.com/office/drawing/2014/main" id="{0E36DE4D-A4DF-462B-99D1-29C05FD485A6}"/>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6FF8E338-AE76-4747-ABA0-F9D2D2C2C77B}"/>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2756448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18DD1C-9DE1-4B77-A85B-C2E0ACFDFD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98EDC60D-1834-4CAB-B50D-CAEAD084BF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FBF6CF1-0EED-4006-AC76-3C9526BA21D8}"/>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5" name="Footer Placeholder 4">
            <a:extLst>
              <a:ext uri="{FF2B5EF4-FFF2-40B4-BE49-F238E27FC236}">
                <a16:creationId xmlns:a16="http://schemas.microsoft.com/office/drawing/2014/main" id="{BBE601AA-87E3-4BB0-ADE3-44E8893C5EF2}"/>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794EC021-B4D6-4064-9F91-02D93671AAFA}"/>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225463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B1FCB-07D5-4CA1-9FEB-A48C90E81D23}"/>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09672C41-5D70-4D4A-9295-C7B074B8D9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2815BAF-F45B-4D8E-94B4-D97E90957B89}"/>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5" name="Footer Placeholder 4">
            <a:extLst>
              <a:ext uri="{FF2B5EF4-FFF2-40B4-BE49-F238E27FC236}">
                <a16:creationId xmlns:a16="http://schemas.microsoft.com/office/drawing/2014/main" id="{84CC4897-070B-4C55-A81A-320F7F0CD82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139AD874-70BB-4ADC-AC05-157751836343}"/>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294077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83BFD-DB8C-4456-97B2-51C9CFFC10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74369817-32F1-471B-8C91-8FA93FBA8B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A82948-0187-48CF-9C3A-A2D203A2F7D2}"/>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5" name="Footer Placeholder 4">
            <a:extLst>
              <a:ext uri="{FF2B5EF4-FFF2-40B4-BE49-F238E27FC236}">
                <a16:creationId xmlns:a16="http://schemas.microsoft.com/office/drawing/2014/main" id="{9941CA6F-D227-47F5-8C33-C453CE5CC5A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46EA4770-E63C-4A03-A99D-8F546F303904}"/>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3252272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81C0-50F3-4FBC-89D3-45DA80B5FDD9}"/>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F2D6C4B3-E7F6-42A8-9AC0-38178F6F41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633FB14C-17FD-499A-B2C4-366643ADE7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FC608E86-4DFD-499D-A406-5407581232F7}"/>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6" name="Footer Placeholder 5">
            <a:extLst>
              <a:ext uri="{FF2B5EF4-FFF2-40B4-BE49-F238E27FC236}">
                <a16:creationId xmlns:a16="http://schemas.microsoft.com/office/drawing/2014/main" id="{50D56BBB-D9AC-4F85-9AF6-68BA1C46407A}"/>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C27CE42D-4D0E-4450-81E4-85DC5BBF9137}"/>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422800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40CF-12E2-4E5C-9197-636611048A26}"/>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9147D3FA-5B0B-45DC-B679-D22B9807D1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4A4926-A7BE-42EA-BB86-A689BB2AF9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BE6C0323-3585-42F8-B43E-FE61909620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F64FF0-9B14-4BA4-8172-BE05BFFAF3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1A2B26E3-3B2B-42F9-B097-1786A5BCF470}"/>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8" name="Footer Placeholder 7">
            <a:extLst>
              <a:ext uri="{FF2B5EF4-FFF2-40B4-BE49-F238E27FC236}">
                <a16:creationId xmlns:a16="http://schemas.microsoft.com/office/drawing/2014/main" id="{729F97CB-4CB4-4A05-950E-A8025FEA67F6}"/>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94D5E538-1E06-4730-867A-A4B40C6DD2E5}"/>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269835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3DE5F-18FC-4CC7-AE7F-3AED95A86036}"/>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CC9CA2DB-63C9-47B4-BA99-BE28AA8F5DDF}"/>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4" name="Footer Placeholder 3">
            <a:extLst>
              <a:ext uri="{FF2B5EF4-FFF2-40B4-BE49-F238E27FC236}">
                <a16:creationId xmlns:a16="http://schemas.microsoft.com/office/drawing/2014/main" id="{5FCD9CA9-813F-4729-9379-7D616BB5B0FC}"/>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76F34B97-286F-49E6-97FC-C5CB168CF34F}"/>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873234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B6190F-3349-4A83-9850-A97142DD0521}"/>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3" name="Footer Placeholder 2">
            <a:extLst>
              <a:ext uri="{FF2B5EF4-FFF2-40B4-BE49-F238E27FC236}">
                <a16:creationId xmlns:a16="http://schemas.microsoft.com/office/drawing/2014/main" id="{B5BC1870-C7C3-4D6B-BB3F-D4D9A2114E83}"/>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8F640C5E-8EED-41A8-A40E-E5656B413828}"/>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3193745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7701-9ECE-464A-9856-63E47EBAC1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EA7C8A18-47F6-4A79-9D9A-6D85FF8962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C614E638-4BCF-4E96-9B09-B2CF4420D9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5CB15D-850A-420C-94B6-FF89418A8FDF}"/>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6" name="Footer Placeholder 5">
            <a:extLst>
              <a:ext uri="{FF2B5EF4-FFF2-40B4-BE49-F238E27FC236}">
                <a16:creationId xmlns:a16="http://schemas.microsoft.com/office/drawing/2014/main" id="{7603A202-E723-4021-98F6-B940230F44A7}"/>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5EFE73F8-5104-4F34-99C8-A880E895A12D}"/>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1009799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CDB1-9329-4362-BA96-0BAD90033E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206EE648-F3D3-48C4-BAE0-7950874E27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EE2C014E-53C5-48DF-AC43-B8ECF6291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5642B-D059-477B-9DC3-616872ED01C3}"/>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6" name="Footer Placeholder 5">
            <a:extLst>
              <a:ext uri="{FF2B5EF4-FFF2-40B4-BE49-F238E27FC236}">
                <a16:creationId xmlns:a16="http://schemas.microsoft.com/office/drawing/2014/main" id="{7118498F-567D-4CB2-8886-260C682BA5EF}"/>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BEB348D5-3A2B-4EB9-A412-490299DCC391}"/>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3936364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073BA-A746-4CBE-9239-873B6D9D0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6DC7A143-F3F7-4D3C-BC30-B3EB4CB2D8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AF8A0881-4720-430E-B1FB-A3C38F197B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C970FC-E2EA-4593-B79F-34A46DF8454C}" type="datetimeFigureOut">
              <a:rPr lang="en-ID" smtClean="0"/>
              <a:t>20/04/2022</a:t>
            </a:fld>
            <a:endParaRPr lang="en-ID"/>
          </a:p>
        </p:txBody>
      </p:sp>
      <p:sp>
        <p:nvSpPr>
          <p:cNvPr id="5" name="Footer Placeholder 4">
            <a:extLst>
              <a:ext uri="{FF2B5EF4-FFF2-40B4-BE49-F238E27FC236}">
                <a16:creationId xmlns:a16="http://schemas.microsoft.com/office/drawing/2014/main" id="{A538FC99-D36E-420B-9824-BD59EA314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E7FA6995-0450-44CD-935B-F48708B45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BC900-8FF4-4DAC-A3D8-A042FE57C958}" type="slidenum">
              <a:rPr lang="en-ID" smtClean="0"/>
              <a:t>‹#›</a:t>
            </a:fld>
            <a:endParaRPr lang="en-ID"/>
          </a:p>
        </p:txBody>
      </p:sp>
    </p:spTree>
    <p:extLst>
      <p:ext uri="{BB962C8B-B14F-4D97-AF65-F5344CB8AC3E}">
        <p14:creationId xmlns:p14="http://schemas.microsoft.com/office/powerpoint/2010/main" val="582870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image" Target="../media/image7.png"/><Relationship Id="rId21" Type="http://schemas.microsoft.com/office/2007/relationships/hdphoto" Target="../media/hdphoto10.wdp"/><Relationship Id="rId7" Type="http://schemas.openxmlformats.org/officeDocument/2006/relationships/image" Target="../media/image9.png"/><Relationship Id="rId12" Type="http://schemas.openxmlformats.org/officeDocument/2006/relationships/image" Target="../media/image12.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image" Target="../media/image6.tiff"/><Relationship Id="rId16" Type="http://schemas.openxmlformats.org/officeDocument/2006/relationships/image" Target="../media/image14.png"/><Relationship Id="rId20" Type="http://schemas.openxmlformats.org/officeDocument/2006/relationships/image" Target="../media/image16.png"/><Relationship Id="rId29" Type="http://schemas.microsoft.com/office/2007/relationships/hdphoto" Target="../media/hdphoto14.wdp"/><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1.tiff"/><Relationship Id="rId24" Type="http://schemas.openxmlformats.org/officeDocument/2006/relationships/image" Target="../media/image18.png"/><Relationship Id="rId5" Type="http://schemas.openxmlformats.org/officeDocument/2006/relationships/image" Target="../media/image8.png"/><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20.png"/><Relationship Id="rId10" Type="http://schemas.microsoft.com/office/2007/relationships/hdphoto" Target="../media/hdphoto5.wdp"/><Relationship Id="rId19" Type="http://schemas.microsoft.com/office/2007/relationships/hdphoto" Target="../media/hdphoto9.wdp"/><Relationship Id="rId31" Type="http://schemas.microsoft.com/office/2007/relationships/hdphoto" Target="../media/hdphoto15.wdp"/><Relationship Id="rId4" Type="http://schemas.microsoft.com/office/2007/relationships/hdphoto" Target="../media/hdphoto2.wdp"/><Relationship Id="rId9" Type="http://schemas.openxmlformats.org/officeDocument/2006/relationships/image" Target="../media/image10.png"/><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13.wdp"/><Relationship Id="rId30"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tiff"/></Relationships>
</file>

<file path=ppt/slides/_rels/slide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tiff"/></Relationships>
</file>

<file path=ppt/slides/_rels/slide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tiff"/></Relationships>
</file>

<file path=ppt/slides/_rels/slide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EE2746C3-8D25-4369-90FC-2A9D8C4FF044}"/>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065" b="90755" l="9962" r="89950">
                        <a14:foregroundMark x1="54966" y1="10537" x2="34129" y2="13565"/>
                        <a14:foregroundMark x1="13616" y1="31813" x2="14766" y2="53573"/>
                        <a14:foregroundMark x1="14766" y1="53573" x2="14825" y2="53331"/>
                        <a14:foregroundMark x1="51370" y1="6298" x2="43590" y2="7105"/>
                        <a14:foregroundMark x1="43590" y1="7105" x2="36723" y2="10658"/>
                        <a14:foregroundMark x1="36723" y1="10658" x2="36163" y2="11223"/>
                        <a14:foregroundMark x1="27793" y1="12152" x2="35662" y2="10537"/>
                        <a14:foregroundMark x1="34276" y1="41421" x2="27174" y2="41260"/>
                        <a14:foregroundMark x1="27174" y1="41260" x2="23195" y2="47154"/>
                        <a14:foregroundMark x1="23195" y1="47154" x2="23372" y2="47961"/>
                        <a14:foregroundMark x1="34630" y1="40694" x2="27262" y2="39483"/>
                        <a14:foregroundMark x1="27262" y1="39483" x2="34247" y2="41906"/>
                        <a14:foregroundMark x1="34247" y1="41906" x2="33451" y2="47961"/>
                        <a14:foregroundMark x1="31388" y1="59669" x2="35426" y2="64796"/>
                        <a14:foregroundMark x1="35426" y1="64796" x2="35131" y2="66653"/>
                        <a14:foregroundMark x1="34453" y1="61042" x2="28883" y2="64392"/>
                        <a14:foregroundMark x1="28883" y1="64392" x2="32243" y2="65967"/>
                        <a14:foregroundMark x1="36163" y1="60597" x2="37666" y2="67743"/>
                        <a14:foregroundMark x1="37666" y1="67743" x2="34365" y2="60759"/>
                        <a14:foregroundMark x1="34365" y1="60759" x2="33775" y2="63383"/>
                        <a14:foregroundMark x1="28824" y1="84457" x2="33982" y2="82600"/>
                        <a14:foregroundMark x1="33982" y1="82600" x2="29089" y2="88454"/>
                        <a14:foregroundMark x1="29089" y1="88454" x2="40613" y2="85143"/>
                        <a14:foregroundMark x1="42322" y1="86314" x2="28765" y2="88131"/>
                        <a14:foregroundMark x1="28765" y1="88131" x2="28824" y2="86314"/>
                        <a14:foregroundMark x1="15178" y1="58498" x2="23401" y2="64150"/>
                        <a14:foregroundMark x1="23401" y1="64150" x2="25140" y2="55026"/>
                        <a14:foregroundMark x1="25140" y1="55026" x2="21839" y2="57771"/>
                        <a14:foregroundMark x1="26437" y1="12878" x2="30032" y2="12878"/>
                        <a14:foregroundMark x1="26083" y1="12636" x2="31742" y2="11708"/>
                        <a14:foregroundMark x1="21309" y1="90069" x2="30976" y2="90997"/>
                        <a14:foregroundMark x1="30976" y1="90997" x2="74447" y2="88575"/>
                        <a14:foregroundMark x1="74447" y1="88575" x2="53109" y2="93379"/>
                        <a14:foregroundMark x1="53109" y1="93379" x2="21986" y2="90755"/>
                        <a14:foregroundMark x1="21986" y1="90755" x2="22163" y2="90069"/>
                      </a14:backgroundRemoval>
                    </a14:imgEffect>
                  </a14:imgLayer>
                </a14:imgProps>
              </a:ext>
              <a:ext uri="{28A0092B-C50C-407E-A947-70E740481C1C}">
                <a14:useLocalDpi xmlns:a14="http://schemas.microsoft.com/office/drawing/2010/main" val="0"/>
              </a:ext>
            </a:extLst>
          </a:blip>
          <a:stretch>
            <a:fillRect/>
          </a:stretch>
        </p:blipFill>
        <p:spPr>
          <a:xfrm>
            <a:off x="1037857" y="1524949"/>
            <a:ext cx="6497177" cy="4742790"/>
          </a:xfrm>
          <a:prstGeom prst="rect">
            <a:avLst/>
          </a:prstGeom>
        </p:spPr>
      </p:pic>
      <p:sp>
        <p:nvSpPr>
          <p:cNvPr id="13" name="Rectangle: Rounded Corners 12">
            <a:extLst>
              <a:ext uri="{FF2B5EF4-FFF2-40B4-BE49-F238E27FC236}">
                <a16:creationId xmlns:a16="http://schemas.microsoft.com/office/drawing/2014/main" id="{F6309E9D-099A-4FAD-99B7-4270D1BE31AC}"/>
              </a:ext>
            </a:extLst>
          </p:cNvPr>
          <p:cNvSpPr/>
          <p:nvPr/>
        </p:nvSpPr>
        <p:spPr>
          <a:xfrm>
            <a:off x="7620000" y="2029963"/>
            <a:ext cx="3464147" cy="2798074"/>
          </a:xfrm>
          <a:prstGeom prst="roundRect">
            <a:avLst/>
          </a:prstGeom>
          <a:solidFill>
            <a:srgbClr val="D0E7AB"/>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b="1" dirty="0">
                <a:solidFill>
                  <a:schemeClr val="tx1"/>
                </a:solidFill>
                <a:latin typeface="Verdana" panose="020B0604030504040204" pitchFamily="34" charset="0"/>
                <a:ea typeface="Verdana" panose="020B0604030504040204" pitchFamily="34" charset="0"/>
              </a:rPr>
              <a:t>Greet others</a:t>
            </a:r>
          </a:p>
          <a:p>
            <a:pPr marL="285750" indent="-285750">
              <a:buFont typeface="Arial" panose="020B0604020202020204" pitchFamily="34" charset="0"/>
              <a:buChar char="•"/>
            </a:pPr>
            <a:r>
              <a:rPr lang="en-US" sz="2800" b="1" dirty="0">
                <a:solidFill>
                  <a:schemeClr val="tx1"/>
                </a:solidFill>
                <a:latin typeface="Verdana" panose="020B0604030504040204" pitchFamily="34" charset="0"/>
                <a:ea typeface="Verdana" panose="020B0604030504040204" pitchFamily="34" charset="0"/>
              </a:rPr>
              <a:t>Ask names</a:t>
            </a:r>
          </a:p>
          <a:p>
            <a:pPr marL="285750" indent="-285750">
              <a:buFont typeface="Arial" panose="020B0604020202020204" pitchFamily="34" charset="0"/>
              <a:buChar char="•"/>
            </a:pPr>
            <a:r>
              <a:rPr lang="en-US" sz="2800" b="1" dirty="0">
                <a:solidFill>
                  <a:schemeClr val="tx1"/>
                </a:solidFill>
                <a:latin typeface="Verdana" panose="020B0604030504040204" pitchFamily="34" charset="0"/>
                <a:ea typeface="Verdana" panose="020B0604030504040204" pitchFamily="34" charset="0"/>
              </a:rPr>
              <a:t>Spell words</a:t>
            </a:r>
          </a:p>
          <a:p>
            <a:pPr marL="285750" indent="-285750">
              <a:buFont typeface="Arial" panose="020B0604020202020204" pitchFamily="34" charset="0"/>
              <a:buChar char="•"/>
            </a:pPr>
            <a:r>
              <a:rPr lang="en-US" sz="2800" b="1" dirty="0">
                <a:solidFill>
                  <a:schemeClr val="tx1"/>
                </a:solidFill>
                <a:latin typeface="Verdana" panose="020B0604030504040204" pitchFamily="34" charset="0"/>
                <a:ea typeface="Verdana" panose="020B0604030504040204" pitchFamily="34" charset="0"/>
              </a:rPr>
              <a:t>Say farewell</a:t>
            </a:r>
          </a:p>
        </p:txBody>
      </p:sp>
      <p:sp>
        <p:nvSpPr>
          <p:cNvPr id="15" name="Rectangle: Rounded Corners 14">
            <a:extLst>
              <a:ext uri="{FF2B5EF4-FFF2-40B4-BE49-F238E27FC236}">
                <a16:creationId xmlns:a16="http://schemas.microsoft.com/office/drawing/2014/main" id="{2BC51797-CE8E-4E32-954E-8045B069EF7E}"/>
              </a:ext>
            </a:extLst>
          </p:cNvPr>
          <p:cNvSpPr/>
          <p:nvPr/>
        </p:nvSpPr>
        <p:spPr>
          <a:xfrm>
            <a:off x="2674324" y="6116716"/>
            <a:ext cx="2892286" cy="3737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Verdana" panose="020B0604030504040204" pitchFamily="34" charset="0"/>
                <a:ea typeface="Verdana" panose="020B0604030504040204" pitchFamily="34" charset="0"/>
              </a:rPr>
              <a:t>Theme: A New Friend</a:t>
            </a:r>
            <a:endParaRPr lang="en-ID" sz="1800" dirty="0">
              <a:solidFill>
                <a:schemeClr val="tx1"/>
              </a:solidFill>
              <a:latin typeface="Verdana" panose="020B0604030504040204" pitchFamily="34" charset="0"/>
              <a:ea typeface="Verdana" panose="020B0604030504040204" pitchFamily="34" charset="0"/>
            </a:endParaRPr>
          </a:p>
        </p:txBody>
      </p:sp>
      <p:sp>
        <p:nvSpPr>
          <p:cNvPr id="2" name="Rounded Rectangle 1"/>
          <p:cNvSpPr/>
          <p:nvPr/>
        </p:nvSpPr>
        <p:spPr>
          <a:xfrm>
            <a:off x="606818" y="540992"/>
            <a:ext cx="731065" cy="712922"/>
          </a:xfrm>
          <a:prstGeom prst="roundRect">
            <a:avLst/>
          </a:prstGeom>
          <a:solidFill>
            <a:srgbClr val="FFC088"/>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1.</a:t>
            </a:r>
          </a:p>
        </p:txBody>
      </p:sp>
      <p:sp>
        <p:nvSpPr>
          <p:cNvPr id="3" name="Rounded Rectangular Callout 2"/>
          <p:cNvSpPr/>
          <p:nvPr/>
        </p:nvSpPr>
        <p:spPr>
          <a:xfrm>
            <a:off x="1567913" y="305832"/>
            <a:ext cx="8505985" cy="1183243"/>
          </a:xfrm>
          <a:prstGeom prst="wedgeRoundRectCallout">
            <a:avLst>
              <a:gd name="adj1" fmla="val 2821"/>
              <a:gd name="adj2" fmla="val 88696"/>
              <a:gd name="adj3" fmla="val 16667"/>
            </a:avLst>
          </a:prstGeom>
          <a:solidFill>
            <a:srgbClr val="F6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Verdana" panose="020B0604030504040204" pitchFamily="34" charset="0"/>
                <a:ea typeface="Verdana" panose="020B0604030504040204" pitchFamily="34" charset="0"/>
              </a:rPr>
              <a:t>How Do You Spell Blue?</a:t>
            </a:r>
            <a:endParaRPr lang="en-ID" sz="4800" b="1" dirty="0">
              <a:solidFill>
                <a:schemeClr val="tx1"/>
              </a:solidFill>
              <a:latin typeface="Verdana" panose="020B0604030504040204" pitchFamily="34" charset="0"/>
              <a:ea typeface="Verdana" panose="020B0604030504040204" pitchFamily="34" charset="0"/>
            </a:endParaRPr>
          </a:p>
        </p:txBody>
      </p:sp>
      <p:sp>
        <p:nvSpPr>
          <p:cNvPr id="9" name="Rectangle: Rounded Corners 8">
            <a:extLst>
              <a:ext uri="{FF2B5EF4-FFF2-40B4-BE49-F238E27FC236}">
                <a16:creationId xmlns:a16="http://schemas.microsoft.com/office/drawing/2014/main" id="{0B0DA73E-8E71-4E81-A4CD-ED9E9DF1A703}"/>
              </a:ext>
            </a:extLst>
          </p:cNvPr>
          <p:cNvSpPr/>
          <p:nvPr/>
        </p:nvSpPr>
        <p:spPr>
          <a:xfrm>
            <a:off x="2233167" y="2675685"/>
            <a:ext cx="2892286" cy="3737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Verdana" panose="020B0604030504040204" pitchFamily="34" charset="0"/>
                <a:ea typeface="Verdana" panose="020B0604030504040204" pitchFamily="34" charset="0"/>
              </a:rPr>
              <a:t>B-L-U-E</a:t>
            </a:r>
            <a:endParaRPr lang="en-ID" sz="22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63494805"/>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par>
                          <p:cTn id="30" fill="hold">
                            <p:stCondLst>
                              <p:cond delay="2000"/>
                            </p:stCondLst>
                            <p:childTnLst>
                              <p:par>
                                <p:cTn id="31" presetID="1" presetClass="entr" presetSubtype="0" fill="hold" grpId="0" nodeType="afterEffect">
                                  <p:stCondLst>
                                    <p:cond delay="1000"/>
                                  </p:stCondLst>
                                  <p:childTnLst>
                                    <p:set>
                                      <p:cBhvr>
                                        <p:cTn id="32" dur="1" fill="hold">
                                          <p:stCondLst>
                                            <p:cond delay="249"/>
                                          </p:stCondLst>
                                        </p:cTn>
                                        <p:tgtEl>
                                          <p:spTgt spid="13">
                                            <p:bg/>
                                          </p:spTgt>
                                        </p:tgtEl>
                                        <p:attrNameLst>
                                          <p:attrName>style.visibility</p:attrName>
                                        </p:attrNameLst>
                                      </p:cBhvr>
                                      <p:to>
                                        <p:strVal val="visible"/>
                                      </p:to>
                                    </p:set>
                                  </p:childTnLst>
                                </p:cTn>
                              </p:par>
                            </p:childTnLst>
                          </p:cTn>
                        </p:par>
                        <p:par>
                          <p:cTn id="33" fill="hold">
                            <p:stCondLst>
                              <p:cond delay="3250"/>
                            </p:stCondLst>
                            <p:childTnLst>
                              <p:par>
                                <p:cTn id="34" presetID="42" presetClass="entr" presetSubtype="0" fill="hold" nodeType="afterEffect">
                                  <p:stCondLst>
                                    <p:cond delay="25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fade">
                                      <p:cBhvr>
                                        <p:cTn id="36" dur="1000"/>
                                        <p:tgtEl>
                                          <p:spTgt spid="13">
                                            <p:txEl>
                                              <p:pRg st="0" end="0"/>
                                            </p:txEl>
                                          </p:spTgt>
                                        </p:tgtEl>
                                      </p:cBhvr>
                                    </p:animEffect>
                                    <p:anim calcmode="lin" valueType="num">
                                      <p:cBhvr>
                                        <p:cTn id="3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2" presetClass="entr" presetSubtype="0" fill="hold" nodeType="afterEffect">
                                  <p:stCondLst>
                                    <p:cond delay="50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fade">
                                      <p:cBhvr>
                                        <p:cTn id="42" dur="1000"/>
                                        <p:tgtEl>
                                          <p:spTgt spid="13">
                                            <p:txEl>
                                              <p:pRg st="1" end="1"/>
                                            </p:txEl>
                                          </p:spTgt>
                                        </p:tgtEl>
                                      </p:cBhvr>
                                    </p:animEffect>
                                    <p:anim calcmode="lin" valueType="num">
                                      <p:cBhvr>
                                        <p:cTn id="4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par>
                          <p:cTn id="45" fill="hold">
                            <p:stCondLst>
                              <p:cond delay="6000"/>
                            </p:stCondLst>
                            <p:childTnLst>
                              <p:par>
                                <p:cTn id="46" presetID="42" presetClass="entr" presetSubtype="0" fill="hold" nodeType="afterEffect">
                                  <p:stCondLst>
                                    <p:cond delay="50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fade">
                                      <p:cBhvr>
                                        <p:cTn id="48" dur="1000"/>
                                        <p:tgtEl>
                                          <p:spTgt spid="13">
                                            <p:txEl>
                                              <p:pRg st="2" end="2"/>
                                            </p:txEl>
                                          </p:spTgt>
                                        </p:tgtEl>
                                      </p:cBhvr>
                                    </p:animEffect>
                                    <p:anim calcmode="lin" valueType="num">
                                      <p:cBhvr>
                                        <p:cTn id="4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par>
                          <p:cTn id="51" fill="hold">
                            <p:stCondLst>
                              <p:cond delay="7500"/>
                            </p:stCondLst>
                            <p:childTnLst>
                              <p:par>
                                <p:cTn id="52" presetID="42" presetClass="entr" presetSubtype="0" fill="hold" nodeType="afterEffect">
                                  <p:stCondLst>
                                    <p:cond delay="500"/>
                                  </p:stCondLst>
                                  <p:childTnLst>
                                    <p:set>
                                      <p:cBhvr>
                                        <p:cTn id="53" dur="1" fill="hold">
                                          <p:stCondLst>
                                            <p:cond delay="0"/>
                                          </p:stCondLst>
                                        </p:cTn>
                                        <p:tgtEl>
                                          <p:spTgt spid="13">
                                            <p:txEl>
                                              <p:pRg st="3" end="3"/>
                                            </p:txEl>
                                          </p:spTgt>
                                        </p:tgtEl>
                                        <p:attrNameLst>
                                          <p:attrName>style.visibility</p:attrName>
                                        </p:attrNameLst>
                                      </p:cBhvr>
                                      <p:to>
                                        <p:strVal val="visible"/>
                                      </p:to>
                                    </p:set>
                                    <p:animEffect transition="in" filter="fade">
                                      <p:cBhvr>
                                        <p:cTn id="54" dur="1000"/>
                                        <p:tgtEl>
                                          <p:spTgt spid="13">
                                            <p:txEl>
                                              <p:pRg st="3" end="3"/>
                                            </p:txEl>
                                          </p:spTgt>
                                        </p:tgtEl>
                                      </p:cBhvr>
                                    </p:animEffect>
                                    <p:anim calcmode="lin" valueType="num">
                                      <p:cBhvr>
                                        <p:cTn id="55"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animBg="1"/>
      <p:bldP spid="15" grpId="0"/>
      <p:bldP spid="2" grpId="0" animBg="1"/>
      <p:bldP spid="3"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View and sing.</a:t>
            </a:r>
            <a:endParaRPr lang="en-ID" sz="4000" b="1" dirty="0">
              <a:latin typeface="Verdana" panose="020B0604030504040204" pitchFamily="34" charset="0"/>
              <a:ea typeface="Verdana" panose="020B0604030504040204" pitchFamily="34" charset="0"/>
            </a:endParaRPr>
          </a:p>
        </p:txBody>
      </p:sp>
      <p:grpSp>
        <p:nvGrpSpPr>
          <p:cNvPr id="30" name="Group 29">
            <a:extLst>
              <a:ext uri="{FF2B5EF4-FFF2-40B4-BE49-F238E27FC236}">
                <a16:creationId xmlns:a16="http://schemas.microsoft.com/office/drawing/2014/main" id="{710A0D3A-E488-4904-8364-7749E69179AD}"/>
              </a:ext>
            </a:extLst>
          </p:cNvPr>
          <p:cNvGrpSpPr/>
          <p:nvPr/>
        </p:nvGrpSpPr>
        <p:grpSpPr>
          <a:xfrm>
            <a:off x="2144044" y="1337650"/>
            <a:ext cx="7409398" cy="4902728"/>
            <a:chOff x="2144044" y="1337650"/>
            <a:chExt cx="7409398" cy="4902728"/>
          </a:xfrm>
        </p:grpSpPr>
        <p:grpSp>
          <p:nvGrpSpPr>
            <p:cNvPr id="27" name="Group 26">
              <a:extLst>
                <a:ext uri="{FF2B5EF4-FFF2-40B4-BE49-F238E27FC236}">
                  <a16:creationId xmlns:a16="http://schemas.microsoft.com/office/drawing/2014/main" id="{78FB1E58-7793-4680-9ABF-1D9CB92DA164}"/>
                </a:ext>
              </a:extLst>
            </p:cNvPr>
            <p:cNvGrpSpPr/>
            <p:nvPr/>
          </p:nvGrpSpPr>
          <p:grpSpPr>
            <a:xfrm>
              <a:off x="2144044" y="1337650"/>
              <a:ext cx="7409398" cy="4902728"/>
              <a:chOff x="2328863" y="1377406"/>
              <a:chExt cx="7409398" cy="4902728"/>
            </a:xfrm>
          </p:grpSpPr>
          <p:sp>
            <p:nvSpPr>
              <p:cNvPr id="12" name="Flowchart: Alternate Process 11">
                <a:extLst>
                  <a:ext uri="{FF2B5EF4-FFF2-40B4-BE49-F238E27FC236}">
                    <a16:creationId xmlns:a16="http://schemas.microsoft.com/office/drawing/2014/main" id="{C4A50B0F-6D8E-41A2-8A36-4F43FC441B78}"/>
                  </a:ext>
                </a:extLst>
              </p:cNvPr>
              <p:cNvSpPr/>
              <p:nvPr/>
            </p:nvSpPr>
            <p:spPr>
              <a:xfrm>
                <a:off x="2608953" y="1836391"/>
                <a:ext cx="7129308" cy="4443743"/>
              </a:xfrm>
              <a:prstGeom prst="flowChartAlternateProcess">
                <a:avLst/>
              </a:prstGeom>
              <a:solidFill>
                <a:srgbClr val="F19F53"/>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ID" sz="4400" dirty="0"/>
              </a:p>
            </p:txBody>
          </p:sp>
          <p:sp>
            <p:nvSpPr>
              <p:cNvPr id="24" name="Flowchart: Alternate Process 23">
                <a:extLst>
                  <a:ext uri="{FF2B5EF4-FFF2-40B4-BE49-F238E27FC236}">
                    <a16:creationId xmlns:a16="http://schemas.microsoft.com/office/drawing/2014/main" id="{FB0962F9-2982-4153-91A4-4C6EFE821A24}"/>
                  </a:ext>
                </a:extLst>
              </p:cNvPr>
              <p:cNvSpPr/>
              <p:nvPr/>
            </p:nvSpPr>
            <p:spPr>
              <a:xfrm rot="21070280">
                <a:off x="2328863" y="1377406"/>
                <a:ext cx="7129308" cy="4443743"/>
              </a:xfrm>
              <a:prstGeom prst="flowChartAlternateProcess">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D" dirty="0"/>
              </a:p>
            </p:txBody>
          </p:sp>
        </p:grpSp>
        <p:sp>
          <p:nvSpPr>
            <p:cNvPr id="25" name="TextBox 24">
              <a:extLst>
                <a:ext uri="{FF2B5EF4-FFF2-40B4-BE49-F238E27FC236}">
                  <a16:creationId xmlns:a16="http://schemas.microsoft.com/office/drawing/2014/main" id="{7F8B6230-0F5D-46E8-8744-CF761C191606}"/>
                </a:ext>
              </a:extLst>
            </p:cNvPr>
            <p:cNvSpPr txBox="1"/>
            <p:nvPr/>
          </p:nvSpPr>
          <p:spPr>
            <a:xfrm>
              <a:off x="2476062" y="1734841"/>
              <a:ext cx="364434" cy="1569660"/>
            </a:xfrm>
            <a:prstGeom prst="rect">
              <a:avLst/>
            </a:prstGeom>
            <a:noFill/>
          </p:spPr>
          <p:txBody>
            <a:bodyPr wrap="square">
              <a:spAutoFit/>
            </a:bodyPr>
            <a:lstStyle/>
            <a:p>
              <a:r>
                <a:rPr lang="en-ID" sz="9600" dirty="0"/>
                <a:t>❝</a:t>
              </a:r>
              <a:endParaRPr lang="en-ID" sz="19900" dirty="0"/>
            </a:p>
          </p:txBody>
        </p:sp>
        <p:sp>
          <p:nvSpPr>
            <p:cNvPr id="26" name="TextBox 25">
              <a:extLst>
                <a:ext uri="{FF2B5EF4-FFF2-40B4-BE49-F238E27FC236}">
                  <a16:creationId xmlns:a16="http://schemas.microsoft.com/office/drawing/2014/main" id="{F963D732-A687-4675-A6C2-91BF3554AC22}"/>
                </a:ext>
              </a:extLst>
            </p:cNvPr>
            <p:cNvSpPr txBox="1"/>
            <p:nvPr/>
          </p:nvSpPr>
          <p:spPr>
            <a:xfrm>
              <a:off x="8605800" y="4356606"/>
              <a:ext cx="364434" cy="1569660"/>
            </a:xfrm>
            <a:prstGeom prst="rect">
              <a:avLst/>
            </a:prstGeom>
            <a:noFill/>
          </p:spPr>
          <p:txBody>
            <a:bodyPr wrap="square">
              <a:spAutoFit/>
            </a:bodyPr>
            <a:lstStyle/>
            <a:p>
              <a:r>
                <a:rPr lang="en-ID" sz="9600" dirty="0"/>
                <a:t>❞</a:t>
              </a:r>
            </a:p>
          </p:txBody>
        </p:sp>
      </p:grpSp>
      <p:sp>
        <p:nvSpPr>
          <p:cNvPr id="19" name="TextBox 18">
            <a:extLst>
              <a:ext uri="{FF2B5EF4-FFF2-40B4-BE49-F238E27FC236}">
                <a16:creationId xmlns:a16="http://schemas.microsoft.com/office/drawing/2014/main" id="{437A292B-B953-4F36-BBDE-166505425FE8}"/>
              </a:ext>
            </a:extLst>
          </p:cNvPr>
          <p:cNvSpPr txBox="1"/>
          <p:nvPr/>
        </p:nvSpPr>
        <p:spPr>
          <a:xfrm>
            <a:off x="3141288" y="2036027"/>
            <a:ext cx="5795739" cy="3046988"/>
          </a:xfrm>
          <a:prstGeom prst="rect">
            <a:avLst/>
          </a:prstGeom>
          <a:noFill/>
        </p:spPr>
        <p:txBody>
          <a:bodyPr wrap="square" rtlCol="0">
            <a:spAutoFit/>
          </a:bodyPr>
          <a:lstStyle/>
          <a:p>
            <a:pPr algn="ctr"/>
            <a:r>
              <a:rPr lang="en-US" sz="2400" b="1" dirty="0">
                <a:latin typeface="Verdana" panose="020B0604030504040204" pitchFamily="34" charset="0"/>
                <a:ea typeface="Verdana" panose="020B0604030504040204" pitchFamily="34" charset="0"/>
              </a:rPr>
              <a:t>BINGO</a:t>
            </a:r>
          </a:p>
          <a:p>
            <a:pPr algn="ctr"/>
            <a:endParaRPr lang="en-US" sz="2400" dirty="0">
              <a:latin typeface="Verdana" panose="020B0604030504040204" pitchFamily="34" charset="0"/>
              <a:ea typeface="Verdana" panose="020B0604030504040204" pitchFamily="34" charset="0"/>
            </a:endParaRPr>
          </a:p>
          <a:p>
            <a:pPr algn="ctr"/>
            <a:r>
              <a:rPr lang="en-ID" sz="2400" dirty="0">
                <a:latin typeface="Verdana" panose="020B0604030504040204" pitchFamily="34" charset="0"/>
                <a:ea typeface="Verdana" panose="020B0604030504040204" pitchFamily="34" charset="0"/>
              </a:rPr>
              <a:t>There was a farmer who had a dog, and Bingo was his name o.</a:t>
            </a:r>
          </a:p>
          <a:p>
            <a:pPr algn="ctr"/>
            <a:r>
              <a:rPr lang="en-ID" sz="2400" dirty="0">
                <a:latin typeface="Verdana" panose="020B0604030504040204" pitchFamily="34" charset="0"/>
                <a:ea typeface="Verdana" panose="020B0604030504040204" pitchFamily="34" charset="0"/>
              </a:rPr>
              <a:t>B-I-N-G-O</a:t>
            </a:r>
          </a:p>
          <a:p>
            <a:pPr algn="ctr"/>
            <a:r>
              <a:rPr lang="en-ID" sz="2400" dirty="0">
                <a:latin typeface="Verdana" panose="020B0604030504040204" pitchFamily="34" charset="0"/>
                <a:ea typeface="Verdana" panose="020B0604030504040204" pitchFamily="34" charset="0"/>
              </a:rPr>
              <a:t>B-I-N-G-O</a:t>
            </a:r>
          </a:p>
          <a:p>
            <a:pPr algn="ctr"/>
            <a:r>
              <a:rPr lang="en-ID" sz="2400" dirty="0">
                <a:latin typeface="Verdana" panose="020B0604030504040204" pitchFamily="34" charset="0"/>
                <a:ea typeface="Verdana" panose="020B0604030504040204" pitchFamily="34" charset="0"/>
              </a:rPr>
              <a:t>B-I-N-G-O</a:t>
            </a:r>
          </a:p>
          <a:p>
            <a:pPr algn="ctr"/>
            <a:r>
              <a:rPr lang="en-ID" sz="2400" dirty="0">
                <a:latin typeface="Verdana" panose="020B0604030504040204" pitchFamily="34" charset="0"/>
                <a:ea typeface="Verdana" panose="020B0604030504040204" pitchFamily="34" charset="0"/>
              </a:rPr>
              <a:t>and BINGO was his name o. </a:t>
            </a:r>
          </a:p>
        </p:txBody>
      </p:sp>
      <p:pic>
        <p:nvPicPr>
          <p:cNvPr id="29" name="Picture 28" descr="A picture containing toy, doll&#10;&#10;Description automatically generated">
            <a:extLst>
              <a:ext uri="{FF2B5EF4-FFF2-40B4-BE49-F238E27FC236}">
                <a16:creationId xmlns:a16="http://schemas.microsoft.com/office/drawing/2014/main" id="{C85EF89C-346A-4E13-8F08-5699396E04F6}"/>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323" b="96378" l="4112" r="97130">
                        <a14:foregroundMark x1="44608" y1="26197" x2="42281" y2="24450"/>
                        <a14:foregroundMark x1="34523" y1="28137" x2="31808" y2="28137"/>
                        <a14:foregroundMark x1="4112" y1="29560" x2="9542" y2="24191"/>
                        <a14:foregroundMark x1="24360" y1="6210" x2="36850" y2="6210"/>
                        <a14:foregroundMark x1="39876" y1="2846" x2="25058" y2="2264"/>
                        <a14:foregroundMark x1="39876" y1="1682" x2="36152" y2="1164"/>
                        <a14:foregroundMark x1="40574" y1="2005" x2="44919" y2="9573"/>
                        <a14:foregroundMark x1="92475" y1="46960" x2="97207" y2="57633"/>
                        <a14:foregroundMark x1="97207" y1="57633" x2="97207" y2="57633"/>
                        <a14:foregroundMark x1="96199" y1="74256" x2="96199" y2="83506"/>
                        <a14:foregroundMark x1="41893" y1="92561" x2="48642" y2="96442"/>
                        <a14:foregroundMark x1="60124" y1="51488" x2="64856" y2="50906"/>
                        <a14:foregroundMark x1="41583" y1="2264" x2="34523" y2="323"/>
                        <a14:foregroundMark x1="35842" y1="841" x2="45539" y2="9185"/>
                        <a14:foregroundMark x1="45539" y1="9185" x2="45617" y2="9573"/>
                        <a14:foregroundMark x1="22343" y1="1423" x2="8844" y2="9573"/>
                        <a14:foregroundMark x1="22653" y1="2005" x2="11870" y2="7309"/>
                        <a14:foregroundMark x1="22653" y1="2264" x2="11249" y2="8150"/>
                      </a14:backgroundRemoval>
                    </a14:imgEffect>
                  </a14:imgLayer>
                </a14:imgProps>
              </a:ext>
              <a:ext uri="{28A0092B-C50C-407E-A947-70E740481C1C}">
                <a14:useLocalDpi xmlns:a14="http://schemas.microsoft.com/office/drawing/2010/main" val="0"/>
              </a:ext>
            </a:extLst>
          </a:blip>
          <a:stretch>
            <a:fillRect/>
          </a:stretch>
        </p:blipFill>
        <p:spPr>
          <a:xfrm>
            <a:off x="2011208" y="4196013"/>
            <a:ext cx="1952489" cy="2341774"/>
          </a:xfrm>
          <a:prstGeom prst="rect">
            <a:avLst/>
          </a:prstGeom>
        </p:spPr>
      </p:pic>
      <p:sp>
        <p:nvSpPr>
          <p:cNvPr id="13" name="Rounded Rectangle 31">
            <a:extLst>
              <a:ext uri="{FF2B5EF4-FFF2-40B4-BE49-F238E27FC236}">
                <a16:creationId xmlns:a16="http://schemas.microsoft.com/office/drawing/2014/main" id="{E0CF212C-E2ED-4EE2-96A9-F72794C0E3EB}"/>
              </a:ext>
            </a:extLst>
          </p:cNvPr>
          <p:cNvSpPr/>
          <p:nvPr/>
        </p:nvSpPr>
        <p:spPr>
          <a:xfrm>
            <a:off x="385480" y="438709"/>
            <a:ext cx="731065" cy="712922"/>
          </a:xfrm>
          <a:prstGeom prst="roundRect">
            <a:avLst/>
          </a:prstGeom>
          <a:solidFill>
            <a:srgbClr val="FFC088"/>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N.</a:t>
            </a:r>
          </a:p>
        </p:txBody>
      </p:sp>
    </p:spTree>
    <p:extLst>
      <p:ext uri="{BB962C8B-B14F-4D97-AF65-F5344CB8AC3E}">
        <p14:creationId xmlns:p14="http://schemas.microsoft.com/office/powerpoint/2010/main" val="37859775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14" presetClass="entr" presetSubtype="10" fill="hold" nodeType="afterEffect">
                                  <p:stCondLst>
                                    <p:cond delay="50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nodeType="withEffect">
                                  <p:stCondLst>
                                    <p:cond delay="500"/>
                                  </p:stCondLst>
                                  <p:childTnLst>
                                    <p:set>
                                      <p:cBhvr>
                                        <p:cTn id="22" dur="1" fill="hold">
                                          <p:stCondLst>
                                            <p:cond delay="0"/>
                                          </p:stCondLst>
                                        </p:cTn>
                                        <p:tgtEl>
                                          <p:spTgt spid="29"/>
                                        </p:tgtEl>
                                        <p:attrNameLst>
                                          <p:attrName>style.visibility</p:attrName>
                                        </p:attrNameLst>
                                      </p:cBhvr>
                                      <p:to>
                                        <p:strVal val="visible"/>
                                      </p:to>
                                    </p:set>
                                    <p:animEffect transition="in" filter="randombar(horizontal)">
                                      <p:cBhvr>
                                        <p:cTn id="23" dur="500"/>
                                        <p:tgtEl>
                                          <p:spTgt spid="29"/>
                                        </p:tgtEl>
                                      </p:cBhvr>
                                    </p:animEffect>
                                  </p:childTnLst>
                                </p:cTn>
                              </p:par>
                            </p:childTnLst>
                          </p:cTn>
                        </p:par>
                        <p:par>
                          <p:cTn id="24" fill="hold">
                            <p:stCondLst>
                              <p:cond delay="2000"/>
                            </p:stCondLst>
                            <p:childTnLst>
                              <p:par>
                                <p:cTn id="25" presetID="10" presetClass="entr" presetSubtype="0" fill="hold" grpId="0" nodeType="afterEffect">
                                  <p:stCondLst>
                                    <p:cond delay="50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1500"/>
                                        <p:tgtEl>
                                          <p:spTgt spid="19">
                                            <p:txEl>
                                              <p:pRg st="0" end="0"/>
                                            </p:txEl>
                                          </p:spTgt>
                                        </p:tgtEl>
                                      </p:cBhvr>
                                    </p:animEffect>
                                  </p:childTnLst>
                                </p:cTn>
                              </p:par>
                            </p:childTnLst>
                          </p:cTn>
                        </p:par>
                        <p:par>
                          <p:cTn id="28" fill="hold">
                            <p:stCondLst>
                              <p:cond delay="4000"/>
                            </p:stCondLst>
                            <p:childTnLst>
                              <p:par>
                                <p:cTn id="29" presetID="10" presetClass="entr" presetSubtype="0" fill="hold" grpId="0" nodeType="afterEffect">
                                  <p:stCondLst>
                                    <p:cond delay="500"/>
                                  </p:stCondLst>
                                  <p:childTnLst>
                                    <p:set>
                                      <p:cBhvr>
                                        <p:cTn id="30" dur="1" fill="hold">
                                          <p:stCondLst>
                                            <p:cond delay="0"/>
                                          </p:stCondLst>
                                        </p:cTn>
                                        <p:tgtEl>
                                          <p:spTgt spid="19">
                                            <p:txEl>
                                              <p:pRg st="2" end="2"/>
                                            </p:txEl>
                                          </p:spTgt>
                                        </p:tgtEl>
                                        <p:attrNameLst>
                                          <p:attrName>style.visibility</p:attrName>
                                        </p:attrNameLst>
                                      </p:cBhvr>
                                      <p:to>
                                        <p:strVal val="visible"/>
                                      </p:to>
                                    </p:set>
                                    <p:animEffect transition="in" filter="fade">
                                      <p:cBhvr>
                                        <p:cTn id="31" dur="2500"/>
                                        <p:tgtEl>
                                          <p:spTgt spid="19">
                                            <p:txEl>
                                              <p:pRg st="2" end="2"/>
                                            </p:txEl>
                                          </p:spTgt>
                                        </p:tgtEl>
                                      </p:cBhvr>
                                    </p:animEffect>
                                  </p:childTnLst>
                                </p:cTn>
                              </p:par>
                            </p:childTnLst>
                          </p:cTn>
                        </p:par>
                        <p:par>
                          <p:cTn id="32" fill="hold">
                            <p:stCondLst>
                              <p:cond delay="7000"/>
                            </p:stCondLst>
                            <p:childTnLst>
                              <p:par>
                                <p:cTn id="33" presetID="10" presetClass="entr" presetSubtype="0" fill="hold" grpId="0" nodeType="afterEffect">
                                  <p:stCondLst>
                                    <p:cond delay="750"/>
                                  </p:stCondLst>
                                  <p:childTnLst>
                                    <p:set>
                                      <p:cBhvr>
                                        <p:cTn id="34" dur="1" fill="hold">
                                          <p:stCondLst>
                                            <p:cond delay="0"/>
                                          </p:stCondLst>
                                        </p:cTn>
                                        <p:tgtEl>
                                          <p:spTgt spid="19">
                                            <p:txEl>
                                              <p:pRg st="3" end="3"/>
                                            </p:txEl>
                                          </p:spTgt>
                                        </p:tgtEl>
                                        <p:attrNameLst>
                                          <p:attrName>style.visibility</p:attrName>
                                        </p:attrNameLst>
                                      </p:cBhvr>
                                      <p:to>
                                        <p:strVal val="visible"/>
                                      </p:to>
                                    </p:set>
                                    <p:animEffect transition="in" filter="fade">
                                      <p:cBhvr>
                                        <p:cTn id="35" dur="1750"/>
                                        <p:tgtEl>
                                          <p:spTgt spid="19">
                                            <p:txEl>
                                              <p:pRg st="3" end="3"/>
                                            </p:txEl>
                                          </p:spTgt>
                                        </p:tgtEl>
                                      </p:cBhvr>
                                    </p:animEffect>
                                  </p:childTnLst>
                                </p:cTn>
                              </p:par>
                            </p:childTnLst>
                          </p:cTn>
                        </p:par>
                        <p:par>
                          <p:cTn id="36" fill="hold">
                            <p:stCondLst>
                              <p:cond delay="9500"/>
                            </p:stCondLst>
                            <p:childTnLst>
                              <p:par>
                                <p:cTn id="37" presetID="10" presetClass="entr" presetSubtype="0" fill="hold" grpId="0" nodeType="afterEffect">
                                  <p:stCondLst>
                                    <p:cond delay="500"/>
                                  </p:stCondLst>
                                  <p:childTnLst>
                                    <p:set>
                                      <p:cBhvr>
                                        <p:cTn id="38" dur="1" fill="hold">
                                          <p:stCondLst>
                                            <p:cond delay="0"/>
                                          </p:stCondLst>
                                        </p:cTn>
                                        <p:tgtEl>
                                          <p:spTgt spid="19">
                                            <p:txEl>
                                              <p:pRg st="4" end="4"/>
                                            </p:txEl>
                                          </p:spTgt>
                                        </p:tgtEl>
                                        <p:attrNameLst>
                                          <p:attrName>style.visibility</p:attrName>
                                        </p:attrNameLst>
                                      </p:cBhvr>
                                      <p:to>
                                        <p:strVal val="visible"/>
                                      </p:to>
                                    </p:set>
                                    <p:animEffect transition="in" filter="fade">
                                      <p:cBhvr>
                                        <p:cTn id="39" dur="1750"/>
                                        <p:tgtEl>
                                          <p:spTgt spid="19">
                                            <p:txEl>
                                              <p:pRg st="4" end="4"/>
                                            </p:txEl>
                                          </p:spTgt>
                                        </p:tgtEl>
                                      </p:cBhvr>
                                    </p:animEffect>
                                  </p:childTnLst>
                                </p:cTn>
                              </p:par>
                            </p:childTnLst>
                          </p:cTn>
                        </p:par>
                        <p:par>
                          <p:cTn id="40" fill="hold">
                            <p:stCondLst>
                              <p:cond delay="11750"/>
                            </p:stCondLst>
                            <p:childTnLst>
                              <p:par>
                                <p:cTn id="41" presetID="10" presetClass="entr" presetSubtype="0" fill="hold" grpId="0" nodeType="afterEffect">
                                  <p:stCondLst>
                                    <p:cond delay="750"/>
                                  </p:stCondLst>
                                  <p:childTnLst>
                                    <p:set>
                                      <p:cBhvr>
                                        <p:cTn id="42" dur="1" fill="hold">
                                          <p:stCondLst>
                                            <p:cond delay="0"/>
                                          </p:stCondLst>
                                        </p:cTn>
                                        <p:tgtEl>
                                          <p:spTgt spid="19">
                                            <p:txEl>
                                              <p:pRg st="5" end="5"/>
                                            </p:txEl>
                                          </p:spTgt>
                                        </p:tgtEl>
                                        <p:attrNameLst>
                                          <p:attrName>style.visibility</p:attrName>
                                        </p:attrNameLst>
                                      </p:cBhvr>
                                      <p:to>
                                        <p:strVal val="visible"/>
                                      </p:to>
                                    </p:set>
                                    <p:animEffect transition="in" filter="fade">
                                      <p:cBhvr>
                                        <p:cTn id="43" dur="1750"/>
                                        <p:tgtEl>
                                          <p:spTgt spid="19">
                                            <p:txEl>
                                              <p:pRg st="5" end="5"/>
                                            </p:txEl>
                                          </p:spTgt>
                                        </p:tgtEl>
                                      </p:cBhvr>
                                    </p:animEffect>
                                  </p:childTnLst>
                                </p:cTn>
                              </p:par>
                            </p:childTnLst>
                          </p:cTn>
                        </p:par>
                        <p:par>
                          <p:cTn id="44" fill="hold">
                            <p:stCondLst>
                              <p:cond delay="14250"/>
                            </p:stCondLst>
                            <p:childTnLst>
                              <p:par>
                                <p:cTn id="45" presetID="10" presetClass="entr" presetSubtype="0" fill="hold" grpId="0" nodeType="afterEffect">
                                  <p:stCondLst>
                                    <p:cond delay="500"/>
                                  </p:stCondLst>
                                  <p:childTnLst>
                                    <p:set>
                                      <p:cBhvr>
                                        <p:cTn id="46" dur="1" fill="hold">
                                          <p:stCondLst>
                                            <p:cond delay="0"/>
                                          </p:stCondLst>
                                        </p:cTn>
                                        <p:tgtEl>
                                          <p:spTgt spid="19">
                                            <p:txEl>
                                              <p:pRg st="6" end="6"/>
                                            </p:txEl>
                                          </p:spTgt>
                                        </p:tgtEl>
                                        <p:attrNameLst>
                                          <p:attrName>style.visibility</p:attrName>
                                        </p:attrNameLst>
                                      </p:cBhvr>
                                      <p:to>
                                        <p:strVal val="visible"/>
                                      </p:to>
                                    </p:set>
                                    <p:animEffect transition="in" filter="fade">
                                      <p:cBhvr>
                                        <p:cTn id="47" dur="1500"/>
                                        <p:tgtEl>
                                          <p:spTgt spid="19">
                                            <p:txEl>
                                              <p:pRg st="6" end="6"/>
                                            </p:txEl>
                                          </p:spTgt>
                                        </p:tgtEl>
                                      </p:cBhvr>
                                    </p:animEffect>
                                  </p:childTnLst>
                                </p:cTn>
                              </p:par>
                            </p:childTnLst>
                          </p:cTn>
                        </p:par>
                        <p:par>
                          <p:cTn id="48" fill="hold">
                            <p:stCondLst>
                              <p:cond delay="16250"/>
                            </p:stCondLst>
                            <p:childTnLst>
                              <p:par>
                                <p:cTn id="49" presetID="26" presetClass="emph" presetSubtype="0" fill="hold" nodeType="afterEffect">
                                  <p:stCondLst>
                                    <p:cond delay="0"/>
                                  </p:stCondLst>
                                  <p:childTnLst>
                                    <p:animEffect transition="out" filter="fade">
                                      <p:cBhvr>
                                        <p:cTn id="50" dur="400" tmFilter="0, 0; .2, .5; .8, .5; 1, 0"/>
                                        <p:tgtEl>
                                          <p:spTgt spid="19">
                                            <p:txEl>
                                              <p:pRg st="0" end="0"/>
                                            </p:txEl>
                                          </p:spTgt>
                                        </p:tgtEl>
                                      </p:cBhvr>
                                    </p:animEffect>
                                    <p:animScale>
                                      <p:cBhvr>
                                        <p:cTn id="51" dur="200" autoRev="1" fill="hold"/>
                                        <p:tgtEl>
                                          <p:spTgt spid="19">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uiExpand="1" build="allAtOnce"/>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E040A410-3896-4636-A23E-B97F8466E1A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980" t="9468" r="19814" b="9565"/>
          <a:stretch/>
        </p:blipFill>
        <p:spPr>
          <a:xfrm>
            <a:off x="4277202" y="835171"/>
            <a:ext cx="3246782" cy="3084812"/>
          </a:xfrm>
          <a:prstGeom prst="rect">
            <a:avLst/>
          </a:prstGeom>
        </p:spPr>
      </p:pic>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Read for fun.</a:t>
            </a:r>
            <a:endParaRPr lang="en-ID" sz="4000" b="1" dirty="0">
              <a:latin typeface="Verdana" panose="020B0604030504040204" pitchFamily="34" charset="0"/>
              <a:ea typeface="Verdana" panose="020B0604030504040204" pitchFamily="34" charset="0"/>
            </a:endParaRPr>
          </a:p>
        </p:txBody>
      </p:sp>
      <p:sp>
        <p:nvSpPr>
          <p:cNvPr id="11" name="Flowchart: Alternate Process 10">
            <a:extLst>
              <a:ext uri="{FF2B5EF4-FFF2-40B4-BE49-F238E27FC236}">
                <a16:creationId xmlns:a16="http://schemas.microsoft.com/office/drawing/2014/main" id="{F43A3A7B-E027-44B3-AF6D-C1A6334512ED}"/>
              </a:ext>
            </a:extLst>
          </p:cNvPr>
          <p:cNvSpPr/>
          <p:nvPr/>
        </p:nvSpPr>
        <p:spPr>
          <a:xfrm>
            <a:off x="1273506" y="4163438"/>
            <a:ext cx="9563107" cy="1972318"/>
          </a:xfrm>
          <a:prstGeom prst="flowChartAlternateProcess">
            <a:avLst/>
          </a:prstGeom>
          <a:solidFill>
            <a:srgbClr val="8A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Verdana" panose="020B0604030504040204" pitchFamily="34" charset="0"/>
                <a:ea typeface="Verdana" panose="020B0604030504040204" pitchFamily="34" charset="0"/>
              </a:rPr>
              <a:t>My friend Dona</a:t>
            </a:r>
          </a:p>
          <a:p>
            <a:pPr algn="ctr"/>
            <a:endParaRPr lang="en-US" sz="2000" b="1" dirty="0">
              <a:solidFill>
                <a:schemeClr val="tx1"/>
              </a:solidFill>
              <a:latin typeface="Verdana" panose="020B0604030504040204" pitchFamily="34" charset="0"/>
              <a:ea typeface="Verdana" panose="020B0604030504040204" pitchFamily="34" charset="0"/>
            </a:endParaRPr>
          </a:p>
          <a:p>
            <a:pPr algn="ctr"/>
            <a:r>
              <a:rPr lang="en-US" sz="2200" dirty="0">
                <a:solidFill>
                  <a:schemeClr val="tx1"/>
                </a:solidFill>
                <a:latin typeface="Verdana" panose="020B0604030504040204" pitchFamily="34" charset="0"/>
                <a:ea typeface="Verdana" panose="020B0604030504040204" pitchFamily="34" charset="0"/>
              </a:rPr>
              <a:t>This is Dona. She is my friend from Papua. Meatball soup is her favorite food. She goes to school by bike. She always says, “Good morning,” and waves her hand when she meets me.</a:t>
            </a:r>
            <a:endParaRPr lang="en-ID" sz="2200" dirty="0">
              <a:solidFill>
                <a:schemeClr val="tx1"/>
              </a:solidFill>
              <a:latin typeface="Verdana" panose="020B0604030504040204" pitchFamily="34" charset="0"/>
              <a:ea typeface="Verdana" panose="020B0604030504040204" pitchFamily="34" charset="0"/>
            </a:endParaRPr>
          </a:p>
        </p:txBody>
      </p:sp>
      <p:sp>
        <p:nvSpPr>
          <p:cNvPr id="10" name="Speech Bubble: Rectangle with Corners Rounded 9">
            <a:extLst>
              <a:ext uri="{FF2B5EF4-FFF2-40B4-BE49-F238E27FC236}">
                <a16:creationId xmlns:a16="http://schemas.microsoft.com/office/drawing/2014/main" id="{9425BE19-B130-46FC-8B49-FFFB800AAE80}"/>
              </a:ext>
            </a:extLst>
          </p:cNvPr>
          <p:cNvSpPr/>
          <p:nvPr/>
        </p:nvSpPr>
        <p:spPr>
          <a:xfrm>
            <a:off x="7321668" y="1231634"/>
            <a:ext cx="2620000" cy="888996"/>
          </a:xfrm>
          <a:prstGeom prst="wedgeRoundRectCallout">
            <a:avLst>
              <a:gd name="adj1" fmla="val -67798"/>
              <a:gd name="adj2" fmla="val -24666"/>
              <a:gd name="adj3" fmla="val 16667"/>
            </a:avLst>
          </a:prstGeom>
          <a:noFill/>
          <a:ln w="38100">
            <a:solidFill>
              <a:srgbClr val="E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Good morning, Made.</a:t>
            </a:r>
            <a:endParaRPr lang="en-ID" sz="2400" dirty="0">
              <a:solidFill>
                <a:schemeClr val="tx1"/>
              </a:solidFill>
              <a:latin typeface="Verdana" panose="020B0604030504040204" pitchFamily="34" charset="0"/>
              <a:ea typeface="Verdana" panose="020B0604030504040204" pitchFamily="34" charset="0"/>
            </a:endParaRPr>
          </a:p>
        </p:txBody>
      </p:sp>
      <p:sp>
        <p:nvSpPr>
          <p:cNvPr id="7" name="Rounded Rectangle 31">
            <a:extLst>
              <a:ext uri="{FF2B5EF4-FFF2-40B4-BE49-F238E27FC236}">
                <a16:creationId xmlns:a16="http://schemas.microsoft.com/office/drawing/2014/main" id="{260F83A8-DD8B-4035-96E9-4C5173FCF8C9}"/>
              </a:ext>
            </a:extLst>
          </p:cNvPr>
          <p:cNvSpPr/>
          <p:nvPr/>
        </p:nvSpPr>
        <p:spPr>
          <a:xfrm>
            <a:off x="385480" y="438709"/>
            <a:ext cx="731065" cy="712922"/>
          </a:xfrm>
          <a:prstGeom prst="roundRect">
            <a:avLst/>
          </a:prstGeom>
          <a:solidFill>
            <a:srgbClr val="FFC088"/>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P.</a:t>
            </a:r>
          </a:p>
        </p:txBody>
      </p:sp>
    </p:spTree>
    <p:extLst>
      <p:ext uri="{BB962C8B-B14F-4D97-AF65-F5344CB8AC3E}">
        <p14:creationId xmlns:p14="http://schemas.microsoft.com/office/powerpoint/2010/main" val="5510180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500"/>
                            </p:stCondLst>
                            <p:childTnLst>
                              <p:par>
                                <p:cTn id="22" presetID="14" presetClass="entr" presetSubtype="10" fill="hold" grpId="0" nodeType="after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750"/>
                                        <p:tgtEl>
                                          <p:spTgt spid="10"/>
                                        </p:tgtEl>
                                      </p:cBhvr>
                                    </p:animEffect>
                                  </p:childTnLst>
                                </p:cTn>
                              </p:par>
                            </p:childTnLst>
                          </p:cTn>
                        </p:par>
                        <p:par>
                          <p:cTn id="25" fill="hold">
                            <p:stCondLst>
                              <p:cond delay="2750"/>
                            </p:stCondLst>
                            <p:childTnLst>
                              <p:par>
                                <p:cTn id="26" presetID="53" presetClass="entr" presetSubtype="16" fill="hold" grpId="0" nodeType="afterEffect">
                                  <p:stCondLst>
                                    <p:cond delay="250"/>
                                  </p:stCondLst>
                                  <p:childTnLst>
                                    <p:set>
                                      <p:cBhvr>
                                        <p:cTn id="27" dur="1" fill="hold">
                                          <p:stCondLst>
                                            <p:cond delay="0"/>
                                          </p:stCondLst>
                                        </p:cTn>
                                        <p:tgtEl>
                                          <p:spTgt spid="11"/>
                                        </p:tgtEl>
                                        <p:attrNameLst>
                                          <p:attrName>style.visibility</p:attrName>
                                        </p:attrNameLst>
                                      </p:cBhvr>
                                      <p:to>
                                        <p:strVal val="visible"/>
                                      </p:to>
                                    </p:set>
                                    <p:anim calcmode="lin" valueType="num">
                                      <p:cBhvr>
                                        <p:cTn id="28" dur="3250" fill="hold"/>
                                        <p:tgtEl>
                                          <p:spTgt spid="11"/>
                                        </p:tgtEl>
                                        <p:attrNameLst>
                                          <p:attrName>ppt_w</p:attrName>
                                        </p:attrNameLst>
                                      </p:cBhvr>
                                      <p:tavLst>
                                        <p:tav tm="0">
                                          <p:val>
                                            <p:fltVal val="0"/>
                                          </p:val>
                                        </p:tav>
                                        <p:tav tm="100000">
                                          <p:val>
                                            <p:strVal val="#ppt_w"/>
                                          </p:val>
                                        </p:tav>
                                      </p:tavLst>
                                    </p:anim>
                                    <p:anim calcmode="lin" valueType="num">
                                      <p:cBhvr>
                                        <p:cTn id="29" dur="3250" fill="hold"/>
                                        <p:tgtEl>
                                          <p:spTgt spid="11"/>
                                        </p:tgtEl>
                                        <p:attrNameLst>
                                          <p:attrName>ppt_h</p:attrName>
                                        </p:attrNameLst>
                                      </p:cBhvr>
                                      <p:tavLst>
                                        <p:tav tm="0">
                                          <p:val>
                                            <p:fltVal val="0"/>
                                          </p:val>
                                        </p:tav>
                                        <p:tav tm="100000">
                                          <p:val>
                                            <p:strVal val="#ppt_h"/>
                                          </p:val>
                                        </p:tav>
                                      </p:tavLst>
                                    </p:anim>
                                    <p:animEffect transition="in" filter="fade">
                                      <p:cBhvr>
                                        <p:cTn id="30" dur="3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0"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oll, toy, vector graphics&#10;&#10;Description automatically generated">
            <a:extLst>
              <a:ext uri="{FF2B5EF4-FFF2-40B4-BE49-F238E27FC236}">
                <a16:creationId xmlns:a16="http://schemas.microsoft.com/office/drawing/2014/main" id="{EB6A8120-EDF1-4A6F-802E-080BA7CDCC4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093" t="6397" r="7741" b="6397"/>
          <a:stretch/>
        </p:blipFill>
        <p:spPr>
          <a:xfrm>
            <a:off x="3208040" y="1582960"/>
            <a:ext cx="6042991" cy="4625504"/>
          </a:xfrm>
          <a:prstGeom prst="rect">
            <a:avLst/>
          </a:prstGeom>
        </p:spPr>
      </p:pic>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Play a game.</a:t>
            </a:r>
            <a:endParaRPr lang="en-ID" sz="4000" b="1" dirty="0">
              <a:latin typeface="Verdana" panose="020B0604030504040204" pitchFamily="34" charset="0"/>
              <a:ea typeface="Verdana" panose="020B0604030504040204" pitchFamily="34" charset="0"/>
            </a:endParaRPr>
          </a:p>
        </p:txBody>
      </p:sp>
      <p:sp>
        <p:nvSpPr>
          <p:cNvPr id="13" name="Speech Bubble: Rectangle with Corners Rounded 12">
            <a:extLst>
              <a:ext uri="{FF2B5EF4-FFF2-40B4-BE49-F238E27FC236}">
                <a16:creationId xmlns:a16="http://schemas.microsoft.com/office/drawing/2014/main" id="{53EFD45C-CD7D-44F8-A9EA-6160AA4C5CB8}"/>
              </a:ext>
            </a:extLst>
          </p:cNvPr>
          <p:cNvSpPr/>
          <p:nvPr/>
        </p:nvSpPr>
        <p:spPr>
          <a:xfrm>
            <a:off x="4573988" y="1057220"/>
            <a:ext cx="1858896" cy="712921"/>
          </a:xfrm>
          <a:prstGeom prst="wedgeRoundRectCallout">
            <a:avLst>
              <a:gd name="adj1" fmla="val 1727"/>
              <a:gd name="adj2" fmla="val 85705"/>
              <a:gd name="adj3" fmla="val 16667"/>
            </a:avLst>
          </a:prstGeom>
          <a:noFill/>
          <a:ln w="38100">
            <a:solidFill>
              <a:srgbClr val="E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Verdana" panose="020B0604030504040204" pitchFamily="34" charset="0"/>
                <a:ea typeface="Verdana" panose="020B0604030504040204" pitchFamily="34" charset="0"/>
              </a:rPr>
              <a:t>P-L-A-Y</a:t>
            </a:r>
            <a:endParaRPr lang="en-ID" sz="2800" dirty="0">
              <a:solidFill>
                <a:schemeClr val="tx1"/>
              </a:solidFill>
              <a:latin typeface="Verdana" panose="020B0604030504040204" pitchFamily="34" charset="0"/>
              <a:ea typeface="Verdana" panose="020B0604030504040204" pitchFamily="34" charset="0"/>
            </a:endParaRPr>
          </a:p>
        </p:txBody>
      </p:sp>
      <p:sp>
        <p:nvSpPr>
          <p:cNvPr id="14" name="Speech Bubble: Rectangle with Corners Rounded 13">
            <a:extLst>
              <a:ext uri="{FF2B5EF4-FFF2-40B4-BE49-F238E27FC236}">
                <a16:creationId xmlns:a16="http://schemas.microsoft.com/office/drawing/2014/main" id="{72CE1AE2-E069-4922-8549-7D159B6639A1}"/>
              </a:ext>
            </a:extLst>
          </p:cNvPr>
          <p:cNvSpPr/>
          <p:nvPr/>
        </p:nvSpPr>
        <p:spPr>
          <a:xfrm>
            <a:off x="609599" y="3142159"/>
            <a:ext cx="2911293" cy="964619"/>
          </a:xfrm>
          <a:prstGeom prst="wedgeRoundRectCallout">
            <a:avLst>
              <a:gd name="adj1" fmla="val 65378"/>
              <a:gd name="adj2" fmla="val -40317"/>
              <a:gd name="adj3" fmla="val 16667"/>
            </a:avLst>
          </a:prstGeom>
          <a:noFill/>
          <a:ln w="38100">
            <a:solidFill>
              <a:srgbClr val="E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Verdana" panose="020B0604030504040204" pitchFamily="34" charset="0"/>
                <a:ea typeface="Verdana" panose="020B0604030504040204" pitchFamily="34" charset="0"/>
              </a:rPr>
              <a:t>Yes. You’re right.</a:t>
            </a:r>
            <a:endParaRPr lang="en-ID" sz="2800" dirty="0">
              <a:solidFill>
                <a:schemeClr val="tx1"/>
              </a:solidFill>
              <a:latin typeface="Verdana" panose="020B0604030504040204" pitchFamily="34" charset="0"/>
              <a:ea typeface="Verdana" panose="020B0604030504040204" pitchFamily="34" charset="0"/>
            </a:endParaRPr>
          </a:p>
        </p:txBody>
      </p:sp>
      <p:sp>
        <p:nvSpPr>
          <p:cNvPr id="20" name="Speech Bubble: Rectangle with Corners Rounded 19">
            <a:extLst>
              <a:ext uri="{FF2B5EF4-FFF2-40B4-BE49-F238E27FC236}">
                <a16:creationId xmlns:a16="http://schemas.microsoft.com/office/drawing/2014/main" id="{E2C7F131-CC67-4909-A77C-842F839D450D}"/>
              </a:ext>
            </a:extLst>
          </p:cNvPr>
          <p:cNvSpPr/>
          <p:nvPr/>
        </p:nvSpPr>
        <p:spPr>
          <a:xfrm>
            <a:off x="8963439" y="1395663"/>
            <a:ext cx="1579156" cy="755318"/>
          </a:xfrm>
          <a:prstGeom prst="wedgeRoundRectCallout">
            <a:avLst>
              <a:gd name="adj1" fmla="val -51332"/>
              <a:gd name="adj2" fmla="val 84211"/>
              <a:gd name="adj3" fmla="val 16667"/>
            </a:avLst>
          </a:prstGeom>
          <a:noFill/>
          <a:ln w="38100">
            <a:solidFill>
              <a:srgbClr val="008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Verdana" panose="020B0604030504040204" pitchFamily="34" charset="0"/>
                <a:ea typeface="Verdana" panose="020B0604030504040204" pitchFamily="34" charset="0"/>
              </a:rPr>
              <a:t>Play!</a:t>
            </a:r>
            <a:endParaRPr lang="en-ID" sz="2800" dirty="0">
              <a:solidFill>
                <a:schemeClr val="tx1"/>
              </a:solidFill>
              <a:latin typeface="Verdana" panose="020B0604030504040204" pitchFamily="34" charset="0"/>
              <a:ea typeface="Verdana" panose="020B0604030504040204" pitchFamily="34" charset="0"/>
            </a:endParaRPr>
          </a:p>
        </p:txBody>
      </p:sp>
      <p:sp>
        <p:nvSpPr>
          <p:cNvPr id="8" name="Rounded Rectangle 31">
            <a:extLst>
              <a:ext uri="{FF2B5EF4-FFF2-40B4-BE49-F238E27FC236}">
                <a16:creationId xmlns:a16="http://schemas.microsoft.com/office/drawing/2014/main" id="{D1028570-F4CB-4F0F-BA00-BB60C65F345A}"/>
              </a:ext>
            </a:extLst>
          </p:cNvPr>
          <p:cNvSpPr/>
          <p:nvPr/>
        </p:nvSpPr>
        <p:spPr>
          <a:xfrm>
            <a:off x="385480" y="438709"/>
            <a:ext cx="731065" cy="712922"/>
          </a:xfrm>
          <a:prstGeom prst="roundRect">
            <a:avLst/>
          </a:prstGeom>
          <a:solidFill>
            <a:srgbClr val="FFC088"/>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Q.</a:t>
            </a:r>
          </a:p>
        </p:txBody>
      </p:sp>
    </p:spTree>
    <p:extLst>
      <p:ext uri="{BB962C8B-B14F-4D97-AF65-F5344CB8AC3E}">
        <p14:creationId xmlns:p14="http://schemas.microsoft.com/office/powerpoint/2010/main" val="13824768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14" presetClass="entr" presetSubtype="10" fill="hold" nodeType="after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2000" fill="hold"/>
                                        <p:tgtEl>
                                          <p:spTgt spid="13"/>
                                        </p:tgtEl>
                                        <p:attrNameLst>
                                          <p:attrName>ppt_w</p:attrName>
                                        </p:attrNameLst>
                                      </p:cBhvr>
                                      <p:tavLst>
                                        <p:tav tm="0">
                                          <p:val>
                                            <p:fltVal val="0"/>
                                          </p:val>
                                        </p:tav>
                                        <p:tav tm="100000">
                                          <p:val>
                                            <p:strVal val="#ppt_w"/>
                                          </p:val>
                                        </p:tav>
                                      </p:tavLst>
                                    </p:anim>
                                    <p:anim calcmode="lin" valueType="num">
                                      <p:cBhvr>
                                        <p:cTn id="26" dur="2000" fill="hold"/>
                                        <p:tgtEl>
                                          <p:spTgt spid="13"/>
                                        </p:tgtEl>
                                        <p:attrNameLst>
                                          <p:attrName>ppt_h</p:attrName>
                                        </p:attrNameLst>
                                      </p:cBhvr>
                                      <p:tavLst>
                                        <p:tav tm="0">
                                          <p:val>
                                            <p:fltVal val="0"/>
                                          </p:val>
                                        </p:tav>
                                        <p:tav tm="100000">
                                          <p:val>
                                            <p:strVal val="#ppt_h"/>
                                          </p:val>
                                        </p:tav>
                                      </p:tavLst>
                                    </p:anim>
                                    <p:animEffect transition="in" filter="fade">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250"/>
                                        <p:tgtEl>
                                          <p:spTgt spid="13"/>
                                        </p:tgtEl>
                                      </p:cBhvr>
                                    </p:animEffect>
                                    <p:set>
                                      <p:cBhvr>
                                        <p:cTn id="32" dur="1" fill="hold">
                                          <p:stCondLst>
                                            <p:cond delay="1249"/>
                                          </p:stCondLst>
                                        </p:cTn>
                                        <p:tgtEl>
                                          <p:spTgt spid="13"/>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250" fill="hold"/>
                                        <p:tgtEl>
                                          <p:spTgt spid="20"/>
                                        </p:tgtEl>
                                        <p:attrNameLst>
                                          <p:attrName>ppt_w</p:attrName>
                                        </p:attrNameLst>
                                      </p:cBhvr>
                                      <p:tavLst>
                                        <p:tav tm="0">
                                          <p:val>
                                            <p:fltVal val="0"/>
                                          </p:val>
                                        </p:tav>
                                        <p:tav tm="100000">
                                          <p:val>
                                            <p:strVal val="#ppt_w"/>
                                          </p:val>
                                        </p:tav>
                                      </p:tavLst>
                                    </p:anim>
                                    <p:anim calcmode="lin" valueType="num">
                                      <p:cBhvr>
                                        <p:cTn id="36" dur="1250" fill="hold"/>
                                        <p:tgtEl>
                                          <p:spTgt spid="20"/>
                                        </p:tgtEl>
                                        <p:attrNameLst>
                                          <p:attrName>ppt_h</p:attrName>
                                        </p:attrNameLst>
                                      </p:cBhvr>
                                      <p:tavLst>
                                        <p:tav tm="0">
                                          <p:val>
                                            <p:fltVal val="0"/>
                                          </p:val>
                                        </p:tav>
                                        <p:tav tm="100000">
                                          <p:val>
                                            <p:strVal val="#ppt_h"/>
                                          </p:val>
                                        </p:tav>
                                      </p:tavLst>
                                    </p:anim>
                                    <p:animEffect transition="in" filter="fade">
                                      <p:cBhvr>
                                        <p:cTn id="37" dur="125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1500"/>
                                        <p:tgtEl>
                                          <p:spTgt spid="20"/>
                                        </p:tgtEl>
                                      </p:cBhvr>
                                    </p:animEffect>
                                    <p:set>
                                      <p:cBhvr>
                                        <p:cTn id="42" dur="1" fill="hold">
                                          <p:stCondLst>
                                            <p:cond delay="1499"/>
                                          </p:stCondLst>
                                        </p:cTn>
                                        <p:tgtEl>
                                          <p:spTgt spid="20"/>
                                        </p:tgtEl>
                                        <p:attrNameLst>
                                          <p:attrName>style.visibility</p:attrName>
                                        </p:attrNameLst>
                                      </p:cBhvr>
                                      <p:to>
                                        <p:strVal val="hidden"/>
                                      </p:to>
                                    </p:set>
                                  </p:childTnLst>
                                </p:cTn>
                              </p:par>
                              <p:par>
                                <p:cTn id="43" presetID="53" presetClass="entr" presetSubtype="16"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500" fill="hold"/>
                                        <p:tgtEl>
                                          <p:spTgt spid="14"/>
                                        </p:tgtEl>
                                        <p:attrNameLst>
                                          <p:attrName>ppt_w</p:attrName>
                                        </p:attrNameLst>
                                      </p:cBhvr>
                                      <p:tavLst>
                                        <p:tav tm="0">
                                          <p:val>
                                            <p:fltVal val="0"/>
                                          </p:val>
                                        </p:tav>
                                        <p:tav tm="100000">
                                          <p:val>
                                            <p:strVal val="#ppt_w"/>
                                          </p:val>
                                        </p:tav>
                                      </p:tavLst>
                                    </p:anim>
                                    <p:anim calcmode="lin" valueType="num">
                                      <p:cBhvr>
                                        <p:cTn id="46" dur="1500" fill="hold"/>
                                        <p:tgtEl>
                                          <p:spTgt spid="14"/>
                                        </p:tgtEl>
                                        <p:attrNameLst>
                                          <p:attrName>ppt_h</p:attrName>
                                        </p:attrNameLst>
                                      </p:cBhvr>
                                      <p:tavLst>
                                        <p:tav tm="0">
                                          <p:val>
                                            <p:fltVal val="0"/>
                                          </p:val>
                                        </p:tav>
                                        <p:tav tm="100000">
                                          <p:val>
                                            <p:strVal val="#ppt_h"/>
                                          </p:val>
                                        </p:tav>
                                      </p:tavLst>
                                    </p:anim>
                                    <p:animEffect transition="in" filter="fade">
                                      <p:cBhvr>
                                        <p:cTn id="47"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3" grpId="1" animBg="1"/>
      <p:bldP spid="14" grpId="0" animBg="1"/>
      <p:bldP spid="20" grpId="0" animBg="1"/>
      <p:bldP spid="20" grpId="1"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Listen and say.</a:t>
            </a:r>
            <a:endParaRPr lang="en-ID" sz="4000" b="1" dirty="0">
              <a:latin typeface="Verdana" panose="020B0604030504040204" pitchFamily="34" charset="0"/>
              <a:ea typeface="Verdana" panose="020B0604030504040204" pitchFamily="34" charset="0"/>
            </a:endParaRPr>
          </a:p>
        </p:txBody>
      </p:sp>
      <p:pic>
        <p:nvPicPr>
          <p:cNvPr id="5" name="Picture 4" descr="Shape, arrow&#10;&#10;Description automatically generated">
            <a:extLst>
              <a:ext uri="{FF2B5EF4-FFF2-40B4-BE49-F238E27FC236}">
                <a16:creationId xmlns:a16="http://schemas.microsoft.com/office/drawing/2014/main" id="{34FDBEBE-1A81-4AAA-BD10-44687B62234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84598" b="80616"/>
          <a:stretch/>
        </p:blipFill>
        <p:spPr>
          <a:xfrm>
            <a:off x="2962392" y="1399030"/>
            <a:ext cx="933747" cy="973109"/>
          </a:xfrm>
          <a:prstGeom prst="rect">
            <a:avLst/>
          </a:prstGeom>
        </p:spPr>
      </p:pic>
      <p:pic>
        <p:nvPicPr>
          <p:cNvPr id="6" name="Picture 5" descr="Shape, arrow&#10;&#10;Description automatically generated">
            <a:extLst>
              <a:ext uri="{FF2B5EF4-FFF2-40B4-BE49-F238E27FC236}">
                <a16:creationId xmlns:a16="http://schemas.microsoft.com/office/drawing/2014/main" id="{6D8D3463-8B83-475A-ACB5-4BA4C1036F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8463" r="63175" b="80616"/>
          <a:stretch/>
        </p:blipFill>
        <p:spPr>
          <a:xfrm>
            <a:off x="4081670" y="1399030"/>
            <a:ext cx="1113182" cy="973110"/>
          </a:xfrm>
          <a:prstGeom prst="rect">
            <a:avLst/>
          </a:prstGeom>
        </p:spPr>
      </p:pic>
      <p:pic>
        <p:nvPicPr>
          <p:cNvPr id="8" name="Picture 7" descr="Shape, arrow&#10;&#10;Description automatically generated">
            <a:extLst>
              <a:ext uri="{FF2B5EF4-FFF2-40B4-BE49-F238E27FC236}">
                <a16:creationId xmlns:a16="http://schemas.microsoft.com/office/drawing/2014/main" id="{411570F3-2859-4DB6-9408-912E0B98DF4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9886" r="41752" b="80616"/>
          <a:stretch/>
        </p:blipFill>
        <p:spPr>
          <a:xfrm>
            <a:off x="5380383" y="1399029"/>
            <a:ext cx="1113183" cy="973109"/>
          </a:xfrm>
          <a:prstGeom prst="rect">
            <a:avLst/>
          </a:prstGeom>
        </p:spPr>
      </p:pic>
      <p:pic>
        <p:nvPicPr>
          <p:cNvPr id="9" name="Picture 8" descr="Shape, arrow&#10;&#10;Description automatically generated">
            <a:extLst>
              <a:ext uri="{FF2B5EF4-FFF2-40B4-BE49-F238E27FC236}">
                <a16:creationId xmlns:a16="http://schemas.microsoft.com/office/drawing/2014/main" id="{310A9D2A-ADAF-40D4-A80D-348344A0994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1308" r="20329" b="80616"/>
          <a:stretch/>
        </p:blipFill>
        <p:spPr>
          <a:xfrm>
            <a:off x="6679096" y="1399031"/>
            <a:ext cx="1113182" cy="973108"/>
          </a:xfrm>
          <a:prstGeom prst="rect">
            <a:avLst/>
          </a:prstGeom>
        </p:spPr>
      </p:pic>
      <p:pic>
        <p:nvPicPr>
          <p:cNvPr id="10" name="Picture 9" descr="Shape, arrow&#10;&#10;Description automatically generated">
            <a:extLst>
              <a:ext uri="{FF2B5EF4-FFF2-40B4-BE49-F238E27FC236}">
                <a16:creationId xmlns:a16="http://schemas.microsoft.com/office/drawing/2014/main" id="{E0925CB9-2342-457D-AB29-339494BC012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5573" b="80616"/>
          <a:stretch/>
        </p:blipFill>
        <p:spPr>
          <a:xfrm>
            <a:off x="8150087" y="1399028"/>
            <a:ext cx="874641" cy="973109"/>
          </a:xfrm>
          <a:prstGeom prst="rect">
            <a:avLst/>
          </a:prstGeom>
        </p:spPr>
      </p:pic>
      <p:pic>
        <p:nvPicPr>
          <p:cNvPr id="11" name="Picture 10" descr="Shape, arrow&#10;&#10;Description automatically generated">
            <a:extLst>
              <a:ext uri="{FF2B5EF4-FFF2-40B4-BE49-F238E27FC236}">
                <a16:creationId xmlns:a16="http://schemas.microsoft.com/office/drawing/2014/main" id="{E002B2AD-A0F5-4F04-80AE-29AC69A6D79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9383" r="84598" b="61233"/>
          <a:stretch/>
        </p:blipFill>
        <p:spPr>
          <a:xfrm>
            <a:off x="2962392" y="2372138"/>
            <a:ext cx="933747" cy="973108"/>
          </a:xfrm>
          <a:prstGeom prst="rect">
            <a:avLst/>
          </a:prstGeom>
        </p:spPr>
      </p:pic>
      <p:pic>
        <p:nvPicPr>
          <p:cNvPr id="12" name="Picture 11" descr="Shape, arrow&#10;&#10;Description automatically generated">
            <a:extLst>
              <a:ext uri="{FF2B5EF4-FFF2-40B4-BE49-F238E27FC236}">
                <a16:creationId xmlns:a16="http://schemas.microsoft.com/office/drawing/2014/main" id="{BB2DB42E-388E-4D6E-B58D-774646341D6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217" t="19383" r="68421" b="59565"/>
          <a:stretch/>
        </p:blipFill>
        <p:spPr>
          <a:xfrm>
            <a:off x="3763618" y="2372137"/>
            <a:ext cx="1113182" cy="1056864"/>
          </a:xfrm>
          <a:prstGeom prst="rect">
            <a:avLst/>
          </a:prstGeom>
        </p:spPr>
      </p:pic>
      <p:pic>
        <p:nvPicPr>
          <p:cNvPr id="13" name="Picture 12" descr="Shape, arrow&#10;&#10;Description automatically generated">
            <a:extLst>
              <a:ext uri="{FF2B5EF4-FFF2-40B4-BE49-F238E27FC236}">
                <a16:creationId xmlns:a16="http://schemas.microsoft.com/office/drawing/2014/main" id="{C920F5ED-5A60-422A-99A9-5EEBF8AE1C5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1579" t="19449" r="50059" b="61167"/>
          <a:stretch/>
        </p:blipFill>
        <p:spPr>
          <a:xfrm>
            <a:off x="4876801" y="2372136"/>
            <a:ext cx="1113182" cy="973110"/>
          </a:xfrm>
          <a:prstGeom prst="rect">
            <a:avLst/>
          </a:prstGeom>
        </p:spPr>
      </p:pic>
      <p:pic>
        <p:nvPicPr>
          <p:cNvPr id="14" name="Picture 13" descr="Shape, arrow&#10;&#10;Description automatically generated">
            <a:extLst>
              <a:ext uri="{FF2B5EF4-FFF2-40B4-BE49-F238E27FC236}">
                <a16:creationId xmlns:a16="http://schemas.microsoft.com/office/drawing/2014/main" id="{E5C02F7C-4E56-433E-BFF2-2EC79588768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1690" t="19383" r="33883" b="61233"/>
          <a:stretch/>
        </p:blipFill>
        <p:spPr>
          <a:xfrm>
            <a:off x="6096000" y="2372135"/>
            <a:ext cx="874641" cy="973111"/>
          </a:xfrm>
          <a:prstGeom prst="rect">
            <a:avLst/>
          </a:prstGeom>
        </p:spPr>
      </p:pic>
      <p:pic>
        <p:nvPicPr>
          <p:cNvPr id="15" name="Picture 14" descr="Shape, arrow&#10;&#10;Description automatically generated">
            <a:extLst>
              <a:ext uri="{FF2B5EF4-FFF2-40B4-BE49-F238E27FC236}">
                <a16:creationId xmlns:a16="http://schemas.microsoft.com/office/drawing/2014/main" id="{38F31673-E08F-4CE6-91BE-C72E4D0891C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8799" t="19383" r="16774" b="61233"/>
          <a:stretch/>
        </p:blipFill>
        <p:spPr>
          <a:xfrm>
            <a:off x="7076658" y="2372135"/>
            <a:ext cx="874641" cy="973112"/>
          </a:xfrm>
          <a:prstGeom prst="rect">
            <a:avLst/>
          </a:prstGeom>
        </p:spPr>
      </p:pic>
      <p:pic>
        <p:nvPicPr>
          <p:cNvPr id="16" name="Picture 15" descr="Shape, arrow&#10;&#10;Description automatically generated">
            <a:extLst>
              <a:ext uri="{FF2B5EF4-FFF2-40B4-BE49-F238E27FC236}">
                <a16:creationId xmlns:a16="http://schemas.microsoft.com/office/drawing/2014/main" id="{7513C6FF-8487-45F7-B2B7-E6D045F8583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6287" t="19383" b="61233"/>
          <a:stretch/>
        </p:blipFill>
        <p:spPr>
          <a:xfrm>
            <a:off x="8189840" y="2372135"/>
            <a:ext cx="831311" cy="973112"/>
          </a:xfrm>
          <a:prstGeom prst="rect">
            <a:avLst/>
          </a:prstGeom>
        </p:spPr>
      </p:pic>
      <p:pic>
        <p:nvPicPr>
          <p:cNvPr id="17" name="Picture 16" descr="Shape, arrow&#10;&#10;Description automatically generated">
            <a:extLst>
              <a:ext uri="{FF2B5EF4-FFF2-40B4-BE49-F238E27FC236}">
                <a16:creationId xmlns:a16="http://schemas.microsoft.com/office/drawing/2014/main" id="{73BFB413-0AD3-4181-A090-E99D9B00879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8767" r="84598" b="40181"/>
          <a:stretch/>
        </p:blipFill>
        <p:spPr>
          <a:xfrm>
            <a:off x="2962391" y="3345247"/>
            <a:ext cx="933747" cy="1056862"/>
          </a:xfrm>
          <a:prstGeom prst="rect">
            <a:avLst/>
          </a:prstGeom>
        </p:spPr>
      </p:pic>
      <p:pic>
        <p:nvPicPr>
          <p:cNvPr id="18" name="Picture 17" descr="Shape, arrow&#10;&#10;Description automatically generated">
            <a:extLst>
              <a:ext uri="{FF2B5EF4-FFF2-40B4-BE49-F238E27FC236}">
                <a16:creationId xmlns:a16="http://schemas.microsoft.com/office/drawing/2014/main" id="{59303A3F-B3DE-4B03-806C-87E697B687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8463" t="38767" r="63175" b="40181"/>
          <a:stretch/>
        </p:blipFill>
        <p:spPr>
          <a:xfrm>
            <a:off x="4081670" y="3345244"/>
            <a:ext cx="1113182" cy="1056863"/>
          </a:xfrm>
          <a:prstGeom prst="rect">
            <a:avLst/>
          </a:prstGeom>
        </p:spPr>
      </p:pic>
      <p:pic>
        <p:nvPicPr>
          <p:cNvPr id="19" name="Picture 18" descr="Shape, arrow&#10;&#10;Description automatically generated">
            <a:extLst>
              <a:ext uri="{FF2B5EF4-FFF2-40B4-BE49-F238E27FC236}">
                <a16:creationId xmlns:a16="http://schemas.microsoft.com/office/drawing/2014/main" id="{EF6DD403-E810-4189-9378-D5BBDC4069E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2071" t="38768" r="41752" b="40181"/>
          <a:stretch/>
        </p:blipFill>
        <p:spPr>
          <a:xfrm>
            <a:off x="5512905" y="3345242"/>
            <a:ext cx="980661" cy="1056865"/>
          </a:xfrm>
          <a:prstGeom prst="rect">
            <a:avLst/>
          </a:prstGeom>
        </p:spPr>
      </p:pic>
      <p:pic>
        <p:nvPicPr>
          <p:cNvPr id="20" name="Picture 19" descr="Shape, arrow&#10;&#10;Description automatically generated">
            <a:extLst>
              <a:ext uri="{FF2B5EF4-FFF2-40B4-BE49-F238E27FC236}">
                <a16:creationId xmlns:a16="http://schemas.microsoft.com/office/drawing/2014/main" id="{53A1D01B-0598-4D3E-B358-E5D27547733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1367" t="38767" r="20271" b="38512"/>
          <a:stretch/>
        </p:blipFill>
        <p:spPr>
          <a:xfrm>
            <a:off x="6692348" y="3345241"/>
            <a:ext cx="1113183" cy="1140621"/>
          </a:xfrm>
          <a:prstGeom prst="rect">
            <a:avLst/>
          </a:prstGeom>
        </p:spPr>
      </p:pic>
      <p:pic>
        <p:nvPicPr>
          <p:cNvPr id="21" name="Picture 20" descr="Shape, arrow&#10;&#10;Description automatically generated">
            <a:extLst>
              <a:ext uri="{FF2B5EF4-FFF2-40B4-BE49-F238E27FC236}">
                <a16:creationId xmlns:a16="http://schemas.microsoft.com/office/drawing/2014/main" id="{4EE28B9B-0F41-4EF9-B54B-ECA3BAB424C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5413" t="40309" b="38640"/>
          <a:stretch/>
        </p:blipFill>
        <p:spPr>
          <a:xfrm>
            <a:off x="8150087" y="3428999"/>
            <a:ext cx="884316" cy="1056863"/>
          </a:xfrm>
          <a:prstGeom prst="rect">
            <a:avLst/>
          </a:prstGeom>
        </p:spPr>
      </p:pic>
      <p:pic>
        <p:nvPicPr>
          <p:cNvPr id="22" name="Picture 21" descr="Shape, arrow&#10;&#10;Description automatically generated">
            <a:extLst>
              <a:ext uri="{FF2B5EF4-FFF2-40B4-BE49-F238E27FC236}">
                <a16:creationId xmlns:a16="http://schemas.microsoft.com/office/drawing/2014/main" id="{81558015-0276-4735-B3FD-D4E430F98AC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8858" r="83824" b="20091"/>
          <a:stretch/>
        </p:blipFill>
        <p:spPr>
          <a:xfrm>
            <a:off x="2988895" y="4318347"/>
            <a:ext cx="980662" cy="1056863"/>
          </a:xfrm>
          <a:prstGeom prst="rect">
            <a:avLst/>
          </a:prstGeom>
        </p:spPr>
      </p:pic>
      <p:pic>
        <p:nvPicPr>
          <p:cNvPr id="23" name="Picture 22" descr="Shape, arrow&#10;&#10;Description automatically generated">
            <a:extLst>
              <a:ext uri="{FF2B5EF4-FFF2-40B4-BE49-F238E27FC236}">
                <a16:creationId xmlns:a16="http://schemas.microsoft.com/office/drawing/2014/main" id="{93D9C485-8FF6-4241-B13F-997DC4F3CB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010" t="60007" r="63772" b="18422"/>
          <a:stretch/>
        </p:blipFill>
        <p:spPr>
          <a:xfrm>
            <a:off x="4238180" y="4318346"/>
            <a:ext cx="983177" cy="1082923"/>
          </a:xfrm>
          <a:prstGeom prst="rect">
            <a:avLst/>
          </a:prstGeom>
        </p:spPr>
      </p:pic>
      <p:pic>
        <p:nvPicPr>
          <p:cNvPr id="24" name="Picture 23" descr="Shape, arrow&#10;&#10;Description automatically generated">
            <a:extLst>
              <a:ext uri="{FF2B5EF4-FFF2-40B4-BE49-F238E27FC236}">
                <a16:creationId xmlns:a16="http://schemas.microsoft.com/office/drawing/2014/main" id="{7FF2480B-4814-4A30-B33F-EE996562B23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2349" t="60588" r="43064" b="19256"/>
          <a:stretch/>
        </p:blipFill>
        <p:spPr>
          <a:xfrm>
            <a:off x="5539408" y="4447079"/>
            <a:ext cx="884316" cy="1011889"/>
          </a:xfrm>
          <a:prstGeom prst="rect">
            <a:avLst/>
          </a:prstGeom>
        </p:spPr>
      </p:pic>
      <p:pic>
        <p:nvPicPr>
          <p:cNvPr id="25" name="Picture 24" descr="Shape, arrow&#10;&#10;Description automatically generated">
            <a:extLst>
              <a:ext uri="{FF2B5EF4-FFF2-40B4-BE49-F238E27FC236}">
                <a16:creationId xmlns:a16="http://schemas.microsoft.com/office/drawing/2014/main" id="{35DAB071-E641-4DBC-B682-3DEDA6152E1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2838" t="59692" r="19952" b="20156"/>
          <a:stretch/>
        </p:blipFill>
        <p:spPr>
          <a:xfrm>
            <a:off x="6762190" y="4402105"/>
            <a:ext cx="1043341" cy="1011688"/>
          </a:xfrm>
          <a:prstGeom prst="rect">
            <a:avLst/>
          </a:prstGeom>
        </p:spPr>
      </p:pic>
      <p:pic>
        <p:nvPicPr>
          <p:cNvPr id="26" name="Picture 25" descr="Shape, arrow&#10;&#10;Description automatically generated">
            <a:extLst>
              <a:ext uri="{FF2B5EF4-FFF2-40B4-BE49-F238E27FC236}">
                <a16:creationId xmlns:a16="http://schemas.microsoft.com/office/drawing/2014/main" id="{97E3200F-0815-453B-8BD8-E9E1827D387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5573" t="59442" b="19506"/>
          <a:stretch/>
        </p:blipFill>
        <p:spPr>
          <a:xfrm>
            <a:off x="8138093" y="4402106"/>
            <a:ext cx="874641" cy="1056864"/>
          </a:xfrm>
          <a:prstGeom prst="rect">
            <a:avLst/>
          </a:prstGeom>
        </p:spPr>
      </p:pic>
      <p:pic>
        <p:nvPicPr>
          <p:cNvPr id="27" name="Picture 26" descr="Shape, arrow&#10;&#10;Description automatically generated">
            <a:extLst>
              <a:ext uri="{FF2B5EF4-FFF2-40B4-BE49-F238E27FC236}">
                <a16:creationId xmlns:a16="http://schemas.microsoft.com/office/drawing/2014/main" id="{58927D2A-D9A4-43EF-AA90-F5CDC9D06DA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80230" r="84420"/>
          <a:stretch/>
        </p:blipFill>
        <p:spPr>
          <a:xfrm>
            <a:off x="3067340" y="5380209"/>
            <a:ext cx="944488" cy="992517"/>
          </a:xfrm>
          <a:prstGeom prst="rect">
            <a:avLst/>
          </a:prstGeom>
        </p:spPr>
      </p:pic>
      <p:pic>
        <p:nvPicPr>
          <p:cNvPr id="28" name="Picture 27" descr="Shape, arrow&#10;&#10;Description automatically generated">
            <a:extLst>
              <a:ext uri="{FF2B5EF4-FFF2-40B4-BE49-F238E27FC236}">
                <a16:creationId xmlns:a16="http://schemas.microsoft.com/office/drawing/2014/main" id="{8F4C9543-501A-4977-9CD7-484862D0C6D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8383" t="80230" r="62002" b="1734"/>
          <a:stretch/>
        </p:blipFill>
        <p:spPr>
          <a:xfrm>
            <a:off x="4081670" y="5442872"/>
            <a:ext cx="1189114" cy="905446"/>
          </a:xfrm>
          <a:prstGeom prst="rect">
            <a:avLst/>
          </a:prstGeom>
        </p:spPr>
      </p:pic>
      <p:pic>
        <p:nvPicPr>
          <p:cNvPr id="29" name="Picture 28" descr="Shape, arrow&#10;&#10;Description automatically generated">
            <a:extLst>
              <a:ext uri="{FF2B5EF4-FFF2-40B4-BE49-F238E27FC236}">
                <a16:creationId xmlns:a16="http://schemas.microsoft.com/office/drawing/2014/main" id="{A5BABF06-B22C-47BA-9F9C-7EA521323A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9806" t="79844" r="39982"/>
          <a:stretch/>
        </p:blipFill>
        <p:spPr>
          <a:xfrm>
            <a:off x="5380384" y="5375208"/>
            <a:ext cx="1225296" cy="1011888"/>
          </a:xfrm>
          <a:prstGeom prst="rect">
            <a:avLst/>
          </a:prstGeom>
        </p:spPr>
      </p:pic>
      <p:pic>
        <p:nvPicPr>
          <p:cNvPr id="30" name="Picture 29" descr="Shape, arrow&#10;&#10;Description automatically generated">
            <a:extLst>
              <a:ext uri="{FF2B5EF4-FFF2-40B4-BE49-F238E27FC236}">
                <a16:creationId xmlns:a16="http://schemas.microsoft.com/office/drawing/2014/main" id="{20BC3D30-D771-495A-B7CF-CBAD8A0303C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2877" t="79844" r="19913" b="-514"/>
          <a:stretch/>
        </p:blipFill>
        <p:spPr>
          <a:xfrm>
            <a:off x="6762190" y="5413793"/>
            <a:ext cx="1043341" cy="1037693"/>
          </a:xfrm>
          <a:prstGeom prst="rect">
            <a:avLst/>
          </a:prstGeom>
        </p:spPr>
      </p:pic>
      <p:pic>
        <p:nvPicPr>
          <p:cNvPr id="7" name="Picture 6" descr="Shape, arrow&#10;&#10;Description automatically generated">
            <a:extLst>
              <a:ext uri="{FF2B5EF4-FFF2-40B4-BE49-F238E27FC236}">
                <a16:creationId xmlns:a16="http://schemas.microsoft.com/office/drawing/2014/main" id="{2334FFF7-1454-4105-9837-7975E7CE4D2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5573" t="80230"/>
          <a:stretch/>
        </p:blipFill>
        <p:spPr>
          <a:xfrm>
            <a:off x="8150087" y="5426774"/>
            <a:ext cx="874643" cy="992517"/>
          </a:xfrm>
          <a:prstGeom prst="rect">
            <a:avLst/>
          </a:prstGeom>
        </p:spPr>
      </p:pic>
      <p:sp>
        <p:nvSpPr>
          <p:cNvPr id="32" name="Rounded Rectangle 31"/>
          <p:cNvSpPr/>
          <p:nvPr/>
        </p:nvSpPr>
        <p:spPr>
          <a:xfrm>
            <a:off x="385480" y="438709"/>
            <a:ext cx="731065" cy="712922"/>
          </a:xfrm>
          <a:prstGeom prst="roundRect">
            <a:avLst/>
          </a:prstGeom>
          <a:solidFill>
            <a:srgbClr val="FFC088"/>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B.</a:t>
            </a:r>
          </a:p>
        </p:txBody>
      </p:sp>
    </p:spTree>
    <p:extLst>
      <p:ext uri="{BB962C8B-B14F-4D97-AF65-F5344CB8AC3E}">
        <p14:creationId xmlns:p14="http://schemas.microsoft.com/office/powerpoint/2010/main" val="289161018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53" presetClass="entr" presetSubtype="16" fill="hold" nodeType="withEffect">
                                  <p:stCondLst>
                                    <p:cond delay="2000"/>
                                  </p:stCondLst>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ppt_w</p:attrName>
                                        </p:attrNameLst>
                                      </p:cBhvr>
                                      <p:tavLst>
                                        <p:tav tm="0">
                                          <p:val>
                                            <p:fltVal val="0"/>
                                          </p:val>
                                        </p:tav>
                                        <p:tav tm="100000">
                                          <p:val>
                                            <p:strVal val="#ppt_w"/>
                                          </p:val>
                                        </p:tav>
                                      </p:tavLst>
                                    </p:anim>
                                    <p:anim calcmode="lin" valueType="num">
                                      <p:cBhvr>
                                        <p:cTn id="20" dur="750" fill="hold"/>
                                        <p:tgtEl>
                                          <p:spTgt spid="5"/>
                                        </p:tgtEl>
                                        <p:attrNameLst>
                                          <p:attrName>ppt_h</p:attrName>
                                        </p:attrNameLst>
                                      </p:cBhvr>
                                      <p:tavLst>
                                        <p:tav tm="0">
                                          <p:val>
                                            <p:fltVal val="0"/>
                                          </p:val>
                                        </p:tav>
                                        <p:tav tm="100000">
                                          <p:val>
                                            <p:strVal val="#ppt_h"/>
                                          </p:val>
                                        </p:tav>
                                      </p:tavLst>
                                    </p:anim>
                                    <p:animEffect transition="in" filter="fade">
                                      <p:cBhvr>
                                        <p:cTn id="21" dur="750"/>
                                        <p:tgtEl>
                                          <p:spTgt spid="5"/>
                                        </p:tgtEl>
                                      </p:cBhvr>
                                    </p:animEffect>
                                  </p:childTnLst>
                                </p:cTn>
                              </p:par>
                            </p:childTnLst>
                          </p:cTn>
                        </p:par>
                        <p:par>
                          <p:cTn id="22" fill="hold">
                            <p:stCondLst>
                              <p:cond delay="275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childTnLst>
                          </p:cTn>
                        </p:par>
                        <p:par>
                          <p:cTn id="28" fill="hold">
                            <p:stCondLst>
                              <p:cond delay="375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4750"/>
                            </p:stCondLst>
                            <p:childTnLst>
                              <p:par>
                                <p:cTn id="35" presetID="53" presetClass="entr" presetSubtype="16"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Effect transition="in" filter="fade">
                                      <p:cBhvr>
                                        <p:cTn id="39" dur="1000"/>
                                        <p:tgtEl>
                                          <p:spTgt spid="9"/>
                                        </p:tgtEl>
                                      </p:cBhvr>
                                    </p:animEffect>
                                  </p:childTnLst>
                                </p:cTn>
                              </p:par>
                            </p:childTnLst>
                          </p:cTn>
                        </p:par>
                        <p:par>
                          <p:cTn id="40" fill="hold">
                            <p:stCondLst>
                              <p:cond delay="5750"/>
                            </p:stCondLst>
                            <p:childTnLst>
                              <p:par>
                                <p:cTn id="41" presetID="53"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Effect transition="in" filter="fade">
                                      <p:cBhvr>
                                        <p:cTn id="45" dur="1000"/>
                                        <p:tgtEl>
                                          <p:spTgt spid="10"/>
                                        </p:tgtEl>
                                      </p:cBhvr>
                                    </p:animEffect>
                                  </p:childTnLst>
                                </p:cTn>
                              </p:par>
                            </p:childTnLst>
                          </p:cTn>
                        </p:par>
                        <p:par>
                          <p:cTn id="46" fill="hold">
                            <p:stCondLst>
                              <p:cond delay="6750"/>
                            </p:stCondLst>
                            <p:childTnLst>
                              <p:par>
                                <p:cTn id="47" presetID="53" presetClass="entr" presetSubtype="16"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Effect transition="in" filter="fade">
                                      <p:cBhvr>
                                        <p:cTn id="51" dur="1000"/>
                                        <p:tgtEl>
                                          <p:spTgt spid="11"/>
                                        </p:tgtEl>
                                      </p:cBhvr>
                                    </p:animEffect>
                                  </p:childTnLst>
                                </p:cTn>
                              </p:par>
                            </p:childTnLst>
                          </p:cTn>
                        </p:par>
                        <p:par>
                          <p:cTn id="52" fill="hold">
                            <p:stCondLst>
                              <p:cond delay="7750"/>
                            </p:stCondLst>
                            <p:childTnLst>
                              <p:par>
                                <p:cTn id="53" presetID="53" presetClass="entr" presetSubtype="16"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Effect transition="in" filter="fade">
                                      <p:cBhvr>
                                        <p:cTn id="57" dur="1000"/>
                                        <p:tgtEl>
                                          <p:spTgt spid="12"/>
                                        </p:tgtEl>
                                      </p:cBhvr>
                                    </p:animEffect>
                                  </p:childTnLst>
                                </p:cTn>
                              </p:par>
                            </p:childTnLst>
                          </p:cTn>
                        </p:par>
                        <p:par>
                          <p:cTn id="58" fill="hold">
                            <p:stCondLst>
                              <p:cond delay="8750"/>
                            </p:stCondLst>
                            <p:childTnLst>
                              <p:par>
                                <p:cTn id="59" presetID="53" presetClass="entr" presetSubtype="16"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1000" fill="hold"/>
                                        <p:tgtEl>
                                          <p:spTgt spid="13"/>
                                        </p:tgtEl>
                                        <p:attrNameLst>
                                          <p:attrName>ppt_w</p:attrName>
                                        </p:attrNameLst>
                                      </p:cBhvr>
                                      <p:tavLst>
                                        <p:tav tm="0">
                                          <p:val>
                                            <p:fltVal val="0"/>
                                          </p:val>
                                        </p:tav>
                                        <p:tav tm="100000">
                                          <p:val>
                                            <p:strVal val="#ppt_w"/>
                                          </p:val>
                                        </p:tav>
                                      </p:tavLst>
                                    </p:anim>
                                    <p:anim calcmode="lin" valueType="num">
                                      <p:cBhvr>
                                        <p:cTn id="62" dur="1000" fill="hold"/>
                                        <p:tgtEl>
                                          <p:spTgt spid="13"/>
                                        </p:tgtEl>
                                        <p:attrNameLst>
                                          <p:attrName>ppt_h</p:attrName>
                                        </p:attrNameLst>
                                      </p:cBhvr>
                                      <p:tavLst>
                                        <p:tav tm="0">
                                          <p:val>
                                            <p:fltVal val="0"/>
                                          </p:val>
                                        </p:tav>
                                        <p:tav tm="100000">
                                          <p:val>
                                            <p:strVal val="#ppt_h"/>
                                          </p:val>
                                        </p:tav>
                                      </p:tavLst>
                                    </p:anim>
                                    <p:animEffect transition="in" filter="fade">
                                      <p:cBhvr>
                                        <p:cTn id="63" dur="1000"/>
                                        <p:tgtEl>
                                          <p:spTgt spid="13"/>
                                        </p:tgtEl>
                                      </p:cBhvr>
                                    </p:animEffect>
                                  </p:childTnLst>
                                </p:cTn>
                              </p:par>
                            </p:childTnLst>
                          </p:cTn>
                        </p:par>
                        <p:par>
                          <p:cTn id="64" fill="hold">
                            <p:stCondLst>
                              <p:cond delay="9750"/>
                            </p:stCondLst>
                            <p:childTnLst>
                              <p:par>
                                <p:cTn id="65" presetID="53" presetClass="entr" presetSubtype="1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1000" fill="hold"/>
                                        <p:tgtEl>
                                          <p:spTgt spid="14"/>
                                        </p:tgtEl>
                                        <p:attrNameLst>
                                          <p:attrName>ppt_w</p:attrName>
                                        </p:attrNameLst>
                                      </p:cBhvr>
                                      <p:tavLst>
                                        <p:tav tm="0">
                                          <p:val>
                                            <p:fltVal val="0"/>
                                          </p:val>
                                        </p:tav>
                                        <p:tav tm="100000">
                                          <p:val>
                                            <p:strVal val="#ppt_w"/>
                                          </p:val>
                                        </p:tav>
                                      </p:tavLst>
                                    </p:anim>
                                    <p:anim calcmode="lin" valueType="num">
                                      <p:cBhvr>
                                        <p:cTn id="68" dur="1000" fill="hold"/>
                                        <p:tgtEl>
                                          <p:spTgt spid="14"/>
                                        </p:tgtEl>
                                        <p:attrNameLst>
                                          <p:attrName>ppt_h</p:attrName>
                                        </p:attrNameLst>
                                      </p:cBhvr>
                                      <p:tavLst>
                                        <p:tav tm="0">
                                          <p:val>
                                            <p:fltVal val="0"/>
                                          </p:val>
                                        </p:tav>
                                        <p:tav tm="100000">
                                          <p:val>
                                            <p:strVal val="#ppt_h"/>
                                          </p:val>
                                        </p:tav>
                                      </p:tavLst>
                                    </p:anim>
                                    <p:animEffect transition="in" filter="fade">
                                      <p:cBhvr>
                                        <p:cTn id="69" dur="1000"/>
                                        <p:tgtEl>
                                          <p:spTgt spid="14"/>
                                        </p:tgtEl>
                                      </p:cBhvr>
                                    </p:animEffect>
                                  </p:childTnLst>
                                </p:cTn>
                              </p:par>
                            </p:childTnLst>
                          </p:cTn>
                        </p:par>
                        <p:par>
                          <p:cTn id="70" fill="hold">
                            <p:stCondLst>
                              <p:cond delay="10750"/>
                            </p:stCondLst>
                            <p:childTnLst>
                              <p:par>
                                <p:cTn id="71" presetID="53" presetClass="entr" presetSubtype="16" fill="hold" nodeType="after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1000" fill="hold"/>
                                        <p:tgtEl>
                                          <p:spTgt spid="15"/>
                                        </p:tgtEl>
                                        <p:attrNameLst>
                                          <p:attrName>ppt_w</p:attrName>
                                        </p:attrNameLst>
                                      </p:cBhvr>
                                      <p:tavLst>
                                        <p:tav tm="0">
                                          <p:val>
                                            <p:fltVal val="0"/>
                                          </p:val>
                                        </p:tav>
                                        <p:tav tm="100000">
                                          <p:val>
                                            <p:strVal val="#ppt_w"/>
                                          </p:val>
                                        </p:tav>
                                      </p:tavLst>
                                    </p:anim>
                                    <p:anim calcmode="lin" valueType="num">
                                      <p:cBhvr>
                                        <p:cTn id="74" dur="1000" fill="hold"/>
                                        <p:tgtEl>
                                          <p:spTgt spid="15"/>
                                        </p:tgtEl>
                                        <p:attrNameLst>
                                          <p:attrName>ppt_h</p:attrName>
                                        </p:attrNameLst>
                                      </p:cBhvr>
                                      <p:tavLst>
                                        <p:tav tm="0">
                                          <p:val>
                                            <p:fltVal val="0"/>
                                          </p:val>
                                        </p:tav>
                                        <p:tav tm="100000">
                                          <p:val>
                                            <p:strVal val="#ppt_h"/>
                                          </p:val>
                                        </p:tav>
                                      </p:tavLst>
                                    </p:anim>
                                    <p:animEffect transition="in" filter="fade">
                                      <p:cBhvr>
                                        <p:cTn id="75" dur="1000"/>
                                        <p:tgtEl>
                                          <p:spTgt spid="15"/>
                                        </p:tgtEl>
                                      </p:cBhvr>
                                    </p:animEffect>
                                  </p:childTnLst>
                                </p:cTn>
                              </p:par>
                            </p:childTnLst>
                          </p:cTn>
                        </p:par>
                        <p:par>
                          <p:cTn id="76" fill="hold">
                            <p:stCondLst>
                              <p:cond delay="11750"/>
                            </p:stCondLst>
                            <p:childTnLst>
                              <p:par>
                                <p:cTn id="77" presetID="53" presetClass="entr" presetSubtype="16" fill="hold" nodeType="after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1000" fill="hold"/>
                                        <p:tgtEl>
                                          <p:spTgt spid="16"/>
                                        </p:tgtEl>
                                        <p:attrNameLst>
                                          <p:attrName>ppt_w</p:attrName>
                                        </p:attrNameLst>
                                      </p:cBhvr>
                                      <p:tavLst>
                                        <p:tav tm="0">
                                          <p:val>
                                            <p:fltVal val="0"/>
                                          </p:val>
                                        </p:tav>
                                        <p:tav tm="100000">
                                          <p:val>
                                            <p:strVal val="#ppt_w"/>
                                          </p:val>
                                        </p:tav>
                                      </p:tavLst>
                                    </p:anim>
                                    <p:anim calcmode="lin" valueType="num">
                                      <p:cBhvr>
                                        <p:cTn id="80" dur="1000" fill="hold"/>
                                        <p:tgtEl>
                                          <p:spTgt spid="16"/>
                                        </p:tgtEl>
                                        <p:attrNameLst>
                                          <p:attrName>ppt_h</p:attrName>
                                        </p:attrNameLst>
                                      </p:cBhvr>
                                      <p:tavLst>
                                        <p:tav tm="0">
                                          <p:val>
                                            <p:fltVal val="0"/>
                                          </p:val>
                                        </p:tav>
                                        <p:tav tm="100000">
                                          <p:val>
                                            <p:strVal val="#ppt_h"/>
                                          </p:val>
                                        </p:tav>
                                      </p:tavLst>
                                    </p:anim>
                                    <p:animEffect transition="in" filter="fade">
                                      <p:cBhvr>
                                        <p:cTn id="81" dur="1000"/>
                                        <p:tgtEl>
                                          <p:spTgt spid="16"/>
                                        </p:tgtEl>
                                      </p:cBhvr>
                                    </p:animEffect>
                                  </p:childTnLst>
                                </p:cTn>
                              </p:par>
                            </p:childTnLst>
                          </p:cTn>
                        </p:par>
                        <p:par>
                          <p:cTn id="82" fill="hold">
                            <p:stCondLst>
                              <p:cond delay="12750"/>
                            </p:stCondLst>
                            <p:childTnLst>
                              <p:par>
                                <p:cTn id="83" presetID="53" presetClass="entr" presetSubtype="16"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1000" fill="hold"/>
                                        <p:tgtEl>
                                          <p:spTgt spid="17"/>
                                        </p:tgtEl>
                                        <p:attrNameLst>
                                          <p:attrName>ppt_w</p:attrName>
                                        </p:attrNameLst>
                                      </p:cBhvr>
                                      <p:tavLst>
                                        <p:tav tm="0">
                                          <p:val>
                                            <p:fltVal val="0"/>
                                          </p:val>
                                        </p:tav>
                                        <p:tav tm="100000">
                                          <p:val>
                                            <p:strVal val="#ppt_w"/>
                                          </p:val>
                                        </p:tav>
                                      </p:tavLst>
                                    </p:anim>
                                    <p:anim calcmode="lin" valueType="num">
                                      <p:cBhvr>
                                        <p:cTn id="86" dur="1000" fill="hold"/>
                                        <p:tgtEl>
                                          <p:spTgt spid="17"/>
                                        </p:tgtEl>
                                        <p:attrNameLst>
                                          <p:attrName>ppt_h</p:attrName>
                                        </p:attrNameLst>
                                      </p:cBhvr>
                                      <p:tavLst>
                                        <p:tav tm="0">
                                          <p:val>
                                            <p:fltVal val="0"/>
                                          </p:val>
                                        </p:tav>
                                        <p:tav tm="100000">
                                          <p:val>
                                            <p:strVal val="#ppt_h"/>
                                          </p:val>
                                        </p:tav>
                                      </p:tavLst>
                                    </p:anim>
                                    <p:animEffect transition="in" filter="fade">
                                      <p:cBhvr>
                                        <p:cTn id="87" dur="1000"/>
                                        <p:tgtEl>
                                          <p:spTgt spid="17"/>
                                        </p:tgtEl>
                                      </p:cBhvr>
                                    </p:animEffect>
                                  </p:childTnLst>
                                </p:cTn>
                              </p:par>
                            </p:childTnLst>
                          </p:cTn>
                        </p:par>
                        <p:par>
                          <p:cTn id="88" fill="hold">
                            <p:stCondLst>
                              <p:cond delay="13750"/>
                            </p:stCondLst>
                            <p:childTnLst>
                              <p:par>
                                <p:cTn id="89" presetID="53" presetClass="entr" presetSubtype="16" fill="hold" nodeType="after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1000" fill="hold"/>
                                        <p:tgtEl>
                                          <p:spTgt spid="18"/>
                                        </p:tgtEl>
                                        <p:attrNameLst>
                                          <p:attrName>ppt_w</p:attrName>
                                        </p:attrNameLst>
                                      </p:cBhvr>
                                      <p:tavLst>
                                        <p:tav tm="0">
                                          <p:val>
                                            <p:fltVal val="0"/>
                                          </p:val>
                                        </p:tav>
                                        <p:tav tm="100000">
                                          <p:val>
                                            <p:strVal val="#ppt_w"/>
                                          </p:val>
                                        </p:tav>
                                      </p:tavLst>
                                    </p:anim>
                                    <p:anim calcmode="lin" valueType="num">
                                      <p:cBhvr>
                                        <p:cTn id="92" dur="1000" fill="hold"/>
                                        <p:tgtEl>
                                          <p:spTgt spid="18"/>
                                        </p:tgtEl>
                                        <p:attrNameLst>
                                          <p:attrName>ppt_h</p:attrName>
                                        </p:attrNameLst>
                                      </p:cBhvr>
                                      <p:tavLst>
                                        <p:tav tm="0">
                                          <p:val>
                                            <p:fltVal val="0"/>
                                          </p:val>
                                        </p:tav>
                                        <p:tav tm="100000">
                                          <p:val>
                                            <p:strVal val="#ppt_h"/>
                                          </p:val>
                                        </p:tav>
                                      </p:tavLst>
                                    </p:anim>
                                    <p:animEffect transition="in" filter="fade">
                                      <p:cBhvr>
                                        <p:cTn id="93" dur="1000"/>
                                        <p:tgtEl>
                                          <p:spTgt spid="18"/>
                                        </p:tgtEl>
                                      </p:cBhvr>
                                    </p:animEffect>
                                  </p:childTnLst>
                                </p:cTn>
                              </p:par>
                            </p:childTnLst>
                          </p:cTn>
                        </p:par>
                        <p:par>
                          <p:cTn id="94" fill="hold">
                            <p:stCondLst>
                              <p:cond delay="14750"/>
                            </p:stCondLst>
                            <p:childTnLst>
                              <p:par>
                                <p:cTn id="95" presetID="53" presetClass="entr" presetSubtype="16" fill="hold" nodeType="after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1000" fill="hold"/>
                                        <p:tgtEl>
                                          <p:spTgt spid="19"/>
                                        </p:tgtEl>
                                        <p:attrNameLst>
                                          <p:attrName>ppt_w</p:attrName>
                                        </p:attrNameLst>
                                      </p:cBhvr>
                                      <p:tavLst>
                                        <p:tav tm="0">
                                          <p:val>
                                            <p:fltVal val="0"/>
                                          </p:val>
                                        </p:tav>
                                        <p:tav tm="100000">
                                          <p:val>
                                            <p:strVal val="#ppt_w"/>
                                          </p:val>
                                        </p:tav>
                                      </p:tavLst>
                                    </p:anim>
                                    <p:anim calcmode="lin" valueType="num">
                                      <p:cBhvr>
                                        <p:cTn id="98" dur="1000" fill="hold"/>
                                        <p:tgtEl>
                                          <p:spTgt spid="19"/>
                                        </p:tgtEl>
                                        <p:attrNameLst>
                                          <p:attrName>ppt_h</p:attrName>
                                        </p:attrNameLst>
                                      </p:cBhvr>
                                      <p:tavLst>
                                        <p:tav tm="0">
                                          <p:val>
                                            <p:fltVal val="0"/>
                                          </p:val>
                                        </p:tav>
                                        <p:tav tm="100000">
                                          <p:val>
                                            <p:strVal val="#ppt_h"/>
                                          </p:val>
                                        </p:tav>
                                      </p:tavLst>
                                    </p:anim>
                                    <p:animEffect transition="in" filter="fade">
                                      <p:cBhvr>
                                        <p:cTn id="99" dur="1000"/>
                                        <p:tgtEl>
                                          <p:spTgt spid="19"/>
                                        </p:tgtEl>
                                      </p:cBhvr>
                                    </p:animEffect>
                                  </p:childTnLst>
                                </p:cTn>
                              </p:par>
                            </p:childTnLst>
                          </p:cTn>
                        </p:par>
                        <p:par>
                          <p:cTn id="100" fill="hold">
                            <p:stCondLst>
                              <p:cond delay="15750"/>
                            </p:stCondLst>
                            <p:childTnLst>
                              <p:par>
                                <p:cTn id="101" presetID="53" presetClass="entr" presetSubtype="16" fill="hold" nodeType="afterEffect">
                                  <p:stCondLst>
                                    <p:cond delay="0"/>
                                  </p:stCondLst>
                                  <p:childTnLst>
                                    <p:set>
                                      <p:cBhvr>
                                        <p:cTn id="102" dur="1" fill="hold">
                                          <p:stCondLst>
                                            <p:cond delay="0"/>
                                          </p:stCondLst>
                                        </p:cTn>
                                        <p:tgtEl>
                                          <p:spTgt spid="20"/>
                                        </p:tgtEl>
                                        <p:attrNameLst>
                                          <p:attrName>style.visibility</p:attrName>
                                        </p:attrNameLst>
                                      </p:cBhvr>
                                      <p:to>
                                        <p:strVal val="visible"/>
                                      </p:to>
                                    </p:set>
                                    <p:anim calcmode="lin" valueType="num">
                                      <p:cBhvr>
                                        <p:cTn id="103" dur="1000" fill="hold"/>
                                        <p:tgtEl>
                                          <p:spTgt spid="20"/>
                                        </p:tgtEl>
                                        <p:attrNameLst>
                                          <p:attrName>ppt_w</p:attrName>
                                        </p:attrNameLst>
                                      </p:cBhvr>
                                      <p:tavLst>
                                        <p:tav tm="0">
                                          <p:val>
                                            <p:fltVal val="0"/>
                                          </p:val>
                                        </p:tav>
                                        <p:tav tm="100000">
                                          <p:val>
                                            <p:strVal val="#ppt_w"/>
                                          </p:val>
                                        </p:tav>
                                      </p:tavLst>
                                    </p:anim>
                                    <p:anim calcmode="lin" valueType="num">
                                      <p:cBhvr>
                                        <p:cTn id="104" dur="1000" fill="hold"/>
                                        <p:tgtEl>
                                          <p:spTgt spid="20"/>
                                        </p:tgtEl>
                                        <p:attrNameLst>
                                          <p:attrName>ppt_h</p:attrName>
                                        </p:attrNameLst>
                                      </p:cBhvr>
                                      <p:tavLst>
                                        <p:tav tm="0">
                                          <p:val>
                                            <p:fltVal val="0"/>
                                          </p:val>
                                        </p:tav>
                                        <p:tav tm="100000">
                                          <p:val>
                                            <p:strVal val="#ppt_h"/>
                                          </p:val>
                                        </p:tav>
                                      </p:tavLst>
                                    </p:anim>
                                    <p:animEffect transition="in" filter="fade">
                                      <p:cBhvr>
                                        <p:cTn id="105" dur="1000"/>
                                        <p:tgtEl>
                                          <p:spTgt spid="20"/>
                                        </p:tgtEl>
                                      </p:cBhvr>
                                    </p:animEffect>
                                  </p:childTnLst>
                                </p:cTn>
                              </p:par>
                            </p:childTnLst>
                          </p:cTn>
                        </p:par>
                        <p:par>
                          <p:cTn id="106" fill="hold">
                            <p:stCondLst>
                              <p:cond delay="16750"/>
                            </p:stCondLst>
                            <p:childTnLst>
                              <p:par>
                                <p:cTn id="107" presetID="53" presetClass="entr" presetSubtype="16" fill="hold" nodeType="after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1000" fill="hold"/>
                                        <p:tgtEl>
                                          <p:spTgt spid="21"/>
                                        </p:tgtEl>
                                        <p:attrNameLst>
                                          <p:attrName>ppt_w</p:attrName>
                                        </p:attrNameLst>
                                      </p:cBhvr>
                                      <p:tavLst>
                                        <p:tav tm="0">
                                          <p:val>
                                            <p:fltVal val="0"/>
                                          </p:val>
                                        </p:tav>
                                        <p:tav tm="100000">
                                          <p:val>
                                            <p:strVal val="#ppt_w"/>
                                          </p:val>
                                        </p:tav>
                                      </p:tavLst>
                                    </p:anim>
                                    <p:anim calcmode="lin" valueType="num">
                                      <p:cBhvr>
                                        <p:cTn id="110" dur="1000" fill="hold"/>
                                        <p:tgtEl>
                                          <p:spTgt spid="21"/>
                                        </p:tgtEl>
                                        <p:attrNameLst>
                                          <p:attrName>ppt_h</p:attrName>
                                        </p:attrNameLst>
                                      </p:cBhvr>
                                      <p:tavLst>
                                        <p:tav tm="0">
                                          <p:val>
                                            <p:fltVal val="0"/>
                                          </p:val>
                                        </p:tav>
                                        <p:tav tm="100000">
                                          <p:val>
                                            <p:strVal val="#ppt_h"/>
                                          </p:val>
                                        </p:tav>
                                      </p:tavLst>
                                    </p:anim>
                                    <p:animEffect transition="in" filter="fade">
                                      <p:cBhvr>
                                        <p:cTn id="111" dur="1000"/>
                                        <p:tgtEl>
                                          <p:spTgt spid="21"/>
                                        </p:tgtEl>
                                      </p:cBhvr>
                                    </p:animEffect>
                                  </p:childTnLst>
                                </p:cTn>
                              </p:par>
                            </p:childTnLst>
                          </p:cTn>
                        </p:par>
                        <p:par>
                          <p:cTn id="112" fill="hold">
                            <p:stCondLst>
                              <p:cond delay="17750"/>
                            </p:stCondLst>
                            <p:childTnLst>
                              <p:par>
                                <p:cTn id="113" presetID="53" presetClass="entr" presetSubtype="16" fill="hold" nodeType="after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1000" fill="hold"/>
                                        <p:tgtEl>
                                          <p:spTgt spid="22"/>
                                        </p:tgtEl>
                                        <p:attrNameLst>
                                          <p:attrName>ppt_w</p:attrName>
                                        </p:attrNameLst>
                                      </p:cBhvr>
                                      <p:tavLst>
                                        <p:tav tm="0">
                                          <p:val>
                                            <p:fltVal val="0"/>
                                          </p:val>
                                        </p:tav>
                                        <p:tav tm="100000">
                                          <p:val>
                                            <p:strVal val="#ppt_w"/>
                                          </p:val>
                                        </p:tav>
                                      </p:tavLst>
                                    </p:anim>
                                    <p:anim calcmode="lin" valueType="num">
                                      <p:cBhvr>
                                        <p:cTn id="116" dur="1000" fill="hold"/>
                                        <p:tgtEl>
                                          <p:spTgt spid="22"/>
                                        </p:tgtEl>
                                        <p:attrNameLst>
                                          <p:attrName>ppt_h</p:attrName>
                                        </p:attrNameLst>
                                      </p:cBhvr>
                                      <p:tavLst>
                                        <p:tav tm="0">
                                          <p:val>
                                            <p:fltVal val="0"/>
                                          </p:val>
                                        </p:tav>
                                        <p:tav tm="100000">
                                          <p:val>
                                            <p:strVal val="#ppt_h"/>
                                          </p:val>
                                        </p:tav>
                                      </p:tavLst>
                                    </p:anim>
                                    <p:animEffect transition="in" filter="fade">
                                      <p:cBhvr>
                                        <p:cTn id="117" dur="1000"/>
                                        <p:tgtEl>
                                          <p:spTgt spid="22"/>
                                        </p:tgtEl>
                                      </p:cBhvr>
                                    </p:animEffect>
                                  </p:childTnLst>
                                </p:cTn>
                              </p:par>
                            </p:childTnLst>
                          </p:cTn>
                        </p:par>
                        <p:par>
                          <p:cTn id="118" fill="hold">
                            <p:stCondLst>
                              <p:cond delay="18750"/>
                            </p:stCondLst>
                            <p:childTnLst>
                              <p:par>
                                <p:cTn id="119" presetID="53" presetClass="entr" presetSubtype="16" fill="hold" nodeType="afterEffect">
                                  <p:stCondLst>
                                    <p:cond delay="0"/>
                                  </p:stCondLst>
                                  <p:childTnLst>
                                    <p:set>
                                      <p:cBhvr>
                                        <p:cTn id="120" dur="1" fill="hold">
                                          <p:stCondLst>
                                            <p:cond delay="0"/>
                                          </p:stCondLst>
                                        </p:cTn>
                                        <p:tgtEl>
                                          <p:spTgt spid="23"/>
                                        </p:tgtEl>
                                        <p:attrNameLst>
                                          <p:attrName>style.visibility</p:attrName>
                                        </p:attrNameLst>
                                      </p:cBhvr>
                                      <p:to>
                                        <p:strVal val="visible"/>
                                      </p:to>
                                    </p:set>
                                    <p:anim calcmode="lin" valueType="num">
                                      <p:cBhvr>
                                        <p:cTn id="121" dur="1000" fill="hold"/>
                                        <p:tgtEl>
                                          <p:spTgt spid="23"/>
                                        </p:tgtEl>
                                        <p:attrNameLst>
                                          <p:attrName>ppt_w</p:attrName>
                                        </p:attrNameLst>
                                      </p:cBhvr>
                                      <p:tavLst>
                                        <p:tav tm="0">
                                          <p:val>
                                            <p:fltVal val="0"/>
                                          </p:val>
                                        </p:tav>
                                        <p:tav tm="100000">
                                          <p:val>
                                            <p:strVal val="#ppt_w"/>
                                          </p:val>
                                        </p:tav>
                                      </p:tavLst>
                                    </p:anim>
                                    <p:anim calcmode="lin" valueType="num">
                                      <p:cBhvr>
                                        <p:cTn id="122" dur="1000" fill="hold"/>
                                        <p:tgtEl>
                                          <p:spTgt spid="23"/>
                                        </p:tgtEl>
                                        <p:attrNameLst>
                                          <p:attrName>ppt_h</p:attrName>
                                        </p:attrNameLst>
                                      </p:cBhvr>
                                      <p:tavLst>
                                        <p:tav tm="0">
                                          <p:val>
                                            <p:fltVal val="0"/>
                                          </p:val>
                                        </p:tav>
                                        <p:tav tm="100000">
                                          <p:val>
                                            <p:strVal val="#ppt_h"/>
                                          </p:val>
                                        </p:tav>
                                      </p:tavLst>
                                    </p:anim>
                                    <p:animEffect transition="in" filter="fade">
                                      <p:cBhvr>
                                        <p:cTn id="123" dur="1000"/>
                                        <p:tgtEl>
                                          <p:spTgt spid="23"/>
                                        </p:tgtEl>
                                      </p:cBhvr>
                                    </p:animEffect>
                                  </p:childTnLst>
                                </p:cTn>
                              </p:par>
                            </p:childTnLst>
                          </p:cTn>
                        </p:par>
                        <p:par>
                          <p:cTn id="124" fill="hold">
                            <p:stCondLst>
                              <p:cond delay="19750"/>
                            </p:stCondLst>
                            <p:childTnLst>
                              <p:par>
                                <p:cTn id="125" presetID="53" presetClass="entr" presetSubtype="16"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 calcmode="lin" valueType="num">
                                      <p:cBhvr>
                                        <p:cTn id="127" dur="1000" fill="hold"/>
                                        <p:tgtEl>
                                          <p:spTgt spid="24"/>
                                        </p:tgtEl>
                                        <p:attrNameLst>
                                          <p:attrName>ppt_w</p:attrName>
                                        </p:attrNameLst>
                                      </p:cBhvr>
                                      <p:tavLst>
                                        <p:tav tm="0">
                                          <p:val>
                                            <p:fltVal val="0"/>
                                          </p:val>
                                        </p:tav>
                                        <p:tav tm="100000">
                                          <p:val>
                                            <p:strVal val="#ppt_w"/>
                                          </p:val>
                                        </p:tav>
                                      </p:tavLst>
                                    </p:anim>
                                    <p:anim calcmode="lin" valueType="num">
                                      <p:cBhvr>
                                        <p:cTn id="128" dur="1000" fill="hold"/>
                                        <p:tgtEl>
                                          <p:spTgt spid="24"/>
                                        </p:tgtEl>
                                        <p:attrNameLst>
                                          <p:attrName>ppt_h</p:attrName>
                                        </p:attrNameLst>
                                      </p:cBhvr>
                                      <p:tavLst>
                                        <p:tav tm="0">
                                          <p:val>
                                            <p:fltVal val="0"/>
                                          </p:val>
                                        </p:tav>
                                        <p:tav tm="100000">
                                          <p:val>
                                            <p:strVal val="#ppt_h"/>
                                          </p:val>
                                        </p:tav>
                                      </p:tavLst>
                                    </p:anim>
                                    <p:animEffect transition="in" filter="fade">
                                      <p:cBhvr>
                                        <p:cTn id="129" dur="1000"/>
                                        <p:tgtEl>
                                          <p:spTgt spid="24"/>
                                        </p:tgtEl>
                                      </p:cBhvr>
                                    </p:animEffect>
                                  </p:childTnLst>
                                </p:cTn>
                              </p:par>
                            </p:childTnLst>
                          </p:cTn>
                        </p:par>
                        <p:par>
                          <p:cTn id="130" fill="hold">
                            <p:stCondLst>
                              <p:cond delay="20750"/>
                            </p:stCondLst>
                            <p:childTnLst>
                              <p:par>
                                <p:cTn id="131" presetID="53" presetClass="entr" presetSubtype="16" fill="hold" nodeType="after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p:cTn id="133" dur="1000" fill="hold"/>
                                        <p:tgtEl>
                                          <p:spTgt spid="25"/>
                                        </p:tgtEl>
                                        <p:attrNameLst>
                                          <p:attrName>ppt_w</p:attrName>
                                        </p:attrNameLst>
                                      </p:cBhvr>
                                      <p:tavLst>
                                        <p:tav tm="0">
                                          <p:val>
                                            <p:fltVal val="0"/>
                                          </p:val>
                                        </p:tav>
                                        <p:tav tm="100000">
                                          <p:val>
                                            <p:strVal val="#ppt_w"/>
                                          </p:val>
                                        </p:tav>
                                      </p:tavLst>
                                    </p:anim>
                                    <p:anim calcmode="lin" valueType="num">
                                      <p:cBhvr>
                                        <p:cTn id="134" dur="1000" fill="hold"/>
                                        <p:tgtEl>
                                          <p:spTgt spid="25"/>
                                        </p:tgtEl>
                                        <p:attrNameLst>
                                          <p:attrName>ppt_h</p:attrName>
                                        </p:attrNameLst>
                                      </p:cBhvr>
                                      <p:tavLst>
                                        <p:tav tm="0">
                                          <p:val>
                                            <p:fltVal val="0"/>
                                          </p:val>
                                        </p:tav>
                                        <p:tav tm="100000">
                                          <p:val>
                                            <p:strVal val="#ppt_h"/>
                                          </p:val>
                                        </p:tav>
                                      </p:tavLst>
                                    </p:anim>
                                    <p:animEffect transition="in" filter="fade">
                                      <p:cBhvr>
                                        <p:cTn id="135" dur="1000"/>
                                        <p:tgtEl>
                                          <p:spTgt spid="25"/>
                                        </p:tgtEl>
                                      </p:cBhvr>
                                    </p:animEffect>
                                  </p:childTnLst>
                                </p:cTn>
                              </p:par>
                            </p:childTnLst>
                          </p:cTn>
                        </p:par>
                        <p:par>
                          <p:cTn id="136" fill="hold">
                            <p:stCondLst>
                              <p:cond delay="21750"/>
                            </p:stCondLst>
                            <p:childTnLst>
                              <p:par>
                                <p:cTn id="137" presetID="53" presetClass="entr" presetSubtype="16" fill="hold" nodeType="afterEffect">
                                  <p:stCondLst>
                                    <p:cond delay="0"/>
                                  </p:stCondLst>
                                  <p:childTnLst>
                                    <p:set>
                                      <p:cBhvr>
                                        <p:cTn id="138" dur="1" fill="hold">
                                          <p:stCondLst>
                                            <p:cond delay="0"/>
                                          </p:stCondLst>
                                        </p:cTn>
                                        <p:tgtEl>
                                          <p:spTgt spid="26"/>
                                        </p:tgtEl>
                                        <p:attrNameLst>
                                          <p:attrName>style.visibility</p:attrName>
                                        </p:attrNameLst>
                                      </p:cBhvr>
                                      <p:to>
                                        <p:strVal val="visible"/>
                                      </p:to>
                                    </p:set>
                                    <p:anim calcmode="lin" valueType="num">
                                      <p:cBhvr>
                                        <p:cTn id="139" dur="1000" fill="hold"/>
                                        <p:tgtEl>
                                          <p:spTgt spid="26"/>
                                        </p:tgtEl>
                                        <p:attrNameLst>
                                          <p:attrName>ppt_w</p:attrName>
                                        </p:attrNameLst>
                                      </p:cBhvr>
                                      <p:tavLst>
                                        <p:tav tm="0">
                                          <p:val>
                                            <p:fltVal val="0"/>
                                          </p:val>
                                        </p:tav>
                                        <p:tav tm="100000">
                                          <p:val>
                                            <p:strVal val="#ppt_w"/>
                                          </p:val>
                                        </p:tav>
                                      </p:tavLst>
                                    </p:anim>
                                    <p:anim calcmode="lin" valueType="num">
                                      <p:cBhvr>
                                        <p:cTn id="140" dur="1000" fill="hold"/>
                                        <p:tgtEl>
                                          <p:spTgt spid="26"/>
                                        </p:tgtEl>
                                        <p:attrNameLst>
                                          <p:attrName>ppt_h</p:attrName>
                                        </p:attrNameLst>
                                      </p:cBhvr>
                                      <p:tavLst>
                                        <p:tav tm="0">
                                          <p:val>
                                            <p:fltVal val="0"/>
                                          </p:val>
                                        </p:tav>
                                        <p:tav tm="100000">
                                          <p:val>
                                            <p:strVal val="#ppt_h"/>
                                          </p:val>
                                        </p:tav>
                                      </p:tavLst>
                                    </p:anim>
                                    <p:animEffect transition="in" filter="fade">
                                      <p:cBhvr>
                                        <p:cTn id="141" dur="1000"/>
                                        <p:tgtEl>
                                          <p:spTgt spid="26"/>
                                        </p:tgtEl>
                                      </p:cBhvr>
                                    </p:animEffect>
                                  </p:childTnLst>
                                </p:cTn>
                              </p:par>
                            </p:childTnLst>
                          </p:cTn>
                        </p:par>
                        <p:par>
                          <p:cTn id="142" fill="hold">
                            <p:stCondLst>
                              <p:cond delay="22750"/>
                            </p:stCondLst>
                            <p:childTnLst>
                              <p:par>
                                <p:cTn id="143" presetID="53" presetClass="entr" presetSubtype="16" fill="hold" nodeType="afterEffect">
                                  <p:stCondLst>
                                    <p:cond delay="0"/>
                                  </p:stCondLst>
                                  <p:childTnLst>
                                    <p:set>
                                      <p:cBhvr>
                                        <p:cTn id="144" dur="1" fill="hold">
                                          <p:stCondLst>
                                            <p:cond delay="0"/>
                                          </p:stCondLst>
                                        </p:cTn>
                                        <p:tgtEl>
                                          <p:spTgt spid="27"/>
                                        </p:tgtEl>
                                        <p:attrNameLst>
                                          <p:attrName>style.visibility</p:attrName>
                                        </p:attrNameLst>
                                      </p:cBhvr>
                                      <p:to>
                                        <p:strVal val="visible"/>
                                      </p:to>
                                    </p:set>
                                    <p:anim calcmode="lin" valueType="num">
                                      <p:cBhvr>
                                        <p:cTn id="145" dur="1000" fill="hold"/>
                                        <p:tgtEl>
                                          <p:spTgt spid="27"/>
                                        </p:tgtEl>
                                        <p:attrNameLst>
                                          <p:attrName>ppt_w</p:attrName>
                                        </p:attrNameLst>
                                      </p:cBhvr>
                                      <p:tavLst>
                                        <p:tav tm="0">
                                          <p:val>
                                            <p:fltVal val="0"/>
                                          </p:val>
                                        </p:tav>
                                        <p:tav tm="100000">
                                          <p:val>
                                            <p:strVal val="#ppt_w"/>
                                          </p:val>
                                        </p:tav>
                                      </p:tavLst>
                                    </p:anim>
                                    <p:anim calcmode="lin" valueType="num">
                                      <p:cBhvr>
                                        <p:cTn id="146" dur="1000" fill="hold"/>
                                        <p:tgtEl>
                                          <p:spTgt spid="27"/>
                                        </p:tgtEl>
                                        <p:attrNameLst>
                                          <p:attrName>ppt_h</p:attrName>
                                        </p:attrNameLst>
                                      </p:cBhvr>
                                      <p:tavLst>
                                        <p:tav tm="0">
                                          <p:val>
                                            <p:fltVal val="0"/>
                                          </p:val>
                                        </p:tav>
                                        <p:tav tm="100000">
                                          <p:val>
                                            <p:strVal val="#ppt_h"/>
                                          </p:val>
                                        </p:tav>
                                      </p:tavLst>
                                    </p:anim>
                                    <p:animEffect transition="in" filter="fade">
                                      <p:cBhvr>
                                        <p:cTn id="147" dur="1000"/>
                                        <p:tgtEl>
                                          <p:spTgt spid="27"/>
                                        </p:tgtEl>
                                      </p:cBhvr>
                                    </p:animEffect>
                                  </p:childTnLst>
                                </p:cTn>
                              </p:par>
                            </p:childTnLst>
                          </p:cTn>
                        </p:par>
                        <p:par>
                          <p:cTn id="148" fill="hold">
                            <p:stCondLst>
                              <p:cond delay="23750"/>
                            </p:stCondLst>
                            <p:childTnLst>
                              <p:par>
                                <p:cTn id="149" presetID="53" presetClass="entr" presetSubtype="16" fill="hold" nodeType="afterEffect">
                                  <p:stCondLst>
                                    <p:cond delay="0"/>
                                  </p:stCondLst>
                                  <p:childTnLst>
                                    <p:set>
                                      <p:cBhvr>
                                        <p:cTn id="150" dur="1" fill="hold">
                                          <p:stCondLst>
                                            <p:cond delay="0"/>
                                          </p:stCondLst>
                                        </p:cTn>
                                        <p:tgtEl>
                                          <p:spTgt spid="28"/>
                                        </p:tgtEl>
                                        <p:attrNameLst>
                                          <p:attrName>style.visibility</p:attrName>
                                        </p:attrNameLst>
                                      </p:cBhvr>
                                      <p:to>
                                        <p:strVal val="visible"/>
                                      </p:to>
                                    </p:set>
                                    <p:anim calcmode="lin" valueType="num">
                                      <p:cBhvr>
                                        <p:cTn id="151" dur="1000" fill="hold"/>
                                        <p:tgtEl>
                                          <p:spTgt spid="28"/>
                                        </p:tgtEl>
                                        <p:attrNameLst>
                                          <p:attrName>ppt_w</p:attrName>
                                        </p:attrNameLst>
                                      </p:cBhvr>
                                      <p:tavLst>
                                        <p:tav tm="0">
                                          <p:val>
                                            <p:fltVal val="0"/>
                                          </p:val>
                                        </p:tav>
                                        <p:tav tm="100000">
                                          <p:val>
                                            <p:strVal val="#ppt_w"/>
                                          </p:val>
                                        </p:tav>
                                      </p:tavLst>
                                    </p:anim>
                                    <p:anim calcmode="lin" valueType="num">
                                      <p:cBhvr>
                                        <p:cTn id="152" dur="1000" fill="hold"/>
                                        <p:tgtEl>
                                          <p:spTgt spid="28"/>
                                        </p:tgtEl>
                                        <p:attrNameLst>
                                          <p:attrName>ppt_h</p:attrName>
                                        </p:attrNameLst>
                                      </p:cBhvr>
                                      <p:tavLst>
                                        <p:tav tm="0">
                                          <p:val>
                                            <p:fltVal val="0"/>
                                          </p:val>
                                        </p:tav>
                                        <p:tav tm="100000">
                                          <p:val>
                                            <p:strVal val="#ppt_h"/>
                                          </p:val>
                                        </p:tav>
                                      </p:tavLst>
                                    </p:anim>
                                    <p:animEffect transition="in" filter="fade">
                                      <p:cBhvr>
                                        <p:cTn id="153" dur="1000"/>
                                        <p:tgtEl>
                                          <p:spTgt spid="28"/>
                                        </p:tgtEl>
                                      </p:cBhvr>
                                    </p:animEffect>
                                  </p:childTnLst>
                                </p:cTn>
                              </p:par>
                            </p:childTnLst>
                          </p:cTn>
                        </p:par>
                        <p:par>
                          <p:cTn id="154" fill="hold">
                            <p:stCondLst>
                              <p:cond delay="24750"/>
                            </p:stCondLst>
                            <p:childTnLst>
                              <p:par>
                                <p:cTn id="155" presetID="53" presetClass="entr" presetSubtype="16" fill="hold" nodeType="afterEffect">
                                  <p:stCondLst>
                                    <p:cond delay="0"/>
                                  </p:stCondLst>
                                  <p:childTnLst>
                                    <p:set>
                                      <p:cBhvr>
                                        <p:cTn id="156" dur="1" fill="hold">
                                          <p:stCondLst>
                                            <p:cond delay="0"/>
                                          </p:stCondLst>
                                        </p:cTn>
                                        <p:tgtEl>
                                          <p:spTgt spid="29"/>
                                        </p:tgtEl>
                                        <p:attrNameLst>
                                          <p:attrName>style.visibility</p:attrName>
                                        </p:attrNameLst>
                                      </p:cBhvr>
                                      <p:to>
                                        <p:strVal val="visible"/>
                                      </p:to>
                                    </p:set>
                                    <p:anim calcmode="lin" valueType="num">
                                      <p:cBhvr>
                                        <p:cTn id="157" dur="1000" fill="hold"/>
                                        <p:tgtEl>
                                          <p:spTgt spid="29"/>
                                        </p:tgtEl>
                                        <p:attrNameLst>
                                          <p:attrName>ppt_w</p:attrName>
                                        </p:attrNameLst>
                                      </p:cBhvr>
                                      <p:tavLst>
                                        <p:tav tm="0">
                                          <p:val>
                                            <p:fltVal val="0"/>
                                          </p:val>
                                        </p:tav>
                                        <p:tav tm="100000">
                                          <p:val>
                                            <p:strVal val="#ppt_w"/>
                                          </p:val>
                                        </p:tav>
                                      </p:tavLst>
                                    </p:anim>
                                    <p:anim calcmode="lin" valueType="num">
                                      <p:cBhvr>
                                        <p:cTn id="158" dur="1000" fill="hold"/>
                                        <p:tgtEl>
                                          <p:spTgt spid="29"/>
                                        </p:tgtEl>
                                        <p:attrNameLst>
                                          <p:attrName>ppt_h</p:attrName>
                                        </p:attrNameLst>
                                      </p:cBhvr>
                                      <p:tavLst>
                                        <p:tav tm="0">
                                          <p:val>
                                            <p:fltVal val="0"/>
                                          </p:val>
                                        </p:tav>
                                        <p:tav tm="100000">
                                          <p:val>
                                            <p:strVal val="#ppt_h"/>
                                          </p:val>
                                        </p:tav>
                                      </p:tavLst>
                                    </p:anim>
                                    <p:animEffect transition="in" filter="fade">
                                      <p:cBhvr>
                                        <p:cTn id="159" dur="1000"/>
                                        <p:tgtEl>
                                          <p:spTgt spid="29"/>
                                        </p:tgtEl>
                                      </p:cBhvr>
                                    </p:animEffect>
                                  </p:childTnLst>
                                </p:cTn>
                              </p:par>
                            </p:childTnLst>
                          </p:cTn>
                        </p:par>
                        <p:par>
                          <p:cTn id="160" fill="hold">
                            <p:stCondLst>
                              <p:cond delay="25750"/>
                            </p:stCondLst>
                            <p:childTnLst>
                              <p:par>
                                <p:cTn id="161" presetID="53" presetClass="entr" presetSubtype="16" fill="hold" nodeType="afterEffect">
                                  <p:stCondLst>
                                    <p:cond delay="0"/>
                                  </p:stCondLst>
                                  <p:childTnLst>
                                    <p:set>
                                      <p:cBhvr>
                                        <p:cTn id="162" dur="1" fill="hold">
                                          <p:stCondLst>
                                            <p:cond delay="0"/>
                                          </p:stCondLst>
                                        </p:cTn>
                                        <p:tgtEl>
                                          <p:spTgt spid="30"/>
                                        </p:tgtEl>
                                        <p:attrNameLst>
                                          <p:attrName>style.visibility</p:attrName>
                                        </p:attrNameLst>
                                      </p:cBhvr>
                                      <p:to>
                                        <p:strVal val="visible"/>
                                      </p:to>
                                    </p:set>
                                    <p:anim calcmode="lin" valueType="num">
                                      <p:cBhvr>
                                        <p:cTn id="163" dur="1000" fill="hold"/>
                                        <p:tgtEl>
                                          <p:spTgt spid="30"/>
                                        </p:tgtEl>
                                        <p:attrNameLst>
                                          <p:attrName>ppt_w</p:attrName>
                                        </p:attrNameLst>
                                      </p:cBhvr>
                                      <p:tavLst>
                                        <p:tav tm="0">
                                          <p:val>
                                            <p:fltVal val="0"/>
                                          </p:val>
                                        </p:tav>
                                        <p:tav tm="100000">
                                          <p:val>
                                            <p:strVal val="#ppt_w"/>
                                          </p:val>
                                        </p:tav>
                                      </p:tavLst>
                                    </p:anim>
                                    <p:anim calcmode="lin" valueType="num">
                                      <p:cBhvr>
                                        <p:cTn id="164" dur="1000" fill="hold"/>
                                        <p:tgtEl>
                                          <p:spTgt spid="30"/>
                                        </p:tgtEl>
                                        <p:attrNameLst>
                                          <p:attrName>ppt_h</p:attrName>
                                        </p:attrNameLst>
                                      </p:cBhvr>
                                      <p:tavLst>
                                        <p:tav tm="0">
                                          <p:val>
                                            <p:fltVal val="0"/>
                                          </p:val>
                                        </p:tav>
                                        <p:tav tm="100000">
                                          <p:val>
                                            <p:strVal val="#ppt_h"/>
                                          </p:val>
                                        </p:tav>
                                      </p:tavLst>
                                    </p:anim>
                                    <p:animEffect transition="in" filter="fade">
                                      <p:cBhvr>
                                        <p:cTn id="165" dur="1000"/>
                                        <p:tgtEl>
                                          <p:spTgt spid="30"/>
                                        </p:tgtEl>
                                      </p:cBhvr>
                                    </p:animEffect>
                                  </p:childTnLst>
                                </p:cTn>
                              </p:par>
                            </p:childTnLst>
                          </p:cTn>
                        </p:par>
                        <p:par>
                          <p:cTn id="166" fill="hold">
                            <p:stCondLst>
                              <p:cond delay="26750"/>
                            </p:stCondLst>
                            <p:childTnLst>
                              <p:par>
                                <p:cTn id="167" presetID="53" presetClass="entr" presetSubtype="16" fill="hold" nodeType="afterEffect">
                                  <p:stCondLst>
                                    <p:cond delay="0"/>
                                  </p:stCondLst>
                                  <p:childTnLst>
                                    <p:set>
                                      <p:cBhvr>
                                        <p:cTn id="168" dur="1" fill="hold">
                                          <p:stCondLst>
                                            <p:cond delay="0"/>
                                          </p:stCondLst>
                                        </p:cTn>
                                        <p:tgtEl>
                                          <p:spTgt spid="7"/>
                                        </p:tgtEl>
                                        <p:attrNameLst>
                                          <p:attrName>style.visibility</p:attrName>
                                        </p:attrNameLst>
                                      </p:cBhvr>
                                      <p:to>
                                        <p:strVal val="visible"/>
                                      </p:to>
                                    </p:set>
                                    <p:anim calcmode="lin" valueType="num">
                                      <p:cBhvr>
                                        <p:cTn id="169" dur="1000" fill="hold"/>
                                        <p:tgtEl>
                                          <p:spTgt spid="7"/>
                                        </p:tgtEl>
                                        <p:attrNameLst>
                                          <p:attrName>ppt_w</p:attrName>
                                        </p:attrNameLst>
                                      </p:cBhvr>
                                      <p:tavLst>
                                        <p:tav tm="0">
                                          <p:val>
                                            <p:fltVal val="0"/>
                                          </p:val>
                                        </p:tav>
                                        <p:tav tm="100000">
                                          <p:val>
                                            <p:strVal val="#ppt_w"/>
                                          </p:val>
                                        </p:tav>
                                      </p:tavLst>
                                    </p:anim>
                                    <p:anim calcmode="lin" valueType="num">
                                      <p:cBhvr>
                                        <p:cTn id="170" dur="1000" fill="hold"/>
                                        <p:tgtEl>
                                          <p:spTgt spid="7"/>
                                        </p:tgtEl>
                                        <p:attrNameLst>
                                          <p:attrName>ppt_h</p:attrName>
                                        </p:attrNameLst>
                                      </p:cBhvr>
                                      <p:tavLst>
                                        <p:tav tm="0">
                                          <p:val>
                                            <p:fltVal val="0"/>
                                          </p:val>
                                        </p:tav>
                                        <p:tav tm="100000">
                                          <p:val>
                                            <p:strVal val="#ppt_h"/>
                                          </p:val>
                                        </p:tav>
                                      </p:tavLst>
                                    </p:anim>
                                    <p:animEffect transition="in" filter="fade">
                                      <p:cBhvr>
                                        <p:cTn id="17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31">
            <a:extLst>
              <a:ext uri="{FF2B5EF4-FFF2-40B4-BE49-F238E27FC236}">
                <a16:creationId xmlns:a16="http://schemas.microsoft.com/office/drawing/2014/main" id="{A0FA6D5F-B48B-43ED-B31A-B05B991BF786}"/>
              </a:ext>
            </a:extLst>
          </p:cNvPr>
          <p:cNvSpPr/>
          <p:nvPr/>
        </p:nvSpPr>
        <p:spPr>
          <a:xfrm>
            <a:off x="385480" y="438709"/>
            <a:ext cx="731065" cy="712922"/>
          </a:xfrm>
          <a:prstGeom prst="roundRect">
            <a:avLst/>
          </a:prstGeom>
          <a:solidFill>
            <a:srgbClr val="FFC088"/>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F.</a:t>
            </a:r>
          </a:p>
        </p:txBody>
      </p:sp>
      <p:pic>
        <p:nvPicPr>
          <p:cNvPr id="39" name="Picture 38" descr="A picture containing text&#10;&#10;Description automatically generated">
            <a:extLst>
              <a:ext uri="{FF2B5EF4-FFF2-40B4-BE49-F238E27FC236}">
                <a16:creationId xmlns:a16="http://schemas.microsoft.com/office/drawing/2014/main" id="{3C9EB825-77B8-4E05-8A74-0BBF98544D71}"/>
              </a:ext>
            </a:extLst>
          </p:cNvPr>
          <p:cNvPicPr>
            <a:picLocks noChangeAspect="1"/>
          </p:cNvPicPr>
          <p:nvPr/>
        </p:nvPicPr>
        <p:blipFill rotWithShape="1">
          <a:blip r:embed="rId2">
            <a:extLst>
              <a:ext uri="{28A0092B-C50C-407E-A947-70E740481C1C}">
                <a14:useLocalDpi xmlns:a14="http://schemas.microsoft.com/office/drawing/2010/main" val="0"/>
              </a:ext>
            </a:extLst>
          </a:blip>
          <a:srcRect l="18260" t="17918" r="6418" b="18374"/>
          <a:stretch/>
        </p:blipFill>
        <p:spPr>
          <a:xfrm rot="16200000">
            <a:off x="3819336" y="-385861"/>
            <a:ext cx="4640491" cy="78754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Say a chant.</a:t>
            </a:r>
            <a:endParaRPr lang="en-ID" sz="4000" b="1" dirty="0">
              <a:latin typeface="Verdana" panose="020B0604030504040204" pitchFamily="34" charset="0"/>
              <a:ea typeface="Verdana" panose="020B0604030504040204" pitchFamily="34" charset="0"/>
            </a:endParaRPr>
          </a:p>
        </p:txBody>
      </p:sp>
      <p:pic>
        <p:nvPicPr>
          <p:cNvPr id="6" name="Picture 5" descr="A bicycle with a black frame&#10;&#10;Description automatically generated with low confidence">
            <a:extLst>
              <a:ext uri="{FF2B5EF4-FFF2-40B4-BE49-F238E27FC236}">
                <a16:creationId xmlns:a16="http://schemas.microsoft.com/office/drawing/2014/main" id="{FC65E9E7-8CB0-4B24-B91A-BE359855DDF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722" b="98629" l="3539" r="97510">
                        <a14:foregroundMark x1="78956" y1="27764" x2="96680" y2="55446"/>
                        <a14:foregroundMark x1="71909" y1="16756" x2="78821" y2="27552"/>
                        <a14:foregroundMark x1="96680" y1="55446" x2="94102" y2="85225"/>
                        <a14:foregroundMark x1="74443" y1="42041" x2="86064" y2="90861"/>
                        <a14:foregroundMark x1="86064" y1="90861" x2="92398" y2="79208"/>
                        <a14:foregroundMark x1="71035" y1="45011" x2="71035" y2="80731"/>
                        <a14:foregroundMark x1="76147" y1="86672" x2="89821" y2="62833"/>
                        <a14:foregroundMark x1="88117" y1="58416" x2="75317" y2="34577"/>
                        <a14:foregroundMark x1="54931" y1="42829" x2="43163" y2="62833"/>
                        <a14:foregroundMark x1="59721" y1="34688" x2="55518" y2="41832"/>
                        <a14:foregroundMark x1="65924" y1="24143" x2="64512" y2="26543"/>
                        <a14:foregroundMark x1="43163" y1="62833" x2="43731" y2="62833"/>
                        <a14:foregroundMark x1="38042" y1="23414" x2="36522" y2="23305"/>
                        <a14:foregroundMark x1="69332" y1="25666" x2="38138" y2="23421"/>
                        <a14:foregroundMark x1="38918" y1="18552" x2="42857" y2="10739"/>
                        <a14:foregroundMark x1="36522" y1="23305" x2="38815" y2="18757"/>
                        <a14:foregroundMark x1="41153" y1="12262" x2="33464" y2="9292"/>
                        <a14:foregroundMark x1="77894" y1="6321" x2="71909" y2="30084"/>
                        <a14:foregroundMark x1="35168" y1="30084" x2="16557" y2="81950"/>
                        <a14:foregroundMark x1="16557" y1="81950" x2="24945" y2="85225"/>
                        <a14:foregroundMark x1="13849" y1="39071" x2="22717" y2="93222"/>
                        <a14:foregroundMark x1="22717" y1="93222" x2="18261" y2="40518"/>
                        <a14:foregroundMark x1="18261" y1="40518" x2="13849" y2="40518"/>
                        <a14:foregroundMark x1="14679" y1="55446" x2="12975" y2="80731"/>
                        <a14:foregroundMark x1="10398" y1="50952" x2="12101" y2="83701"/>
                        <a14:foregroundMark x1="97510" y1="71820" x2="85583" y2="94136"/>
                        <a14:foregroundMark x1="6160" y1="65880" x2="8694" y2="79208"/>
                        <a14:foregroundMark x1="35168" y1="58416" x2="14679" y2="42041"/>
                        <a14:foregroundMark x1="6990" y1="47982" x2="19310" y2="96801"/>
                        <a14:foregroundMark x1="19310" y1="96801" x2="27479" y2="49505"/>
                        <a14:foregroundMark x1="6160" y1="47982" x2="38925" y2="58416"/>
                        <a14:foregroundMark x1="38925" y1="58416" x2="13325" y2="96801"/>
                        <a14:foregroundMark x1="13325" y1="96801" x2="6160" y2="58416"/>
                        <a14:foregroundMark x1="29183" y1="43488" x2="7864" y2="45011"/>
                        <a14:foregroundMark x1="27479" y1="39071" x2="16383" y2="42041"/>
                        <a14:foregroundMark x1="9567" y1="49505" x2="6160" y2="80731"/>
                        <a14:foregroundMark x1="4456" y1="49505" x2="6990" y2="88195"/>
                        <a14:foregroundMark x1="6990" y1="46458" x2="29183" y2="39071"/>
                        <a14:foregroundMark x1="3582" y1="50952" x2="12975" y2="92612"/>
                        <a14:foregroundMark x1="4456" y1="53922" x2="3582" y2="82254"/>
                        <a14:foregroundMark x1="18087" y1="95659" x2="36872" y2="62833"/>
                        <a14:foregroundMark x1="18087" y1="97106" x2="35168" y2="65880"/>
                        <a14:foregroundMark x1="36042" y1="61386" x2="35168" y2="79208"/>
                        <a14:foregroundMark x1="37746" y1="79208" x2="15553" y2="97106"/>
                        <a14:foregroundMark x1="35168" y1="77761" x2="14679" y2="95659"/>
                        <a14:foregroundMark x1="22368" y1="95659" x2="33464" y2="77761"/>
                        <a14:foregroundMark x1="43731" y1="67327" x2="45435" y2="70297"/>
                        <a14:foregroundMark x1="47138" y1="59863" x2="42027" y2="67327"/>
                        <a14:foregroundMark x1="42857" y1="4798" x2="26649" y2="12262"/>
                        <a14:foregroundMark x1="40323" y1="25666" x2="72739" y2="19726"/>
                        <a14:foregroundMark x1="55323" y1="19726" x2="70205" y2="19726"/>
                        <a14:foregroundMark x1="73613" y1="42041" x2="63346" y2="77761"/>
                        <a14:foregroundMark x1="64220" y1="55446" x2="71035" y2="40518"/>
                        <a14:foregroundMark x1="65050" y1="71820" x2="82132" y2="98629"/>
                        <a14:backgroundMark x1="58716" y1="17822" x2="49017" y2="19954"/>
                        <a14:backgroundMark x1="55483" y1="41736" x2="47925" y2="41736"/>
                        <a14:backgroundMark x1="51158" y1="52628" x2="60900" y2="33054"/>
                        <a14:backgroundMark x1="41110" y1="18203" x2="47575" y2="11729"/>
                        <a14:backgroundMark x1="59458" y1="35644" x2="63783" y2="31302"/>
                        <a14:backgroundMark x1="59458" y1="33435" x2="64832" y2="26961"/>
                        <a14:backgroundMark x1="77807" y1="31302" x2="81040" y2="20411"/>
                        <a14:backgroundMark x1="37877" y1="24752" x2="38925" y2="18203"/>
                      </a14:backgroundRemoval>
                    </a14:imgEffect>
                  </a14:imgLayer>
                </a14:imgProps>
              </a:ext>
              <a:ext uri="{28A0092B-C50C-407E-A947-70E740481C1C}">
                <a14:useLocalDpi xmlns:a14="http://schemas.microsoft.com/office/drawing/2010/main" val="0"/>
              </a:ext>
            </a:extLst>
          </a:blip>
          <a:stretch>
            <a:fillRect/>
          </a:stretch>
        </p:blipFill>
        <p:spPr>
          <a:xfrm flipH="1">
            <a:off x="5119107" y="5667084"/>
            <a:ext cx="1021936" cy="507030"/>
          </a:xfrm>
          <a:prstGeom prst="rect">
            <a:avLst/>
          </a:prstGeom>
        </p:spPr>
      </p:pic>
      <p:pic>
        <p:nvPicPr>
          <p:cNvPr id="11" name="Picture 10" descr="Icon&#10;&#10;Description automatically generated with low confidence">
            <a:extLst>
              <a:ext uri="{FF2B5EF4-FFF2-40B4-BE49-F238E27FC236}">
                <a16:creationId xmlns:a16="http://schemas.microsoft.com/office/drawing/2014/main" id="{C8EE4C39-019C-4A0D-940B-C2FFEEEDE74A}"/>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3569" b="96941" l="1965" r="97866">
                        <a14:foregroundMark x1="77260" y1="13448" x2="47165" y2="36775"/>
                        <a14:foregroundMark x1="12353" y1="38623" x2="29759" y2="54748"/>
                        <a14:foregroundMark x1="9994" y1="65583" x2="38967" y2="75653"/>
                        <a14:foregroundMark x1="38967" y1="75653" x2="79618" y2="43085"/>
                        <a14:foregroundMark x1="91522" y1="29637" x2="54913" y2="84959"/>
                        <a14:foregroundMark x1="54913" y1="84959" x2="22347" y2="81007"/>
                        <a14:foregroundMark x1="22347" y1="81007" x2="17911" y2="79031"/>
                        <a14:foregroundMark x1="85963" y1="10771" x2="71701" y2="24219"/>
                        <a14:foregroundMark x1="90736" y1="10771" x2="91522" y2="34990"/>
                        <a14:foregroundMark x1="94666" y1="29637" x2="88321" y2="8923"/>
                        <a14:foregroundMark x1="70129" y1="17909" x2="54295" y2="26004"/>
                        <a14:foregroundMark x1="47951" y1="90695" x2="47951" y2="90695"/>
                        <a14:foregroundMark x1="50365" y1="90695" x2="24705" y2="75271"/>
                        <a14:foregroundMark x1="24705" y1="75271" x2="19483" y2="57489"/>
                        <a14:foregroundMark x1="3650" y1="81708" x2="7917" y2="50287"/>
                        <a14:foregroundMark x1="7917" y1="50287" x2="28972" y2="52071"/>
                        <a14:foregroundMark x1="5222" y1="47610" x2="22796" y2="88910"/>
                        <a14:foregroundMark x1="22796" y1="88910" x2="29759" y2="89802"/>
                        <a14:foregroundMark x1="14711" y1="37731" x2="7580" y2="40408"/>
                        <a14:foregroundMark x1="13139" y1="35883" x2="2077" y2="51179"/>
                        <a14:foregroundMark x1="40034" y1="39516" x2="24200" y2="40408"/>
                        <a14:foregroundMark x1="24200" y1="43085" x2="28972" y2="44869"/>
                        <a14:foregroundMark x1="17069" y1="37731" x2="38462" y2="40408"/>
                        <a14:foregroundMark x1="43234" y1="37731" x2="37675" y2="43977"/>
                        <a14:foregroundMark x1="22628" y1="34098" x2="44806" y2="39516"/>
                        <a14:foregroundMark x1="44806" y1="38623" x2="38462" y2="37731"/>
                        <a14:foregroundMark x1="45592" y1="37731" x2="38462" y2="37731"/>
                        <a14:foregroundMark x1="43234" y1="36775" x2="48737" y2="42192"/>
                        <a14:foregroundMark x1="40034" y1="97004" x2="29759" y2="92543"/>
                        <a14:foregroundMark x1="42448" y1="62843" x2="71421" y2="43085"/>
                        <a14:foregroundMark x1="71421" y1="43085" x2="93431" y2="15615"/>
                        <a14:foregroundMark x1="93431" y1="15615" x2="94666" y2="15233"/>
                        <a14:foregroundMark x1="97024" y1="8923" x2="97866" y2="3569"/>
                        <a14:backgroundMark x1="89949" y1="63735" x2="76474" y2="91651"/>
                        <a14:backgroundMark x1="95452" y1="57489" x2="73947" y2="95220"/>
                        <a14:backgroundMark x1="73947" y1="95220" x2="71701" y2="96112"/>
                        <a14:backgroundMark x1="12353" y1="97004" x2="3650" y2="95220"/>
                        <a14:backgroundMark x1="12353" y1="16125" x2="2077" y2="26004"/>
                      </a14:backgroundRemoval>
                    </a14:imgEffect>
                  </a14:imgLayer>
                </a14:imgProps>
              </a:ext>
              <a:ext uri="{28A0092B-C50C-407E-A947-70E740481C1C}">
                <a14:useLocalDpi xmlns:a14="http://schemas.microsoft.com/office/drawing/2010/main" val="0"/>
              </a:ext>
            </a:extLst>
          </a:blip>
          <a:stretch>
            <a:fillRect/>
          </a:stretch>
        </p:blipFill>
        <p:spPr>
          <a:xfrm flipH="1">
            <a:off x="1502690" y="1350917"/>
            <a:ext cx="512158" cy="451194"/>
          </a:xfrm>
          <a:prstGeom prst="rect">
            <a:avLst/>
          </a:prstGeom>
        </p:spPr>
      </p:pic>
      <p:pic>
        <p:nvPicPr>
          <p:cNvPr id="13" name="Picture 12" descr="Icon&#10;&#10;Description automatically generated">
            <a:extLst>
              <a:ext uri="{FF2B5EF4-FFF2-40B4-BE49-F238E27FC236}">
                <a16:creationId xmlns:a16="http://schemas.microsoft.com/office/drawing/2014/main" id="{BCEB579F-73C4-4AEC-89F9-666307A6E6A0}"/>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7143" b="96667" l="4694" r="96871">
                        <a14:foregroundMark x1="45194" y1="7333" x2="63165" y2="8857"/>
                        <a14:foregroundMark x1="9253" y1="45619" x2="10729" y2="85429"/>
                        <a14:foregroundMark x1="6258" y1="29619" x2="4738" y2="72667"/>
                        <a14:foregroundMark x1="92401" y1="24857" x2="93295" y2="91905"/>
                        <a14:foregroundMark x1="91009" y1="96414" x2="90881" y2="96667"/>
                        <a14:foregroundMark x1="93295" y1="91905" x2="92395" y2="93681"/>
                        <a14:foregroundMark x1="96871" y1="39238" x2="96871" y2="56762"/>
                        <a14:foregroundMark x1="89405" y1="28000" x2="79660" y2="47143"/>
                        <a14:foregroundMark x1="90121" y1="21619" x2="82655" y2="42381"/>
                        <a14:backgroundMark x1="93116" y1="95048" x2="85650" y2="95048"/>
                      </a14:backgroundRemoval>
                    </a14:imgEffect>
                  </a14:imgLayer>
                </a14:imgProps>
              </a:ext>
              <a:ext uri="{28A0092B-C50C-407E-A947-70E740481C1C}">
                <a14:useLocalDpi xmlns:a14="http://schemas.microsoft.com/office/drawing/2010/main" val="0"/>
              </a:ext>
            </a:extLst>
          </a:blip>
          <a:stretch>
            <a:fillRect/>
          </a:stretch>
        </p:blipFill>
        <p:spPr>
          <a:xfrm rot="1147771" flipH="1">
            <a:off x="1285102" y="4060749"/>
            <a:ext cx="791123" cy="3713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B522DEF2-64B3-46B3-9787-495E87209A62}"/>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7909" b="96713" l="4300" r="98510">
                        <a14:foregroundMark x1="65262" y1="7956" x2="92933" y2="49309"/>
                        <a14:foregroundMark x1="4300" y1="84421" x2="8003" y2="72034"/>
                        <a14:foregroundMark x1="20945" y1="96808" x2="15411" y2="92711"/>
                        <a14:foregroundMark x1="94806" y1="41020" x2="57854" y2="7956"/>
                        <a14:foregroundMark x1="94806" y1="61696" x2="59728" y2="67889"/>
                        <a14:foregroundMark x1="81865" y1="53406" x2="67092" y2="24488"/>
                        <a14:foregroundMark x1="74500" y1="7956" x2="98510" y2="32778"/>
                      </a14:backgroundRemoval>
                    </a14:imgEffect>
                  </a14:imgLayer>
                </a14:imgProps>
              </a:ext>
              <a:ext uri="{28A0092B-C50C-407E-A947-70E740481C1C}">
                <a14:useLocalDpi xmlns:a14="http://schemas.microsoft.com/office/drawing/2010/main" val="0"/>
              </a:ext>
            </a:extLst>
          </a:blip>
          <a:stretch>
            <a:fillRect/>
          </a:stretch>
        </p:blipFill>
        <p:spPr>
          <a:xfrm rot="1419415" flipH="1">
            <a:off x="1385261" y="4847577"/>
            <a:ext cx="705842" cy="630721"/>
          </a:xfrm>
          <a:prstGeom prst="rect">
            <a:avLst/>
          </a:prstGeom>
        </p:spPr>
      </p:pic>
      <p:pic>
        <p:nvPicPr>
          <p:cNvPr id="19" name="Picture 18" descr="A picture containing chart&#10;&#10;Description automatically generated">
            <a:extLst>
              <a:ext uri="{FF2B5EF4-FFF2-40B4-BE49-F238E27FC236}">
                <a16:creationId xmlns:a16="http://schemas.microsoft.com/office/drawing/2014/main" id="{68701337-61CD-44FB-A2BC-0EC89D19F25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1413160" y="3256294"/>
            <a:ext cx="623025" cy="371336"/>
          </a:xfrm>
          <a:prstGeom prst="rect">
            <a:avLst/>
          </a:prstGeom>
        </p:spPr>
      </p:pic>
      <p:pic>
        <p:nvPicPr>
          <p:cNvPr id="21" name="Picture 20" descr="A picture containing text, furniture, table, worktable&#10;&#10;Description automatically generated">
            <a:extLst>
              <a:ext uri="{FF2B5EF4-FFF2-40B4-BE49-F238E27FC236}">
                <a16:creationId xmlns:a16="http://schemas.microsoft.com/office/drawing/2014/main" id="{74A52890-88F0-400F-BB05-F8B677D408DB}"/>
              </a:ext>
            </a:extLst>
          </p:cNvPr>
          <p:cNvPicPr>
            <a:picLocks noChangeAspect="1"/>
          </p:cNvPicPr>
          <p:nvPr/>
        </p:nvPicPr>
        <p:blipFill>
          <a:blip r:embed="rId12" cstate="hqprint">
            <a:extLst>
              <a:ext uri="{BEBA8EAE-BF5A-486C-A8C5-ECC9F3942E4B}">
                <a14:imgProps xmlns:a14="http://schemas.microsoft.com/office/drawing/2010/main">
                  <a14:imgLayer r:embed="rId13">
                    <a14:imgEffect>
                      <a14:backgroundRemoval t="4162" b="95273" l="3141" r="95418">
                        <a14:foregroundMark x1="33199" y1="13939" x2="60749" y2="22949"/>
                        <a14:foregroundMark x1="60749" y1="22949" x2="70115" y2="60768"/>
                        <a14:foregroundMark x1="70115" y1="60768" x2="68847" y2="93333"/>
                        <a14:foregroundMark x1="70951" y1="49212" x2="72363" y2="95273"/>
                        <a14:foregroundMark x1="94726" y1="80566" x2="95418" y2="26667"/>
                        <a14:foregroundMark x1="36715" y1="4162" x2="22709" y2="10020"/>
                        <a14:foregroundMark x1="7349" y1="14909" x2="9424" y2="63919"/>
                        <a14:foregroundMark x1="29020" y1="50222" x2="32507" y2="31596"/>
                        <a14:foregroundMark x1="3141" y1="17859" x2="28674" y2="5131"/>
                        <a14:foregroundMark x1="28674" y1="5131" x2="29712" y2="5131"/>
                        <a14:foregroundMark x1="93343" y1="32566" x2="94035" y2="84485"/>
                        <a14:foregroundMark x1="10144" y1="31596" x2="9424" y2="61980"/>
                        <a14:foregroundMark x1="10144" y1="25697" x2="10144" y2="69818"/>
                      </a14:backgroundRemoval>
                    </a14:imgEffect>
                  </a14:imgLayer>
                </a14:imgProps>
              </a:ext>
              <a:ext uri="{28A0092B-C50C-407E-A947-70E740481C1C}">
                <a14:useLocalDpi xmlns:a14="http://schemas.microsoft.com/office/drawing/2010/main" val="0"/>
              </a:ext>
            </a:extLst>
          </a:blip>
          <a:stretch>
            <a:fillRect/>
          </a:stretch>
        </p:blipFill>
        <p:spPr>
          <a:xfrm rot="245154" flipH="1">
            <a:off x="10188778" y="2569151"/>
            <a:ext cx="974404" cy="695159"/>
          </a:xfrm>
          <a:prstGeom prst="rect">
            <a:avLst/>
          </a:prstGeom>
        </p:spPr>
      </p:pic>
      <p:sp>
        <p:nvSpPr>
          <p:cNvPr id="10" name="TextBox 9">
            <a:extLst>
              <a:ext uri="{FF2B5EF4-FFF2-40B4-BE49-F238E27FC236}">
                <a16:creationId xmlns:a16="http://schemas.microsoft.com/office/drawing/2014/main" id="{49F6D152-6967-4A53-B380-051A31525CB8}"/>
              </a:ext>
            </a:extLst>
          </p:cNvPr>
          <p:cNvSpPr txBox="1"/>
          <p:nvPr/>
        </p:nvSpPr>
        <p:spPr>
          <a:xfrm>
            <a:off x="2978033" y="1615234"/>
            <a:ext cx="6223681" cy="584775"/>
          </a:xfrm>
          <a:prstGeom prst="rect">
            <a:avLst/>
          </a:prstGeom>
          <a:solidFill>
            <a:srgbClr val="FAD6E5"/>
          </a:solidFill>
          <a:ln>
            <a:noFill/>
          </a:ln>
        </p:spPr>
        <p:txBody>
          <a:bodyPr wrap="square" rtlCol="0">
            <a:spAutoFit/>
          </a:bodyPr>
          <a:lstStyle/>
          <a:p>
            <a:pPr algn="ctr"/>
            <a:r>
              <a:rPr lang="en-US" sz="3200" b="1" dirty="0">
                <a:solidFill>
                  <a:schemeClr val="accent1">
                    <a:lumMod val="75000"/>
                  </a:schemeClr>
                </a:solidFill>
                <a:latin typeface="Verdana" panose="020B0604030504040204" pitchFamily="34" charset="0"/>
                <a:ea typeface="Verdana" panose="020B0604030504040204" pitchFamily="34" charset="0"/>
              </a:rPr>
              <a:t>How Do You Spell Blue?</a:t>
            </a:r>
          </a:p>
        </p:txBody>
      </p:sp>
      <p:sp>
        <p:nvSpPr>
          <p:cNvPr id="24" name="TextBox 23">
            <a:extLst>
              <a:ext uri="{FF2B5EF4-FFF2-40B4-BE49-F238E27FC236}">
                <a16:creationId xmlns:a16="http://schemas.microsoft.com/office/drawing/2014/main" id="{2133595A-F7C8-4555-9371-2293E720DE26}"/>
              </a:ext>
            </a:extLst>
          </p:cNvPr>
          <p:cNvSpPr txBox="1"/>
          <p:nvPr/>
        </p:nvSpPr>
        <p:spPr>
          <a:xfrm>
            <a:off x="2978034" y="2411007"/>
            <a:ext cx="6223681"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How do you spell blue? </a:t>
            </a:r>
            <a:r>
              <a:rPr lang="en-US" sz="2800" b="1" dirty="0">
                <a:solidFill>
                  <a:schemeClr val="accent1"/>
                </a:solidFill>
                <a:latin typeface="Verdana" panose="020B0604030504040204" pitchFamily="34" charset="0"/>
                <a:ea typeface="Verdana" panose="020B0604030504040204" pitchFamily="34" charset="0"/>
              </a:rPr>
              <a:t>B-L-U-E</a:t>
            </a:r>
          </a:p>
        </p:txBody>
      </p:sp>
      <p:sp>
        <p:nvSpPr>
          <p:cNvPr id="27" name="TextBox 26">
            <a:extLst>
              <a:ext uri="{FF2B5EF4-FFF2-40B4-BE49-F238E27FC236}">
                <a16:creationId xmlns:a16="http://schemas.microsoft.com/office/drawing/2014/main" id="{47044F54-ABC5-4D34-8C75-581671511301}"/>
              </a:ext>
            </a:extLst>
          </p:cNvPr>
          <p:cNvSpPr txBox="1"/>
          <p:nvPr/>
        </p:nvSpPr>
        <p:spPr>
          <a:xfrm>
            <a:off x="2978033" y="3429535"/>
            <a:ext cx="6223681"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How do you spell gray? </a:t>
            </a:r>
            <a:r>
              <a:rPr lang="en-US" sz="2800" b="1" dirty="0">
                <a:solidFill>
                  <a:schemeClr val="bg1">
                    <a:lumMod val="50000"/>
                  </a:schemeClr>
                </a:solidFill>
                <a:latin typeface="Verdana" panose="020B0604030504040204" pitchFamily="34" charset="0"/>
                <a:ea typeface="Verdana" panose="020B0604030504040204" pitchFamily="34" charset="0"/>
              </a:rPr>
              <a:t>G-R-A-Y</a:t>
            </a:r>
          </a:p>
        </p:txBody>
      </p:sp>
      <p:sp>
        <p:nvSpPr>
          <p:cNvPr id="16" name="TextBox 15">
            <a:extLst>
              <a:ext uri="{FF2B5EF4-FFF2-40B4-BE49-F238E27FC236}">
                <a16:creationId xmlns:a16="http://schemas.microsoft.com/office/drawing/2014/main" id="{A94095E7-84A2-4955-9729-413657A228EB}"/>
              </a:ext>
            </a:extLst>
          </p:cNvPr>
          <p:cNvSpPr txBox="1"/>
          <p:nvPr/>
        </p:nvSpPr>
        <p:spPr>
          <a:xfrm>
            <a:off x="2685858" y="3949639"/>
            <a:ext cx="6943345"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How do you spell green? </a:t>
            </a:r>
            <a:r>
              <a:rPr lang="en-US" sz="2800" b="1" dirty="0">
                <a:solidFill>
                  <a:srgbClr val="00B050"/>
                </a:solidFill>
                <a:latin typeface="Verdana" panose="020B0604030504040204" pitchFamily="34" charset="0"/>
                <a:ea typeface="Verdana" panose="020B0604030504040204" pitchFamily="34" charset="0"/>
              </a:rPr>
              <a:t>G-R-E-E-N</a:t>
            </a:r>
          </a:p>
        </p:txBody>
      </p:sp>
      <p:sp>
        <p:nvSpPr>
          <p:cNvPr id="18" name="TextBox 17">
            <a:extLst>
              <a:ext uri="{FF2B5EF4-FFF2-40B4-BE49-F238E27FC236}">
                <a16:creationId xmlns:a16="http://schemas.microsoft.com/office/drawing/2014/main" id="{C29F5210-DC31-4A00-AF65-EABF6714BB14}"/>
              </a:ext>
            </a:extLst>
          </p:cNvPr>
          <p:cNvSpPr txBox="1"/>
          <p:nvPr/>
        </p:nvSpPr>
        <p:spPr>
          <a:xfrm>
            <a:off x="2624493" y="4480158"/>
            <a:ext cx="6943345"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How do you spell black? </a:t>
            </a:r>
            <a:r>
              <a:rPr lang="en-US" sz="2800" b="1" dirty="0">
                <a:latin typeface="Verdana" panose="020B0604030504040204" pitchFamily="34" charset="0"/>
                <a:ea typeface="Verdana" panose="020B0604030504040204" pitchFamily="34" charset="0"/>
              </a:rPr>
              <a:t>B-L-A-C-K</a:t>
            </a:r>
          </a:p>
        </p:txBody>
      </p:sp>
      <p:sp>
        <p:nvSpPr>
          <p:cNvPr id="20" name="TextBox 19">
            <a:extLst>
              <a:ext uri="{FF2B5EF4-FFF2-40B4-BE49-F238E27FC236}">
                <a16:creationId xmlns:a16="http://schemas.microsoft.com/office/drawing/2014/main" id="{9AEAD19E-5493-4261-BEF1-1960E40ABBB7}"/>
              </a:ext>
            </a:extLst>
          </p:cNvPr>
          <p:cNvSpPr txBox="1"/>
          <p:nvPr/>
        </p:nvSpPr>
        <p:spPr>
          <a:xfrm>
            <a:off x="2984157" y="2906315"/>
            <a:ext cx="6223681"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How do you spell pink? </a:t>
            </a:r>
            <a:r>
              <a:rPr lang="en-US" sz="2800" b="1" dirty="0">
                <a:solidFill>
                  <a:srgbClr val="FF3399"/>
                </a:solidFill>
                <a:latin typeface="Verdana" panose="020B0604030504040204" pitchFamily="34" charset="0"/>
                <a:ea typeface="Verdana" panose="020B0604030504040204" pitchFamily="34" charset="0"/>
              </a:rPr>
              <a:t>P-I-N-K</a:t>
            </a:r>
          </a:p>
        </p:txBody>
      </p:sp>
      <p:pic>
        <p:nvPicPr>
          <p:cNvPr id="7" name="Picture 6" descr="A blue and white diaper&#10;&#10;Description automatically generated with medium confidence">
            <a:extLst>
              <a:ext uri="{FF2B5EF4-FFF2-40B4-BE49-F238E27FC236}">
                <a16:creationId xmlns:a16="http://schemas.microsoft.com/office/drawing/2014/main" id="{4303D6E6-398F-4A45-9BD4-6674742ABBDB}"/>
              </a:ext>
            </a:extLst>
          </p:cNvPr>
          <p:cNvPicPr>
            <a:picLocks noChangeAspect="1"/>
          </p:cNvPicPr>
          <p:nvPr/>
        </p:nvPicPr>
        <p:blipFill>
          <a:blip r:embed="rId14" cstate="hqprint">
            <a:extLst>
              <a:ext uri="{BEBA8EAE-BF5A-486C-A8C5-ECC9F3942E4B}">
                <a14:imgProps xmlns:a14="http://schemas.microsoft.com/office/drawing/2010/main">
                  <a14:imgLayer r:embed="rId15">
                    <a14:imgEffect>
                      <a14:backgroundRemoval t="3795" b="97901" l="7785" r="96790">
                        <a14:foregroundMark x1="35474" y1="24667" x2="37079" y2="24667"/>
                        <a14:foregroundMark x1="39085" y1="25273" x2="36677" y2="32257"/>
                        <a14:foregroundMark x1="22071" y1="28866" x2="22071" y2="28866"/>
                        <a14:foregroundMark x1="31541" y1="15503" x2="43820" y2="7267"/>
                        <a14:foregroundMark x1="43820" y1="7267" x2="53291" y2="11143"/>
                        <a14:foregroundMark x1="55698" y1="3189" x2="32183" y2="3795"/>
                        <a14:foregroundMark x1="32183" y1="3795" x2="19021" y2="11465"/>
                        <a14:foregroundMark x1="19021" y1="11465" x2="20465" y2="21276"/>
                        <a14:foregroundMark x1="37480" y1="19096" x2="57464" y2="32539"/>
                        <a14:foregroundMark x1="57464" y1="32539" x2="57624" y2="33024"/>
                        <a14:foregroundMark x1="67576" y1="16714" x2="73836" y2="32257"/>
                        <a14:foregroundMark x1="69502" y1="13726" x2="69502" y2="13726"/>
                        <a14:foregroundMark x1="66372" y1="8357" x2="69502" y2="15704"/>
                        <a14:foregroundMark x1="7785" y1="25273" x2="10594" y2="37021"/>
                        <a14:foregroundMark x1="27207" y1="85587" x2="66051" y2="89180"/>
                        <a14:foregroundMark x1="66051" y1="89180" x2="82263" y2="83044"/>
                        <a14:foregroundMark x1="82263" y1="83044" x2="86918" y2="77998"/>
                        <a14:foregroundMark x1="88925" y1="86960" x2="37079" y2="93218"/>
                        <a14:foregroundMark x1="37079" y1="93218" x2="33547" y2="93137"/>
                        <a14:foregroundMark x1="92857" y1="88736" x2="43981" y2="94832"/>
                        <a14:foregroundMark x1="43981" y1="94832" x2="26886" y2="94388"/>
                        <a14:foregroundMark x1="26886" y1="94388" x2="23114" y2="84780"/>
                        <a14:foregroundMark x1="23114" y1="84780" x2="23194" y2="84376"/>
                        <a14:foregroundMark x1="45024" y1="97699" x2="50562" y2="97901"/>
                        <a14:foregroundMark x1="96790" y1="87162" x2="95987" y2="90553"/>
                      </a14:backgroundRemoval>
                    </a14:imgEffect>
                  </a14:imgLayer>
                </a14:imgProps>
              </a:ext>
              <a:ext uri="{28A0092B-C50C-407E-A947-70E740481C1C}">
                <a14:useLocalDpi xmlns:a14="http://schemas.microsoft.com/office/drawing/2010/main" val="0"/>
              </a:ext>
            </a:extLst>
          </a:blip>
          <a:stretch>
            <a:fillRect/>
          </a:stretch>
        </p:blipFill>
        <p:spPr>
          <a:xfrm>
            <a:off x="1548526" y="2225482"/>
            <a:ext cx="311696" cy="619677"/>
          </a:xfrm>
          <a:prstGeom prst="rect">
            <a:avLst/>
          </a:prstGeom>
        </p:spPr>
      </p:pic>
      <p:pic>
        <p:nvPicPr>
          <p:cNvPr id="9" name="Picture 8" descr="Icon&#10;&#10;Description automatically generated">
            <a:extLst>
              <a:ext uri="{FF2B5EF4-FFF2-40B4-BE49-F238E27FC236}">
                <a16:creationId xmlns:a16="http://schemas.microsoft.com/office/drawing/2014/main" id="{DE631204-42B0-4C36-89DE-956EC51F25D5}"/>
              </a:ext>
            </a:extLst>
          </p:cNvPr>
          <p:cNvPicPr>
            <a:picLocks noChangeAspect="1"/>
          </p:cNvPicPr>
          <p:nvPr/>
        </p:nvPicPr>
        <p:blipFill>
          <a:blip r:embed="rId16" cstate="hqprint">
            <a:extLst>
              <a:ext uri="{BEBA8EAE-BF5A-486C-A8C5-ECC9F3942E4B}">
                <a14:imgProps xmlns:a14="http://schemas.microsoft.com/office/drawing/2010/main">
                  <a14:imgLayer r:embed="rId17">
                    <a14:imgEffect>
                      <a14:backgroundRemoval t="1578" b="95874" l="3285" r="99114">
                        <a14:foregroundMark x1="74035" y1="16667" x2="43118" y2="22290"/>
                        <a14:foregroundMark x1="43118" y1="22290" x2="6726" y2="40210"/>
                        <a14:foregroundMark x1="6726" y1="40210" x2="4536" y2="42395"/>
                        <a14:foregroundMark x1="65276" y1="9385" x2="41606" y2="9749"/>
                        <a14:foregroundMark x1="41606" y1="9749" x2="38321" y2="11327"/>
                        <a14:foregroundMark x1="57769" y1="3519" x2="45829" y2="4976"/>
                        <a14:foregroundMark x1="45829" y1="13269" x2="12669" y2="22977"/>
                        <a14:foregroundMark x1="72158" y1="11812" x2="33316" y2="21521"/>
                        <a14:foregroundMark x1="75912" y1="10356" x2="73410" y2="12783"/>
                        <a14:foregroundMark x1="46455" y1="16181" x2="18926" y2="22977"/>
                        <a14:foregroundMark x1="55266" y1="7443" x2="24557" y2="15210"/>
                        <a14:foregroundMark x1="42701" y1="11327" x2="22054" y2="20307"/>
                        <a14:foregroundMark x1="22054" y1="20307" x2="22054" y2="20550"/>
                        <a14:foregroundMark x1="59020" y1="1578" x2="5162" y2="22977"/>
                        <a14:foregroundMark x1="77789" y1="16667" x2="86757" y2="52306"/>
                        <a14:foregroundMark x1="86757" y1="52306" x2="86548" y2="54571"/>
                        <a14:foregroundMark x1="77789" y1="42395" x2="70282" y2="77387"/>
                        <a14:foregroundMark x1="20803" y1="40939" x2="39572" y2="76416"/>
                        <a14:foregroundMark x1="69030" y1="47775" x2="50261" y2="72532"/>
                        <a14:foregroundMark x1="14546" y1="95874" x2="71846" y2="88350"/>
                        <a14:foregroundMark x1="71846" y1="88350" x2="72784" y2="87621"/>
                        <a14:foregroundMark x1="95360" y1="73503" x2="95360" y2="85680"/>
                        <a14:foregroundMark x1="33942" y1="20550" x2="17675" y2="24919"/>
                        <a14:foregroundMark x1="11418" y1="28803" x2="3285" y2="26375"/>
                        <a14:foregroundMark x1="86548" y1="12783" x2="97237" y2="74474"/>
                        <a14:foregroundMark x1="91606" y1="43851" x2="91189" y2="21885"/>
                        <a14:foregroundMark x1="91189" y1="21885" x2="87174" y2="16667"/>
                        <a14:foregroundMark x1="62148" y1="5947" x2="59020" y2="4976"/>
                        <a14:foregroundMark x1="96611" y1="75445" x2="99114" y2="91019"/>
                        <a14:foregroundMark x1="97237" y1="76416" x2="99114" y2="82727"/>
                      </a14:backgroundRemoval>
                    </a14:imgEffect>
                  </a14:imgLayer>
                </a14:imgProps>
              </a:ext>
              <a:ext uri="{28A0092B-C50C-407E-A947-70E740481C1C}">
                <a14:useLocalDpi xmlns:a14="http://schemas.microsoft.com/office/drawing/2010/main" val="0"/>
              </a:ext>
            </a:extLst>
          </a:blip>
          <a:stretch>
            <a:fillRect/>
          </a:stretch>
        </p:blipFill>
        <p:spPr>
          <a:xfrm>
            <a:off x="10264314" y="4766414"/>
            <a:ext cx="641564" cy="826996"/>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FB60BFCF-E5AF-425C-A5A7-AEAFCEB87295}"/>
              </a:ext>
            </a:extLst>
          </p:cNvPr>
          <p:cNvPicPr>
            <a:picLocks noChangeAspect="1"/>
          </p:cNvPicPr>
          <p:nvPr/>
        </p:nvPicPr>
        <p:blipFill>
          <a:blip r:embed="rId18" cstate="hqprint">
            <a:extLst>
              <a:ext uri="{BEBA8EAE-BF5A-486C-A8C5-ECC9F3942E4B}">
                <a14:imgProps xmlns:a14="http://schemas.microsoft.com/office/drawing/2010/main">
                  <a14:imgLayer r:embed="rId19">
                    <a14:imgEffect>
                      <a14:backgroundRemoval t="2588" b="98787" l="2962" r="98432">
                        <a14:foregroundMark x1="56678" y1="11322" x2="86702" y2="17630"/>
                        <a14:foregroundMark x1="76249" y1="16175" x2="46341" y2="15204"/>
                        <a14:foregroundMark x1="46341" y1="15204" x2="73171" y2="19693"/>
                        <a14:foregroundMark x1="73171" y1="19693" x2="88792" y2="16660"/>
                        <a14:foregroundMark x1="93670" y1="19571" x2="61150" y2="7117"/>
                        <a14:foregroundMark x1="61150" y1="7117" x2="46922" y2="5985"/>
                        <a14:foregroundMark x1="88792" y1="9381" x2="64518" y2="2871"/>
                        <a14:foregroundMark x1="64518" y1="2871" x2="46922" y2="2588"/>
                        <a14:foregroundMark x1="93670" y1="13263" x2="81127" y2="27820"/>
                        <a14:foregroundMark x1="95761" y1="14234" x2="95761" y2="26850"/>
                        <a14:foregroundMark x1="93670" y1="10352" x2="98548" y2="15689"/>
                        <a14:foregroundMark x1="93670" y1="10837" x2="97851" y2="14234"/>
                        <a14:foregroundMark x1="93670" y1="12293" x2="96458" y2="29761"/>
                        <a14:foregroundMark x1="96458" y1="29761" x2="95064" y2="29276"/>
                        <a14:foregroundMark x1="49710" y1="89567" x2="49013" y2="98787"/>
                        <a14:foregroundMark x1="5749" y1="88112" x2="8362" y2="63890"/>
                        <a14:foregroundMark x1="8362" y1="63890" x2="2962" y2="62839"/>
                      </a14:backgroundRemoval>
                    </a14:imgEffect>
                  </a14:imgLayer>
                </a14:imgProps>
              </a:ext>
              <a:ext uri="{28A0092B-C50C-407E-A947-70E740481C1C}">
                <a14:useLocalDpi xmlns:a14="http://schemas.microsoft.com/office/drawing/2010/main" val="0"/>
              </a:ext>
            </a:extLst>
          </a:blip>
          <a:stretch>
            <a:fillRect/>
          </a:stretch>
        </p:blipFill>
        <p:spPr>
          <a:xfrm>
            <a:off x="10301499" y="3363895"/>
            <a:ext cx="712372" cy="1023215"/>
          </a:xfrm>
          <a:prstGeom prst="rect">
            <a:avLst/>
          </a:prstGeom>
        </p:spPr>
      </p:pic>
      <p:pic>
        <p:nvPicPr>
          <p:cNvPr id="25" name="Picture 24" descr="A picture containing clipart&#10;&#10;Description automatically generated">
            <a:extLst>
              <a:ext uri="{FF2B5EF4-FFF2-40B4-BE49-F238E27FC236}">
                <a16:creationId xmlns:a16="http://schemas.microsoft.com/office/drawing/2014/main" id="{37359847-E639-4431-A581-6A4866F9465E}"/>
              </a:ext>
            </a:extLst>
          </p:cNvPr>
          <p:cNvPicPr>
            <a:picLocks noChangeAspect="1"/>
          </p:cNvPicPr>
          <p:nvPr/>
        </p:nvPicPr>
        <p:blipFill>
          <a:blip r:embed="rId20" cstate="hqprint">
            <a:extLst>
              <a:ext uri="{BEBA8EAE-BF5A-486C-A8C5-ECC9F3942E4B}">
                <a14:imgProps xmlns:a14="http://schemas.microsoft.com/office/drawing/2010/main">
                  <a14:imgLayer r:embed="rId21">
                    <a14:imgEffect>
                      <a14:backgroundRemoval t="2102" b="94584" l="782" r="98343">
                        <a14:foregroundMark x1="35941" y1="7922" x2="33732" y2="7922"/>
                        <a14:foregroundMark x1="42568" y1="15683" x2="79107" y2="22757"/>
                        <a14:foregroundMark x1="79107" y1="22757" x2="79107" y2="22999"/>
                        <a14:foregroundMark x1="37046" y1="2102" x2="30971" y2="5497"/>
                        <a14:foregroundMark x1="94616" y1="8407" x2="92361" y2="21544"/>
                        <a14:foregroundMark x1="95720" y1="4527" x2="78555" y2="6467"/>
                        <a14:foregroundMark x1="98481" y1="6952" x2="79199" y2="4608"/>
                        <a14:foregroundMark x1="79199" y1="4608" x2="74137" y2="13258"/>
                        <a14:foregroundMark x1="79659" y1="6467" x2="96272" y2="5497"/>
                        <a14:foregroundMark x1="95720" y1="4042" x2="78555" y2="5012"/>
                        <a14:foregroundMark x1="19880" y1="81285" x2="33502" y2="94624"/>
                        <a14:foregroundMark x1="33502" y1="94624" x2="39807" y2="93452"/>
                        <a14:foregroundMark x1="7179" y1="72070" x2="6075" y2="85651"/>
                        <a14:foregroundMark x1="6627" y1="66734" x2="782" y2="85408"/>
                        <a14:foregroundMark x1="782" y1="85408" x2="1657" y2="86136"/>
                        <a14:foregroundMark x1="47584" y1="9378" x2="26323" y2="8205"/>
                        <a14:foregroundMark x1="26323" y1="8205" x2="24896" y2="11318"/>
                        <a14:foregroundMark x1="44225" y1="5497" x2="24758" y2="9297"/>
                        <a14:foregroundMark x1="24758" y1="9297" x2="24344" y2="11803"/>
                        <a14:foregroundMark x1="26001" y1="7922" x2="27105" y2="7437"/>
                        <a14:foregroundMark x1="39807" y1="2102" x2="62080" y2="7922"/>
                        <a14:foregroundMark x1="62080" y1="7922" x2="65808" y2="7922"/>
                        <a14:foregroundMark x1="73585" y1="11803" x2="55867" y2="5982"/>
                      </a14:backgroundRemoval>
                    </a14:imgEffect>
                  </a14:imgLayer>
                </a14:imgProps>
              </a:ext>
              <a:ext uri="{28A0092B-C50C-407E-A947-70E740481C1C}">
                <a14:useLocalDpi xmlns:a14="http://schemas.microsoft.com/office/drawing/2010/main" val="0"/>
              </a:ext>
            </a:extLst>
          </a:blip>
          <a:stretch>
            <a:fillRect/>
          </a:stretch>
        </p:blipFill>
        <p:spPr>
          <a:xfrm>
            <a:off x="7956275" y="5538664"/>
            <a:ext cx="713979" cy="813008"/>
          </a:xfrm>
          <a:prstGeom prst="rect">
            <a:avLst/>
          </a:prstGeom>
        </p:spPr>
      </p:pic>
      <p:pic>
        <p:nvPicPr>
          <p:cNvPr id="29" name="Picture 28" descr="Shape, polygon&#10;&#10;Description automatically generated">
            <a:extLst>
              <a:ext uri="{FF2B5EF4-FFF2-40B4-BE49-F238E27FC236}">
                <a16:creationId xmlns:a16="http://schemas.microsoft.com/office/drawing/2014/main" id="{E8A140ED-98AA-4AD6-9474-FB1EA681685F}"/>
              </a:ext>
            </a:extLst>
          </p:cNvPr>
          <p:cNvPicPr>
            <a:picLocks noChangeAspect="1"/>
          </p:cNvPicPr>
          <p:nvPr/>
        </p:nvPicPr>
        <p:blipFill>
          <a:blip r:embed="rId22" cstate="hqprint">
            <a:extLst>
              <a:ext uri="{BEBA8EAE-BF5A-486C-A8C5-ECC9F3942E4B}">
                <a14:imgProps xmlns:a14="http://schemas.microsoft.com/office/drawing/2010/main">
                  <a14:imgLayer r:embed="rId23">
                    <a14:imgEffect>
                      <a14:backgroundRemoval t="2586" b="97333" l="4333" r="97548">
                        <a14:foregroundMark x1="8438" y1="6949" x2="34265" y2="6182"/>
                        <a14:foregroundMark x1="34265" y1="6182" x2="70182" y2="9293"/>
                        <a14:foregroundMark x1="70182" y1="9293" x2="83067" y2="31152"/>
                        <a14:foregroundMark x1="83067" y1="31152" x2="79076" y2="63313"/>
                        <a14:foregroundMark x1="7754" y1="4040" x2="77423" y2="4323"/>
                        <a14:foregroundMark x1="77423" y1="4323" x2="94869" y2="2586"/>
                        <a14:foregroundMark x1="94869" y1="3071" x2="6385" y2="4525"/>
                        <a14:foregroundMark x1="96237" y1="5980" x2="91448" y2="70141"/>
                        <a14:foregroundMark x1="96237" y1="30263" x2="92132" y2="89576"/>
                        <a14:foregroundMark x1="92132" y1="89576" x2="89396" y2="89576"/>
                        <a14:foregroundMark x1="97605" y1="6465" x2="96921" y2="31717"/>
                        <a14:foregroundMark x1="93501" y1="3071" x2="4333" y2="2586"/>
                        <a14:foregroundMark x1="5701" y1="4040" x2="4333" y2="50667"/>
                        <a14:foregroundMark x1="5017" y1="43879" x2="9806" y2="94020"/>
                        <a14:foregroundMark x1="9806" y1="94020" x2="10490" y2="94909"/>
                        <a14:foregroundMark x1="86659" y1="98303" x2="59863" y2="95960"/>
                        <a14:foregroundMark x1="59863" y1="95960" x2="41106" y2="82263"/>
                        <a14:foregroundMark x1="41106" y1="82263" x2="33808" y2="71111"/>
                        <a14:foregroundMark x1="27651" y1="68646" x2="58495" y2="86343"/>
                        <a14:foregroundMark x1="58495" y1="86343" x2="72919" y2="85172"/>
                        <a14:foregroundMark x1="82554" y1="58949" x2="79076" y2="74990"/>
                        <a14:foregroundMark x1="22862" y1="63313" x2="22178" y2="91030"/>
                        <a14:foregroundMark x1="96237" y1="40485" x2="94869" y2="74990"/>
                        <a14:foregroundMark x1="95553" y1="64768" x2="93501" y2="94424"/>
                        <a14:foregroundMark x1="97605" y1="71111" x2="96921" y2="91838"/>
                        <a14:foregroundMark x1="96921" y1="91838" x2="96921" y2="91515"/>
                        <a14:foregroundMark x1="94185" y1="94909" x2="66762" y2="92970"/>
                        <a14:foregroundMark x1="74287" y1="97333" x2="7070" y2="93939"/>
                        <a14:foregroundMark x1="6385" y1="86141" x2="7754" y2="96848"/>
                        <a14:foregroundMark x1="45496" y1="62343" x2="78392" y2="76929"/>
                      </a14:backgroundRemoval>
                    </a14:imgEffect>
                  </a14:imgLayer>
                </a14:imgProps>
              </a:ext>
              <a:ext uri="{28A0092B-C50C-407E-A947-70E740481C1C}">
                <a14:useLocalDpi xmlns:a14="http://schemas.microsoft.com/office/drawing/2010/main" val="0"/>
              </a:ext>
            </a:extLst>
          </a:blip>
          <a:stretch>
            <a:fillRect/>
          </a:stretch>
        </p:blipFill>
        <p:spPr>
          <a:xfrm>
            <a:off x="9404269" y="5514632"/>
            <a:ext cx="585889" cy="826996"/>
          </a:xfrm>
          <a:prstGeom prst="rect">
            <a:avLst/>
          </a:prstGeom>
        </p:spPr>
      </p:pic>
      <p:pic>
        <p:nvPicPr>
          <p:cNvPr id="31" name="Picture 30" descr="A picture containing text, accessory, vector graphics&#10;&#10;Description automatically generated">
            <a:extLst>
              <a:ext uri="{FF2B5EF4-FFF2-40B4-BE49-F238E27FC236}">
                <a16:creationId xmlns:a16="http://schemas.microsoft.com/office/drawing/2014/main" id="{22DEED4A-53CF-48EE-A511-CB8D8A2DBEE7}"/>
              </a:ext>
            </a:extLst>
          </p:cNvPr>
          <p:cNvPicPr>
            <a:picLocks noChangeAspect="1"/>
          </p:cNvPicPr>
          <p:nvPr/>
        </p:nvPicPr>
        <p:blipFill>
          <a:blip r:embed="rId24" cstate="hqprint">
            <a:extLst>
              <a:ext uri="{BEBA8EAE-BF5A-486C-A8C5-ECC9F3942E4B}">
                <a14:imgProps xmlns:a14="http://schemas.microsoft.com/office/drawing/2010/main">
                  <a14:imgLayer r:embed="rId25">
                    <a14:imgEffect>
                      <a14:backgroundRemoval t="3037" b="97137" l="0" r="99102">
                        <a14:foregroundMark x1="53324" y1="8894" x2="92453" y2="5640"/>
                        <a14:foregroundMark x1="92453" y1="5640" x2="93082" y2="5987"/>
                        <a14:foregroundMark x1="96092" y1="2603" x2="75292" y2="4859"/>
                        <a14:foregroundMark x1="75292" y1="4859" x2="73944" y2="4512"/>
                        <a14:foregroundMark x1="96586" y1="32234" x2="92588" y2="42907"/>
                        <a14:foregroundMark x1="49820" y1="7939" x2="37197" y2="13275"/>
                        <a14:foregroundMark x1="48293" y1="7462" x2="38724" y2="11800"/>
                        <a14:foregroundMark x1="88544" y1="3080" x2="49281" y2="5987"/>
                        <a14:foregroundMark x1="98113" y1="44859" x2="89039" y2="54577"/>
                        <a14:foregroundMark x1="99102" y1="46334" x2="92049" y2="54577"/>
                        <a14:foregroundMark x1="96586" y1="5033" x2="97619" y2="40477"/>
                        <a14:foregroundMark x1="96092" y1="20564" x2="95597" y2="3254"/>
                        <a14:foregroundMark x1="95597" y1="3254" x2="75966" y2="3080"/>
                        <a14:foregroundMark x1="85535" y1="3557" x2="67925" y2="4035"/>
                        <a14:foregroundMark x1="38230" y1="65249" x2="35714" y2="64295"/>
                        <a14:foregroundMark x1="38230" y1="67202" x2="1977" y2="80347"/>
                        <a14:foregroundMark x1="12579" y1="76920" x2="0" y2="89935"/>
                        <a14:foregroundMark x1="0" y1="89935" x2="988" y2="88590"/>
                        <a14:foregroundMark x1="3010" y1="80347" x2="988" y2="91497"/>
                        <a14:foregroundMark x1="1977" y1="93449" x2="19497" y2="97137"/>
                        <a14:foregroundMark x1="19497" y1="97137" x2="28661" y2="93449"/>
                        <a14:foregroundMark x1="13567" y1="96876" x2="33693" y2="92885"/>
                        <a14:foregroundMark x1="33693" y1="92885" x2="11635" y2="96659"/>
                        <a14:foregroundMark x1="11635" y1="96659" x2="3010" y2="83254"/>
                        <a14:foregroundMark x1="32704" y1="91020" x2="28661" y2="92972"/>
                        <a14:foregroundMark x1="31671" y1="90542" x2="52336" y2="92017"/>
                        <a14:foregroundMark x1="52336" y1="92017" x2="54313" y2="93449"/>
                        <a14:foregroundMark x1="47260" y1="91020" x2="21024" y2="94056"/>
                        <a14:foregroundMark x1="21024" y1="94056" x2="17071" y2="96356"/>
                        <a14:foregroundMark x1="58850" y1="96356" x2="33199" y2="90542"/>
                        <a14:foregroundMark x1="33199" y1="90542" x2="16487" y2="95879"/>
                        <a14:foregroundMark x1="16487" y1="95879" x2="15094" y2="96876"/>
                        <a14:foregroundMark x1="59883" y1="93926" x2="18014" y2="94143"/>
                        <a14:foregroundMark x1="18014" y1="94143" x2="13073" y2="96356"/>
                        <a14:foregroundMark x1="55840" y1="94447" x2="43261" y2="90065"/>
                        <a14:foregroundMark x1="56334" y1="93926" x2="36478" y2="90542"/>
                        <a14:foregroundMark x1="36478" y1="90542" x2="36703" y2="91020"/>
                        <a14:foregroundMark x1="59344" y1="92972" x2="34996" y2="90846"/>
                        <a14:foregroundMark x1="34996" y1="90846" x2="15094" y2="94664"/>
                        <a14:foregroundMark x1="15094" y1="94664" x2="14555" y2="94924"/>
                      </a14:backgroundRemoval>
                    </a14:imgEffect>
                  </a14:imgLayer>
                </a14:imgProps>
              </a:ext>
              <a:ext uri="{28A0092B-C50C-407E-A947-70E740481C1C}">
                <a14:useLocalDpi xmlns:a14="http://schemas.microsoft.com/office/drawing/2010/main" val="0"/>
              </a:ext>
            </a:extLst>
          </a:blip>
          <a:stretch>
            <a:fillRect/>
          </a:stretch>
        </p:blipFill>
        <p:spPr>
          <a:xfrm>
            <a:off x="3786885" y="5667084"/>
            <a:ext cx="739194" cy="765428"/>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C54675E7-ABF5-4518-8A68-F72042EFCA2F}"/>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3521" b="98365" l="5302" r="96711">
                        <a14:foregroundMark x1="64703" y1="8340" x2="35002" y2="10352"/>
                        <a14:foregroundMark x1="60776" y1="3646" x2="35788" y2="6329"/>
                        <a14:foregroundMark x1="81885" y1="38349" x2="92685" y2="63286"/>
                        <a14:foregroundMark x1="92685" y1="63286" x2="96711" y2="64334"/>
                        <a14:foregroundMark x1="88905" y1="43671" x2="90476" y2="67016"/>
                        <a14:foregroundMark x1="90476" y1="67016" x2="89691" y2="66345"/>
                        <a14:foregroundMark x1="14728" y1="37678" x2="6284" y2="62070"/>
                        <a14:foregroundMark x1="6284" y1="62070" x2="13304" y2="38474"/>
                        <a14:foregroundMark x1="13304" y1="38474" x2="5351" y2="55700"/>
                        <a14:foregroundMark x1="32695" y1="96354" x2="35002" y2="93671"/>
                        <a14:foregroundMark x1="71723" y1="98365" x2="55326" y2="98365"/>
                        <a14:foregroundMark x1="41286" y1="98365" x2="40501" y2="98365"/>
                      </a14:backgroundRemoval>
                    </a14:imgEffect>
                  </a14:imgLayer>
                </a14:imgProps>
              </a:ext>
              <a:ext uri="{28A0092B-C50C-407E-A947-70E740481C1C}">
                <a14:useLocalDpi xmlns:a14="http://schemas.microsoft.com/office/drawing/2010/main" val="0"/>
              </a:ext>
            </a:extLst>
          </a:blip>
          <a:stretch>
            <a:fillRect/>
          </a:stretch>
        </p:blipFill>
        <p:spPr>
          <a:xfrm>
            <a:off x="2803899" y="5579052"/>
            <a:ext cx="535520" cy="627271"/>
          </a:xfrm>
          <a:prstGeom prst="rect">
            <a:avLst/>
          </a:prstGeom>
        </p:spPr>
      </p:pic>
      <p:pic>
        <p:nvPicPr>
          <p:cNvPr id="35" name="Picture 34" descr="Shape&#10;&#10;Description automatically generated">
            <a:extLst>
              <a:ext uri="{FF2B5EF4-FFF2-40B4-BE49-F238E27FC236}">
                <a16:creationId xmlns:a16="http://schemas.microsoft.com/office/drawing/2014/main" id="{B588587E-20B9-4090-A15B-579E93168DCE}"/>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9972" b="90553" l="9991" r="89979">
                        <a14:foregroundMark x1="19334" y1="19580" x2="60507" y2="20589"/>
                        <a14:foregroundMark x1="56233" y1="53129" x2="19688" y2="56036"/>
                        <a14:foregroundMark x1="43826" y1="32216" x2="25729" y2="39524"/>
                        <a14:foregroundMark x1="53404" y1="33710" x2="26790" y2="33185"/>
                        <a14:foregroundMark x1="52343" y1="41461" x2="23666" y2="39927"/>
                        <a14:foregroundMark x1="23666" y1="39927" x2="43531" y2="27291"/>
                        <a14:foregroundMark x1="43531" y1="27291" x2="51989" y2="27856"/>
                        <a14:foregroundMark x1="57294" y1="28341" x2="54730" y2="50343"/>
                        <a14:foregroundMark x1="54730" y1="50343" x2="54111" y2="51675"/>
                        <a14:foregroundMark x1="59416" y1="30279" x2="59063" y2="48284"/>
                        <a14:foregroundMark x1="59063" y1="48284" x2="59063" y2="48284"/>
                        <a14:foregroundMark x1="21132" y1="25434" x2="20749" y2="44853"/>
                        <a14:foregroundMark x1="21485" y1="24950" x2="41704" y2="25918"/>
                        <a14:foregroundMark x1="44887" y1="48284" x2="20749" y2="51191"/>
                        <a14:foregroundMark x1="20749" y1="51191" x2="20749" y2="51191"/>
                        <a14:foregroundMark x1="18273" y1="50222" x2="18420" y2="29229"/>
                        <a14:foregroundMark x1="18420" y1="29229" x2="17566" y2="25434"/>
                        <a14:foregroundMark x1="16505" y1="55067" x2="38491" y2="53815"/>
                        <a14:foregroundMark x1="38491" y1="53815" x2="52697" y2="55551"/>
                        <a14:foregroundMark x1="52697" y1="55551" x2="62629" y2="54582"/>
                        <a14:foregroundMark x1="67227" y1="79855" x2="52196" y2="77231"/>
                        <a14:foregroundMark x1="52196" y1="77231" x2="61568" y2="90553"/>
                      </a14:backgroundRemoval>
                    </a14:imgEffect>
                  </a14:imgLayer>
                </a14:imgProps>
              </a:ext>
              <a:ext uri="{28A0092B-C50C-407E-A947-70E740481C1C}">
                <a14:useLocalDpi xmlns:a14="http://schemas.microsoft.com/office/drawing/2010/main" val="0"/>
              </a:ext>
            </a:extLst>
          </a:blip>
          <a:stretch>
            <a:fillRect/>
          </a:stretch>
        </p:blipFill>
        <p:spPr>
          <a:xfrm>
            <a:off x="10163935" y="1264590"/>
            <a:ext cx="1360081" cy="992827"/>
          </a:xfrm>
          <a:prstGeom prst="rect">
            <a:avLst/>
          </a:prstGeom>
        </p:spPr>
      </p:pic>
      <p:pic>
        <p:nvPicPr>
          <p:cNvPr id="37" name="Picture 36" descr="Logo&#10;&#10;Description automatically generated with low confidence">
            <a:extLst>
              <a:ext uri="{FF2B5EF4-FFF2-40B4-BE49-F238E27FC236}">
                <a16:creationId xmlns:a16="http://schemas.microsoft.com/office/drawing/2014/main" id="{5431A14C-B2F1-442F-BEF2-6BB58ECC86CA}"/>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255" b="99827" l="384" r="98464">
                        <a14:foregroundMark x1="65595" y1="6577" x2="33157" y2="5712"/>
                        <a14:foregroundMark x1="33157" y1="5712" x2="31670" y2="6577"/>
                        <a14:foregroundMark x1="64012" y1="3202" x2="38676" y2="1255"/>
                        <a14:foregroundMark x1="44050" y1="60537" x2="1488" y2="82389"/>
                        <a14:foregroundMark x1="44050" y1="62484" x2="20058" y2="73648"/>
                        <a14:foregroundMark x1="20058" y1="73648" x2="19818" y2="73648"/>
                        <a14:foregroundMark x1="43522" y1="63436" x2="22073" y2="75508"/>
                        <a14:foregroundMark x1="22073" y1="75508" x2="18714" y2="76071"/>
                        <a14:foregroundMark x1="18186" y1="73648" x2="1488" y2="82865"/>
                        <a14:foregroundMark x1="1488" y1="82865" x2="1488" y2="82865"/>
                        <a14:foregroundMark x1="960" y1="85288" x2="3647" y2="96495"/>
                        <a14:foregroundMark x1="17131" y1="74600" x2="960" y2="80917"/>
                        <a14:foregroundMark x1="25192" y1="73172" x2="3215" y2="79489"/>
                        <a14:foregroundMark x1="3215" y1="79489" x2="384" y2="84336"/>
                        <a14:foregroundMark x1="1488" y1="88230" x2="19290" y2="99394"/>
                        <a14:foregroundMark x1="19290" y1="99394" x2="2543" y2="90177"/>
                        <a14:foregroundMark x1="2543" y1="90177" x2="2543" y2="90177"/>
                        <a14:foregroundMark x1="11180" y1="96019" x2="37044" y2="98702"/>
                        <a14:foregroundMark x1="37044" y1="98702" x2="15691" y2="98139"/>
                        <a14:foregroundMark x1="15691" y1="98139" x2="14395" y2="97447"/>
                        <a14:foregroundMark x1="31670" y1="99394" x2="51296" y2="94937"/>
                        <a14:foregroundMark x1="51296" y1="94937" x2="30566" y2="99481"/>
                        <a14:foregroundMark x1="30566" y1="99481" x2="81334" y2="94072"/>
                        <a14:foregroundMark x1="81334" y1="94072" x2="71545" y2="93553"/>
                        <a14:foregroundMark x1="32726" y1="98918" x2="60988" y2="93553"/>
                        <a14:foregroundMark x1="60988" y1="93553" x2="81238" y2="93553"/>
                        <a14:foregroundMark x1="81238" y1="93553" x2="81766" y2="94548"/>
                        <a14:foregroundMark x1="71545" y1="92125" x2="32726" y2="99870"/>
                        <a14:foregroundMark x1="56430" y1="93077" x2="90403" y2="93553"/>
                        <a14:foregroundMark x1="90403" y1="93553" x2="80182" y2="84812"/>
                        <a14:foregroundMark x1="98464" y1="87235" x2="73896" y2="81826"/>
                        <a14:foregroundMark x1="73896" y1="81826" x2="69914" y2="72653"/>
                        <a14:foregroundMark x1="85557" y1="66854" x2="65931" y2="71225"/>
                        <a14:foregroundMark x1="65931" y1="71225" x2="85413" y2="70100"/>
                        <a14:foregroundMark x1="85413" y1="70100" x2="86084" y2="69753"/>
                      </a14:backgroundRemoval>
                    </a14:imgEffect>
                  </a14:imgLayer>
                </a14:imgProps>
              </a:ext>
              <a:ext uri="{28A0092B-C50C-407E-A947-70E740481C1C}">
                <a14:useLocalDpi xmlns:a14="http://schemas.microsoft.com/office/drawing/2010/main" val="0"/>
              </a:ext>
            </a:extLst>
          </a:blip>
          <a:stretch>
            <a:fillRect/>
          </a:stretch>
        </p:blipFill>
        <p:spPr>
          <a:xfrm>
            <a:off x="6625295" y="5570939"/>
            <a:ext cx="737893" cy="818269"/>
          </a:xfrm>
          <a:prstGeom prst="rect">
            <a:avLst/>
          </a:prstGeom>
        </p:spPr>
      </p:pic>
    </p:spTree>
    <p:extLst>
      <p:ext uri="{BB962C8B-B14F-4D97-AF65-F5344CB8AC3E}">
        <p14:creationId xmlns:p14="http://schemas.microsoft.com/office/powerpoint/2010/main" val="32313606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par>
                          <p:cTn id="17" fill="hold">
                            <p:stCondLst>
                              <p:cond delay="1000"/>
                            </p:stCondLst>
                            <p:childTnLst>
                              <p:par>
                                <p:cTn id="18" presetID="14" presetClass="entr" presetSubtype="10" fill="hold" nodeType="afterEffect">
                                  <p:stCondLst>
                                    <p:cond delay="250"/>
                                  </p:stCondLst>
                                  <p:childTnLst>
                                    <p:set>
                                      <p:cBhvr>
                                        <p:cTn id="19" dur="1" fill="hold">
                                          <p:stCondLst>
                                            <p:cond delay="0"/>
                                          </p:stCondLst>
                                        </p:cTn>
                                        <p:tgtEl>
                                          <p:spTgt spid="39"/>
                                        </p:tgtEl>
                                        <p:attrNameLst>
                                          <p:attrName>style.visibility</p:attrName>
                                        </p:attrNameLst>
                                      </p:cBhvr>
                                      <p:to>
                                        <p:strVal val="visible"/>
                                      </p:to>
                                    </p:set>
                                    <p:animEffect transition="in" filter="randombar(horizontal)">
                                      <p:cBhvr>
                                        <p:cTn id="20" dur="750"/>
                                        <p:tgtEl>
                                          <p:spTgt spid="39"/>
                                        </p:tgtEl>
                                      </p:cBhvr>
                                    </p:animEffect>
                                  </p:childTnLst>
                                </p:cTn>
                              </p:par>
                            </p:childTnLst>
                          </p:cTn>
                        </p:par>
                        <p:par>
                          <p:cTn id="21" fill="hold">
                            <p:stCondLst>
                              <p:cond delay="2000"/>
                            </p:stCondLst>
                            <p:childTnLst>
                              <p:par>
                                <p:cTn id="22" presetID="26" presetClass="entr" presetSubtype="0" fill="hold" grpId="0" nodeType="afterEffect">
                                  <p:stCondLst>
                                    <p:cond delay="25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par>
                          <p:cTn id="38" fill="hold">
                            <p:stCondLst>
                              <p:cond delay="4250"/>
                            </p:stCondLst>
                            <p:childTnLst>
                              <p:par>
                                <p:cTn id="39" presetID="10" presetClass="entr" presetSubtype="0" fill="hold" grpId="0" nodeType="afterEffect">
                                  <p:stCondLst>
                                    <p:cond delay="50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750"/>
                                        <p:tgtEl>
                                          <p:spTgt spid="24"/>
                                        </p:tgtEl>
                                      </p:cBhvr>
                                    </p:animEffect>
                                  </p:childTnLst>
                                </p:cTn>
                              </p:par>
                            </p:childTnLst>
                          </p:cTn>
                        </p:par>
                        <p:par>
                          <p:cTn id="42" fill="hold">
                            <p:stCondLst>
                              <p:cond delay="5500"/>
                            </p:stCondLst>
                            <p:childTnLst>
                              <p:par>
                                <p:cTn id="43" presetID="10" presetClass="entr" presetSubtype="0" fill="hold" grpId="0" nodeType="afterEffect">
                                  <p:stCondLst>
                                    <p:cond delay="50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750"/>
                                        <p:tgtEl>
                                          <p:spTgt spid="20"/>
                                        </p:tgtEl>
                                      </p:cBhvr>
                                    </p:animEffect>
                                  </p:childTnLst>
                                </p:cTn>
                              </p:par>
                            </p:childTnLst>
                          </p:cTn>
                        </p:par>
                        <p:par>
                          <p:cTn id="46" fill="hold">
                            <p:stCondLst>
                              <p:cond delay="6750"/>
                            </p:stCondLst>
                            <p:childTnLst>
                              <p:par>
                                <p:cTn id="47" presetID="10" presetClass="entr" presetSubtype="0" fill="hold" grpId="0" nodeType="afterEffect">
                                  <p:stCondLst>
                                    <p:cond delay="50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750"/>
                                        <p:tgtEl>
                                          <p:spTgt spid="27"/>
                                        </p:tgtEl>
                                      </p:cBhvr>
                                    </p:animEffect>
                                  </p:childTnLst>
                                </p:cTn>
                              </p:par>
                            </p:childTnLst>
                          </p:cTn>
                        </p:par>
                        <p:par>
                          <p:cTn id="50" fill="hold">
                            <p:stCondLst>
                              <p:cond delay="8000"/>
                            </p:stCondLst>
                            <p:childTnLst>
                              <p:par>
                                <p:cTn id="51" presetID="10" presetClass="entr" presetSubtype="0" fill="hold" grpId="0" nodeType="afterEffect">
                                  <p:stCondLst>
                                    <p:cond delay="50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750"/>
                                        <p:tgtEl>
                                          <p:spTgt spid="16"/>
                                        </p:tgtEl>
                                      </p:cBhvr>
                                    </p:animEffect>
                                  </p:childTnLst>
                                </p:cTn>
                              </p:par>
                            </p:childTnLst>
                          </p:cTn>
                        </p:par>
                        <p:par>
                          <p:cTn id="54" fill="hold">
                            <p:stCondLst>
                              <p:cond delay="9250"/>
                            </p:stCondLst>
                            <p:childTnLst>
                              <p:par>
                                <p:cTn id="55" presetID="10" presetClass="entr" presetSubtype="0" fill="hold" grpId="0" nodeType="afterEffect">
                                  <p:stCondLst>
                                    <p:cond delay="50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p:bldP spid="10" grpId="0" animBg="1"/>
      <p:bldP spid="24" grpId="0"/>
      <p:bldP spid="27" grpId="0"/>
      <p:bldP spid="16" grpId="0"/>
      <p:bldP spid="1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1">
            <a:extLst>
              <a:ext uri="{FF2B5EF4-FFF2-40B4-BE49-F238E27FC236}">
                <a16:creationId xmlns:a16="http://schemas.microsoft.com/office/drawing/2014/main" id="{E71B9D27-7BE2-4EDB-A6D7-AFC55F604240}"/>
              </a:ext>
            </a:extLst>
          </p:cNvPr>
          <p:cNvSpPr/>
          <p:nvPr/>
        </p:nvSpPr>
        <p:spPr>
          <a:xfrm>
            <a:off x="385480" y="438709"/>
            <a:ext cx="731065" cy="712922"/>
          </a:xfrm>
          <a:prstGeom prst="roundRect">
            <a:avLst/>
          </a:prstGeom>
          <a:solidFill>
            <a:srgbClr val="FFC088"/>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G.</a:t>
            </a:r>
          </a:p>
        </p:txBody>
      </p:sp>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Listen and do.</a:t>
            </a:r>
            <a:endParaRPr lang="en-ID" sz="4000" b="1" dirty="0">
              <a:latin typeface="Verdana" panose="020B0604030504040204" pitchFamily="34" charset="0"/>
              <a:ea typeface="Verdana" panose="020B060403050404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44DFD9EE-D694-43DB-9EBF-001645AC6EF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115" t="21393" r="13435" b="21607"/>
          <a:stretch/>
        </p:blipFill>
        <p:spPr>
          <a:xfrm>
            <a:off x="1780675" y="1940935"/>
            <a:ext cx="2407158" cy="3493572"/>
          </a:xfrm>
          <a:prstGeom prst="ellipse">
            <a:avLst/>
          </a:prstGeom>
        </p:spPr>
      </p:pic>
      <p:sp>
        <p:nvSpPr>
          <p:cNvPr id="11" name="Flowchart: Alternate Process 10">
            <a:extLst>
              <a:ext uri="{FF2B5EF4-FFF2-40B4-BE49-F238E27FC236}">
                <a16:creationId xmlns:a16="http://schemas.microsoft.com/office/drawing/2014/main" id="{F43A3A7B-E027-44B3-AF6D-C1A6334512ED}"/>
              </a:ext>
            </a:extLst>
          </p:cNvPr>
          <p:cNvSpPr/>
          <p:nvPr/>
        </p:nvSpPr>
        <p:spPr>
          <a:xfrm>
            <a:off x="1409483" y="5469554"/>
            <a:ext cx="3562758" cy="707886"/>
          </a:xfrm>
          <a:prstGeom prst="flowChartAlternateProcess">
            <a:avLst/>
          </a:prstGeom>
          <a:solidFill>
            <a:srgbClr val="FFF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erdana" panose="020B0604030504040204" pitchFamily="34" charset="0"/>
                <a:ea typeface="Verdana" panose="020B0604030504040204" pitchFamily="34" charset="0"/>
              </a:rPr>
              <a:t>Say your name.</a:t>
            </a:r>
            <a:endParaRPr lang="en-ID" sz="2800" b="1" dirty="0">
              <a:solidFill>
                <a:schemeClr val="tx1"/>
              </a:solidFill>
              <a:latin typeface="Verdana" panose="020B0604030504040204" pitchFamily="34" charset="0"/>
              <a:ea typeface="Verdana" panose="020B0604030504040204" pitchFamily="34" charset="0"/>
            </a:endParaRPr>
          </a:p>
        </p:txBody>
      </p:sp>
      <p:pic>
        <p:nvPicPr>
          <p:cNvPr id="13" name="Picture 12" descr="A picture containing text, businesscard, vector graphics&#10;&#10;Description automatically generated">
            <a:extLst>
              <a:ext uri="{FF2B5EF4-FFF2-40B4-BE49-F238E27FC236}">
                <a16:creationId xmlns:a16="http://schemas.microsoft.com/office/drawing/2014/main" id="{1F6D8741-A940-4D65-86A2-68543D70495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42888" y="2123268"/>
            <a:ext cx="5316160" cy="3880676"/>
          </a:xfrm>
          <a:prstGeom prst="rect">
            <a:avLst/>
          </a:prstGeom>
        </p:spPr>
      </p:pic>
      <p:sp>
        <p:nvSpPr>
          <p:cNvPr id="14" name="Flowchart: Alternate Process 13">
            <a:extLst>
              <a:ext uri="{FF2B5EF4-FFF2-40B4-BE49-F238E27FC236}">
                <a16:creationId xmlns:a16="http://schemas.microsoft.com/office/drawing/2014/main" id="{0CACA4AA-D342-4514-BA89-CE9725D51D12}"/>
              </a:ext>
            </a:extLst>
          </p:cNvPr>
          <p:cNvSpPr/>
          <p:nvPr/>
        </p:nvSpPr>
        <p:spPr>
          <a:xfrm>
            <a:off x="6947075" y="5442118"/>
            <a:ext cx="3782178" cy="735322"/>
          </a:xfrm>
          <a:prstGeom prst="flowChartAlternateProcess">
            <a:avLst/>
          </a:prstGeom>
          <a:solidFill>
            <a:srgbClr val="FFF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erdana" panose="020B0604030504040204" pitchFamily="34" charset="0"/>
                <a:ea typeface="Verdana" panose="020B0604030504040204" pitchFamily="34" charset="0"/>
              </a:rPr>
              <a:t>Write your name.</a:t>
            </a:r>
            <a:endParaRPr lang="en-ID" sz="2800" b="1" dirty="0">
              <a:solidFill>
                <a:schemeClr val="tx1"/>
              </a:solidFill>
              <a:latin typeface="Verdana" panose="020B0604030504040204" pitchFamily="34" charset="0"/>
              <a:ea typeface="Verdana" panose="020B0604030504040204" pitchFamily="34" charset="0"/>
            </a:endParaRPr>
          </a:p>
        </p:txBody>
      </p:sp>
      <p:sp>
        <p:nvSpPr>
          <p:cNvPr id="15" name="Speech Bubble: Rectangle with Corners Rounded 14">
            <a:extLst>
              <a:ext uri="{FF2B5EF4-FFF2-40B4-BE49-F238E27FC236}">
                <a16:creationId xmlns:a16="http://schemas.microsoft.com/office/drawing/2014/main" id="{0CCAE94B-8B62-45A4-985B-39D2DF346D13}"/>
              </a:ext>
            </a:extLst>
          </p:cNvPr>
          <p:cNvSpPr/>
          <p:nvPr/>
        </p:nvSpPr>
        <p:spPr>
          <a:xfrm>
            <a:off x="3718714" y="1146595"/>
            <a:ext cx="3174301" cy="794340"/>
          </a:xfrm>
          <a:prstGeom prst="wedgeRoundRectCallout">
            <a:avLst>
              <a:gd name="adj1" fmla="val -50304"/>
              <a:gd name="adj2" fmla="val 77542"/>
              <a:gd name="adj3" fmla="val 16667"/>
            </a:avLst>
          </a:prstGeom>
          <a:noFill/>
          <a:ln w="38100">
            <a:solidFill>
              <a:srgbClr val="E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My name’s Nurul.</a:t>
            </a:r>
            <a:endParaRPr lang="en-ID" sz="2400" dirty="0">
              <a:solidFill>
                <a:schemeClr val="tx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6532680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750" fill="hold"/>
                                        <p:tgtEl>
                                          <p:spTgt spid="5"/>
                                        </p:tgtEl>
                                        <p:attrNameLst>
                                          <p:attrName>ppt_w</p:attrName>
                                        </p:attrNameLst>
                                      </p:cBhvr>
                                      <p:tavLst>
                                        <p:tav tm="0">
                                          <p:val>
                                            <p:fltVal val="0"/>
                                          </p:val>
                                        </p:tav>
                                        <p:tav tm="100000">
                                          <p:val>
                                            <p:strVal val="#ppt_w"/>
                                          </p:val>
                                        </p:tav>
                                      </p:tavLst>
                                    </p:anim>
                                    <p:anim calcmode="lin" valueType="num">
                                      <p:cBhvr>
                                        <p:cTn id="21" dur="750" fill="hold"/>
                                        <p:tgtEl>
                                          <p:spTgt spid="5"/>
                                        </p:tgtEl>
                                        <p:attrNameLst>
                                          <p:attrName>ppt_h</p:attrName>
                                        </p:attrNameLst>
                                      </p:cBhvr>
                                      <p:tavLst>
                                        <p:tav tm="0">
                                          <p:val>
                                            <p:fltVal val="0"/>
                                          </p:val>
                                        </p:tav>
                                        <p:tav tm="100000">
                                          <p:val>
                                            <p:strVal val="#ppt_h"/>
                                          </p:val>
                                        </p:tav>
                                      </p:tavLst>
                                    </p:anim>
                                    <p:animEffect transition="in" filter="fade">
                                      <p:cBhvr>
                                        <p:cTn id="22" dur="750"/>
                                        <p:tgtEl>
                                          <p:spTgt spid="5"/>
                                        </p:tgtEl>
                                      </p:cBhvr>
                                    </p:animEffect>
                                  </p:childTnLst>
                                </p:cTn>
                              </p:par>
                            </p:childTnLst>
                          </p:cTn>
                        </p:par>
                        <p:par>
                          <p:cTn id="23" fill="hold">
                            <p:stCondLst>
                              <p:cond delay="1750"/>
                            </p:stCondLst>
                            <p:childTnLst>
                              <p:par>
                                <p:cTn id="24" presetID="53" presetClass="entr" presetSubtype="16"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750" fill="hold"/>
                                        <p:tgtEl>
                                          <p:spTgt spid="11"/>
                                        </p:tgtEl>
                                        <p:attrNameLst>
                                          <p:attrName>ppt_w</p:attrName>
                                        </p:attrNameLst>
                                      </p:cBhvr>
                                      <p:tavLst>
                                        <p:tav tm="0">
                                          <p:val>
                                            <p:fltVal val="0"/>
                                          </p:val>
                                        </p:tav>
                                        <p:tav tm="100000">
                                          <p:val>
                                            <p:strVal val="#ppt_w"/>
                                          </p:val>
                                        </p:tav>
                                      </p:tavLst>
                                    </p:anim>
                                    <p:anim calcmode="lin" valueType="num">
                                      <p:cBhvr>
                                        <p:cTn id="27" dur="750" fill="hold"/>
                                        <p:tgtEl>
                                          <p:spTgt spid="11"/>
                                        </p:tgtEl>
                                        <p:attrNameLst>
                                          <p:attrName>ppt_h</p:attrName>
                                        </p:attrNameLst>
                                      </p:cBhvr>
                                      <p:tavLst>
                                        <p:tav tm="0">
                                          <p:val>
                                            <p:fltVal val="0"/>
                                          </p:val>
                                        </p:tav>
                                        <p:tav tm="100000">
                                          <p:val>
                                            <p:strVal val="#ppt_h"/>
                                          </p:val>
                                        </p:tav>
                                      </p:tavLst>
                                    </p:anim>
                                    <p:animEffect transition="in" filter="fade">
                                      <p:cBhvr>
                                        <p:cTn id="28" dur="750"/>
                                        <p:tgtEl>
                                          <p:spTgt spid="11"/>
                                        </p:tgtEl>
                                      </p:cBhvr>
                                    </p:animEffect>
                                  </p:childTnLst>
                                </p:cTn>
                              </p:par>
                            </p:childTnLst>
                          </p:cTn>
                        </p:par>
                        <p:par>
                          <p:cTn id="29" fill="hold">
                            <p:stCondLst>
                              <p:cond delay="2500"/>
                            </p:stCondLst>
                            <p:childTnLst>
                              <p:par>
                                <p:cTn id="30" presetID="26" presetClass="entr" presetSubtype="0" fill="hold" grpId="0" nodeType="afterEffect">
                                  <p:stCondLst>
                                    <p:cond delay="100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80">
                                          <p:stCondLst>
                                            <p:cond delay="0"/>
                                          </p:stCondLst>
                                        </p:cTn>
                                        <p:tgtEl>
                                          <p:spTgt spid="15"/>
                                        </p:tgtEl>
                                      </p:cBhvr>
                                    </p:animEffect>
                                    <p:anim calcmode="lin" valueType="num">
                                      <p:cBhvr>
                                        <p:cTn id="3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8" dur="26">
                                          <p:stCondLst>
                                            <p:cond delay="650"/>
                                          </p:stCondLst>
                                        </p:cTn>
                                        <p:tgtEl>
                                          <p:spTgt spid="15"/>
                                        </p:tgtEl>
                                      </p:cBhvr>
                                      <p:to x="100000" y="60000"/>
                                    </p:animScale>
                                    <p:animScale>
                                      <p:cBhvr>
                                        <p:cTn id="39" dur="166" decel="50000">
                                          <p:stCondLst>
                                            <p:cond delay="676"/>
                                          </p:stCondLst>
                                        </p:cTn>
                                        <p:tgtEl>
                                          <p:spTgt spid="15"/>
                                        </p:tgtEl>
                                      </p:cBhvr>
                                      <p:to x="100000" y="100000"/>
                                    </p:animScale>
                                    <p:animScale>
                                      <p:cBhvr>
                                        <p:cTn id="40" dur="26">
                                          <p:stCondLst>
                                            <p:cond delay="1312"/>
                                          </p:stCondLst>
                                        </p:cTn>
                                        <p:tgtEl>
                                          <p:spTgt spid="15"/>
                                        </p:tgtEl>
                                      </p:cBhvr>
                                      <p:to x="100000" y="80000"/>
                                    </p:animScale>
                                    <p:animScale>
                                      <p:cBhvr>
                                        <p:cTn id="41" dur="166" decel="50000">
                                          <p:stCondLst>
                                            <p:cond delay="1338"/>
                                          </p:stCondLst>
                                        </p:cTn>
                                        <p:tgtEl>
                                          <p:spTgt spid="15"/>
                                        </p:tgtEl>
                                      </p:cBhvr>
                                      <p:to x="100000" y="100000"/>
                                    </p:animScale>
                                    <p:animScale>
                                      <p:cBhvr>
                                        <p:cTn id="42" dur="26">
                                          <p:stCondLst>
                                            <p:cond delay="1642"/>
                                          </p:stCondLst>
                                        </p:cTn>
                                        <p:tgtEl>
                                          <p:spTgt spid="15"/>
                                        </p:tgtEl>
                                      </p:cBhvr>
                                      <p:to x="100000" y="90000"/>
                                    </p:animScale>
                                    <p:animScale>
                                      <p:cBhvr>
                                        <p:cTn id="43" dur="166" decel="50000">
                                          <p:stCondLst>
                                            <p:cond delay="1668"/>
                                          </p:stCondLst>
                                        </p:cTn>
                                        <p:tgtEl>
                                          <p:spTgt spid="15"/>
                                        </p:tgtEl>
                                      </p:cBhvr>
                                      <p:to x="100000" y="100000"/>
                                    </p:animScale>
                                    <p:animScale>
                                      <p:cBhvr>
                                        <p:cTn id="44" dur="26">
                                          <p:stCondLst>
                                            <p:cond delay="1808"/>
                                          </p:stCondLst>
                                        </p:cTn>
                                        <p:tgtEl>
                                          <p:spTgt spid="15"/>
                                        </p:tgtEl>
                                      </p:cBhvr>
                                      <p:to x="100000" y="95000"/>
                                    </p:animScale>
                                    <p:animScale>
                                      <p:cBhvr>
                                        <p:cTn id="45" dur="166" decel="50000">
                                          <p:stCondLst>
                                            <p:cond delay="1834"/>
                                          </p:stCondLst>
                                        </p:cTn>
                                        <p:tgtEl>
                                          <p:spTgt spid="15"/>
                                        </p:tgtEl>
                                      </p:cBhvr>
                                      <p:to x="100000" y="100000"/>
                                    </p:animScale>
                                  </p:childTnLst>
                                </p:cTn>
                              </p:par>
                            </p:childTnLst>
                          </p:cTn>
                        </p:par>
                        <p:par>
                          <p:cTn id="46" fill="hold">
                            <p:stCondLst>
                              <p:cond delay="5500"/>
                            </p:stCondLst>
                            <p:childTnLst>
                              <p:par>
                                <p:cTn id="47" presetID="53" presetClass="entr" presetSubtype="16" fill="hold" grpId="0" nodeType="afterEffect">
                                  <p:stCondLst>
                                    <p:cond delay="500"/>
                                  </p:stCondLst>
                                  <p:childTnLst>
                                    <p:set>
                                      <p:cBhvr>
                                        <p:cTn id="48" dur="1" fill="hold">
                                          <p:stCondLst>
                                            <p:cond delay="0"/>
                                          </p:stCondLst>
                                        </p:cTn>
                                        <p:tgtEl>
                                          <p:spTgt spid="14"/>
                                        </p:tgtEl>
                                        <p:attrNameLst>
                                          <p:attrName>style.visibility</p:attrName>
                                        </p:attrNameLst>
                                      </p:cBhvr>
                                      <p:to>
                                        <p:strVal val="visible"/>
                                      </p:to>
                                    </p:set>
                                    <p:anim calcmode="lin" valueType="num">
                                      <p:cBhvr>
                                        <p:cTn id="49" dur="750" fill="hold"/>
                                        <p:tgtEl>
                                          <p:spTgt spid="14"/>
                                        </p:tgtEl>
                                        <p:attrNameLst>
                                          <p:attrName>ppt_w</p:attrName>
                                        </p:attrNameLst>
                                      </p:cBhvr>
                                      <p:tavLst>
                                        <p:tav tm="0">
                                          <p:val>
                                            <p:fltVal val="0"/>
                                          </p:val>
                                        </p:tav>
                                        <p:tav tm="100000">
                                          <p:val>
                                            <p:strVal val="#ppt_w"/>
                                          </p:val>
                                        </p:tav>
                                      </p:tavLst>
                                    </p:anim>
                                    <p:anim calcmode="lin" valueType="num">
                                      <p:cBhvr>
                                        <p:cTn id="50" dur="750" fill="hold"/>
                                        <p:tgtEl>
                                          <p:spTgt spid="14"/>
                                        </p:tgtEl>
                                        <p:attrNameLst>
                                          <p:attrName>ppt_h</p:attrName>
                                        </p:attrNameLst>
                                      </p:cBhvr>
                                      <p:tavLst>
                                        <p:tav tm="0">
                                          <p:val>
                                            <p:fltVal val="0"/>
                                          </p:val>
                                        </p:tav>
                                        <p:tav tm="100000">
                                          <p:val>
                                            <p:strVal val="#ppt_h"/>
                                          </p:val>
                                        </p:tav>
                                      </p:tavLst>
                                    </p:anim>
                                    <p:animEffect transition="in" filter="fade">
                                      <p:cBhvr>
                                        <p:cTn id="51" dur="750"/>
                                        <p:tgtEl>
                                          <p:spTgt spid="14"/>
                                        </p:tgtEl>
                                      </p:cBhvr>
                                    </p:animEffect>
                                  </p:childTnLst>
                                </p:cTn>
                              </p:par>
                            </p:childTnLst>
                          </p:cTn>
                        </p:par>
                        <p:par>
                          <p:cTn id="52" fill="hold">
                            <p:stCondLst>
                              <p:cond delay="6750"/>
                            </p:stCondLst>
                            <p:childTnLst>
                              <p:par>
                                <p:cTn id="53" presetID="53" presetClass="entr" presetSubtype="16" fill="hold" nodeType="afterEffect">
                                  <p:stCondLst>
                                    <p:cond delay="500"/>
                                  </p:stCondLst>
                                  <p:childTnLst>
                                    <p:set>
                                      <p:cBhvr>
                                        <p:cTn id="54" dur="1" fill="hold">
                                          <p:stCondLst>
                                            <p:cond delay="0"/>
                                          </p:stCondLst>
                                        </p:cTn>
                                        <p:tgtEl>
                                          <p:spTgt spid="13"/>
                                        </p:tgtEl>
                                        <p:attrNameLst>
                                          <p:attrName>style.visibility</p:attrName>
                                        </p:attrNameLst>
                                      </p:cBhvr>
                                      <p:to>
                                        <p:strVal val="visible"/>
                                      </p:to>
                                    </p:set>
                                    <p:anim calcmode="lin" valueType="num">
                                      <p:cBhvr>
                                        <p:cTn id="55" dur="750" fill="hold"/>
                                        <p:tgtEl>
                                          <p:spTgt spid="13"/>
                                        </p:tgtEl>
                                        <p:attrNameLst>
                                          <p:attrName>ppt_w</p:attrName>
                                        </p:attrNameLst>
                                      </p:cBhvr>
                                      <p:tavLst>
                                        <p:tav tm="0">
                                          <p:val>
                                            <p:fltVal val="0"/>
                                          </p:val>
                                        </p:tav>
                                        <p:tav tm="100000">
                                          <p:val>
                                            <p:strVal val="#ppt_w"/>
                                          </p:val>
                                        </p:tav>
                                      </p:tavLst>
                                    </p:anim>
                                    <p:anim calcmode="lin" valueType="num">
                                      <p:cBhvr>
                                        <p:cTn id="56" dur="750" fill="hold"/>
                                        <p:tgtEl>
                                          <p:spTgt spid="13"/>
                                        </p:tgtEl>
                                        <p:attrNameLst>
                                          <p:attrName>ppt_h</p:attrName>
                                        </p:attrNameLst>
                                      </p:cBhvr>
                                      <p:tavLst>
                                        <p:tav tm="0">
                                          <p:val>
                                            <p:fltVal val="0"/>
                                          </p:val>
                                        </p:tav>
                                        <p:tav tm="100000">
                                          <p:val>
                                            <p:strVal val="#ppt_h"/>
                                          </p:val>
                                        </p:tav>
                                      </p:tavLst>
                                    </p:anim>
                                    <p:animEffect transition="in" filter="fade">
                                      <p:cBhvr>
                                        <p:cTn id="5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1"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31">
            <a:extLst>
              <a:ext uri="{FF2B5EF4-FFF2-40B4-BE49-F238E27FC236}">
                <a16:creationId xmlns:a16="http://schemas.microsoft.com/office/drawing/2014/main" id="{0EEA8BDF-2B29-4674-AEB4-DDA6AE26CF3B}"/>
              </a:ext>
            </a:extLst>
          </p:cNvPr>
          <p:cNvSpPr/>
          <p:nvPr/>
        </p:nvSpPr>
        <p:spPr>
          <a:xfrm>
            <a:off x="385480" y="438709"/>
            <a:ext cx="731065" cy="712922"/>
          </a:xfrm>
          <a:prstGeom prst="roundRect">
            <a:avLst/>
          </a:prstGeom>
          <a:solidFill>
            <a:srgbClr val="FFC088"/>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G.</a:t>
            </a:r>
          </a:p>
        </p:txBody>
      </p:sp>
      <p:pic>
        <p:nvPicPr>
          <p:cNvPr id="12" name="Picture 11" descr="A picture containing diagram&#10;&#10;Description automatically generated">
            <a:extLst>
              <a:ext uri="{FF2B5EF4-FFF2-40B4-BE49-F238E27FC236}">
                <a16:creationId xmlns:a16="http://schemas.microsoft.com/office/drawing/2014/main" id="{E30562F6-9C11-4F07-9218-B24E1C3024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81087" y="1594372"/>
            <a:ext cx="4622188" cy="3374092"/>
          </a:xfrm>
          <a:prstGeom prst="rect">
            <a:avLst/>
          </a:prstGeom>
        </p:spPr>
      </p:pic>
      <p:sp>
        <p:nvSpPr>
          <p:cNvPr id="16" name="Flowchart: Alternate Process 15">
            <a:extLst>
              <a:ext uri="{FF2B5EF4-FFF2-40B4-BE49-F238E27FC236}">
                <a16:creationId xmlns:a16="http://schemas.microsoft.com/office/drawing/2014/main" id="{4C0C60C7-1602-41A6-A38D-5044D4EC4A98}"/>
              </a:ext>
            </a:extLst>
          </p:cNvPr>
          <p:cNvSpPr/>
          <p:nvPr/>
        </p:nvSpPr>
        <p:spPr>
          <a:xfrm>
            <a:off x="7317796" y="5173038"/>
            <a:ext cx="3850535" cy="752839"/>
          </a:xfrm>
          <a:prstGeom prst="flowChartAlternateProcess">
            <a:avLst/>
          </a:prstGeom>
          <a:solidFill>
            <a:srgbClr val="FFF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erdana" panose="020B0604030504040204" pitchFamily="34" charset="0"/>
                <a:ea typeface="Verdana" panose="020B0604030504040204" pitchFamily="34" charset="0"/>
              </a:rPr>
              <a:t>Spell your name.</a:t>
            </a:r>
            <a:endParaRPr lang="en-ID" sz="2800" b="1" dirty="0">
              <a:solidFill>
                <a:schemeClr val="tx1"/>
              </a:solidFill>
              <a:latin typeface="Verdana" panose="020B0604030504040204" pitchFamily="34" charset="0"/>
              <a:ea typeface="Verdana" panose="020B0604030504040204" pitchFamily="34" charset="0"/>
            </a:endParaRPr>
          </a:p>
        </p:txBody>
      </p:sp>
      <p:pic>
        <p:nvPicPr>
          <p:cNvPr id="10" name="Picture 9" descr="A picture containing diagram&#10;&#10;Description automatically generated">
            <a:extLst>
              <a:ext uri="{FF2B5EF4-FFF2-40B4-BE49-F238E27FC236}">
                <a16:creationId xmlns:a16="http://schemas.microsoft.com/office/drawing/2014/main" id="{9AEA1406-0CC6-4812-9EEF-9D4D3D95785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6263" y="1581938"/>
            <a:ext cx="4622188" cy="3374092"/>
          </a:xfrm>
          <a:prstGeom prst="rect">
            <a:avLst/>
          </a:prstGeom>
        </p:spPr>
      </p:pic>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Listen and do.</a:t>
            </a:r>
            <a:endParaRPr lang="en-ID" sz="4000" b="1" dirty="0">
              <a:latin typeface="Verdana" panose="020B0604030504040204" pitchFamily="34" charset="0"/>
              <a:ea typeface="Verdana" panose="020B0604030504040204" pitchFamily="34" charset="0"/>
            </a:endParaRPr>
          </a:p>
        </p:txBody>
      </p:sp>
      <p:sp>
        <p:nvSpPr>
          <p:cNvPr id="11" name="Flowchart: Alternate Process 10">
            <a:extLst>
              <a:ext uri="{FF2B5EF4-FFF2-40B4-BE49-F238E27FC236}">
                <a16:creationId xmlns:a16="http://schemas.microsoft.com/office/drawing/2014/main" id="{F43A3A7B-E027-44B3-AF6D-C1A6334512ED}"/>
              </a:ext>
            </a:extLst>
          </p:cNvPr>
          <p:cNvSpPr/>
          <p:nvPr/>
        </p:nvSpPr>
        <p:spPr>
          <a:xfrm>
            <a:off x="1412089" y="5173037"/>
            <a:ext cx="3850536" cy="752840"/>
          </a:xfrm>
          <a:prstGeom prst="flowChartAlternateProcess">
            <a:avLst/>
          </a:prstGeom>
          <a:solidFill>
            <a:srgbClr val="FFF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erdana" panose="020B0604030504040204" pitchFamily="34" charset="0"/>
                <a:ea typeface="Verdana" panose="020B0604030504040204" pitchFamily="34" charset="0"/>
              </a:rPr>
              <a:t>Show your name.</a:t>
            </a:r>
            <a:endParaRPr lang="en-ID" sz="2800" b="1" dirty="0">
              <a:solidFill>
                <a:schemeClr val="tx1"/>
              </a:solidFill>
              <a:latin typeface="Verdana" panose="020B0604030504040204" pitchFamily="34" charset="0"/>
              <a:ea typeface="Verdana" panose="020B0604030504040204" pitchFamily="34" charset="0"/>
            </a:endParaRPr>
          </a:p>
        </p:txBody>
      </p:sp>
      <p:sp>
        <p:nvSpPr>
          <p:cNvPr id="15" name="Speech Bubble: Rectangle with Corners Rounded 14">
            <a:extLst>
              <a:ext uri="{FF2B5EF4-FFF2-40B4-BE49-F238E27FC236}">
                <a16:creationId xmlns:a16="http://schemas.microsoft.com/office/drawing/2014/main" id="{0CCAE94B-8B62-45A4-985B-39D2DF346D13}"/>
              </a:ext>
            </a:extLst>
          </p:cNvPr>
          <p:cNvSpPr/>
          <p:nvPr/>
        </p:nvSpPr>
        <p:spPr>
          <a:xfrm>
            <a:off x="9617773" y="1238332"/>
            <a:ext cx="2157131" cy="579912"/>
          </a:xfrm>
          <a:prstGeom prst="wedgeRoundRectCallout">
            <a:avLst>
              <a:gd name="adj1" fmla="val -31291"/>
              <a:gd name="adj2" fmla="val 112598"/>
              <a:gd name="adj3" fmla="val 16667"/>
            </a:avLst>
          </a:prstGeom>
          <a:noFill/>
          <a:ln w="38100">
            <a:solidFill>
              <a:srgbClr val="E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N-U-R-U-L</a:t>
            </a:r>
            <a:endParaRPr lang="en-ID" sz="2400" dirty="0">
              <a:solidFill>
                <a:schemeClr val="tx1"/>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E7B2F6A4-EEBD-41E8-BA59-ACDACB5E7372}"/>
              </a:ext>
            </a:extLst>
          </p:cNvPr>
          <p:cNvSpPr txBox="1"/>
          <p:nvPr/>
        </p:nvSpPr>
        <p:spPr>
          <a:xfrm>
            <a:off x="2200832" y="2517982"/>
            <a:ext cx="1509451" cy="523220"/>
          </a:xfrm>
          <a:prstGeom prst="rect">
            <a:avLst/>
          </a:prstGeom>
          <a:noFill/>
        </p:spPr>
        <p:txBody>
          <a:bodyPr wrap="square" rtlCol="0">
            <a:spAutoFit/>
          </a:bodyPr>
          <a:lstStyle/>
          <a:p>
            <a:r>
              <a:rPr lang="en-US" sz="2800" dirty="0"/>
              <a:t>NURUL</a:t>
            </a:r>
            <a:endParaRPr lang="en-ID" sz="2800" dirty="0"/>
          </a:p>
        </p:txBody>
      </p:sp>
      <p:sp>
        <p:nvSpPr>
          <p:cNvPr id="17" name="TextBox 16">
            <a:extLst>
              <a:ext uri="{FF2B5EF4-FFF2-40B4-BE49-F238E27FC236}">
                <a16:creationId xmlns:a16="http://schemas.microsoft.com/office/drawing/2014/main" id="{8704AB3C-BC42-4D58-8E97-9C11448FE22C}"/>
              </a:ext>
            </a:extLst>
          </p:cNvPr>
          <p:cNvSpPr txBox="1"/>
          <p:nvPr/>
        </p:nvSpPr>
        <p:spPr>
          <a:xfrm>
            <a:off x="7733613" y="2517982"/>
            <a:ext cx="1509451" cy="523220"/>
          </a:xfrm>
          <a:prstGeom prst="rect">
            <a:avLst/>
          </a:prstGeom>
          <a:noFill/>
        </p:spPr>
        <p:txBody>
          <a:bodyPr wrap="square" rtlCol="0">
            <a:spAutoFit/>
          </a:bodyPr>
          <a:lstStyle/>
          <a:p>
            <a:r>
              <a:rPr lang="en-US" sz="2800" dirty="0"/>
              <a:t>NURUL</a:t>
            </a:r>
            <a:endParaRPr lang="en-ID" sz="2800" dirty="0"/>
          </a:p>
        </p:txBody>
      </p:sp>
    </p:spTree>
    <p:extLst>
      <p:ext uri="{BB962C8B-B14F-4D97-AF65-F5344CB8AC3E}">
        <p14:creationId xmlns:p14="http://schemas.microsoft.com/office/powerpoint/2010/main" val="342910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75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0" nodeType="withEffect">
                                  <p:stCondLst>
                                    <p:cond delay="175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par>
                                <p:cTn id="15" presetID="53" presetClass="entr" presetSubtype="16" fill="hold" grpId="0" nodeType="withEffect">
                                  <p:stCondLst>
                                    <p:cond delay="175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par>
                          <p:cTn id="20" fill="hold">
                            <p:stCondLst>
                              <p:cond delay="2750"/>
                            </p:stCondLst>
                            <p:childTnLst>
                              <p:par>
                                <p:cTn id="21" presetID="53" presetClass="entr" presetSubtype="16" fill="hold" nodeType="afterEffect">
                                  <p:stCondLst>
                                    <p:cond delay="100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Effect transition="in" filter="fade">
                                      <p:cBhvr>
                                        <p:cTn id="25" dur="1000"/>
                                        <p:tgtEl>
                                          <p:spTgt spid="12"/>
                                        </p:tgtEl>
                                      </p:cBhvr>
                                    </p:animEffect>
                                  </p:childTnLst>
                                </p:cTn>
                              </p:par>
                              <p:par>
                                <p:cTn id="26" presetID="53" presetClass="entr" presetSubtype="16" fill="hold" grpId="0" nodeType="withEffect">
                                  <p:stCondLst>
                                    <p:cond delay="75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Effect transition="in" filter="fade">
                                      <p:cBhvr>
                                        <p:cTn id="30" dur="1000"/>
                                        <p:tgtEl>
                                          <p:spTgt spid="16"/>
                                        </p:tgtEl>
                                      </p:cBhvr>
                                    </p:animEffect>
                                  </p:childTnLst>
                                </p:cTn>
                              </p:par>
                              <p:par>
                                <p:cTn id="31" presetID="53" presetClass="entr" presetSubtype="16" fill="hold" grpId="0" nodeType="withEffect">
                                  <p:stCondLst>
                                    <p:cond delay="75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ppt_w</p:attrName>
                                        </p:attrNameLst>
                                      </p:cBhvr>
                                      <p:tavLst>
                                        <p:tav tm="0">
                                          <p:val>
                                            <p:fltVal val="0"/>
                                          </p:val>
                                        </p:tav>
                                        <p:tav tm="100000">
                                          <p:val>
                                            <p:strVal val="#ppt_w"/>
                                          </p:val>
                                        </p:tav>
                                      </p:tavLst>
                                    </p:anim>
                                    <p:anim calcmode="lin" valueType="num">
                                      <p:cBhvr>
                                        <p:cTn id="34" dur="1000" fill="hold"/>
                                        <p:tgtEl>
                                          <p:spTgt spid="17"/>
                                        </p:tgtEl>
                                        <p:attrNameLst>
                                          <p:attrName>ppt_h</p:attrName>
                                        </p:attrNameLst>
                                      </p:cBhvr>
                                      <p:tavLst>
                                        <p:tav tm="0">
                                          <p:val>
                                            <p:fltVal val="0"/>
                                          </p:val>
                                        </p:tav>
                                        <p:tav tm="100000">
                                          <p:val>
                                            <p:strVal val="#ppt_h"/>
                                          </p:val>
                                        </p:tav>
                                      </p:tavLst>
                                    </p:anim>
                                    <p:animEffect transition="in" filter="fade">
                                      <p:cBhvr>
                                        <p:cTn id="35" dur="1000"/>
                                        <p:tgtEl>
                                          <p:spTgt spid="17"/>
                                        </p:tgtEl>
                                      </p:cBhvr>
                                    </p:animEffect>
                                  </p:childTnLst>
                                </p:cTn>
                              </p:par>
                            </p:childTnLst>
                          </p:cTn>
                        </p:par>
                        <p:par>
                          <p:cTn id="36" fill="hold">
                            <p:stCondLst>
                              <p:cond delay="4750"/>
                            </p:stCondLst>
                            <p:childTnLst>
                              <p:par>
                                <p:cTn id="37" presetID="26" presetClass="entr" presetSubtype="0" fill="hold" grpId="0" nodeType="afterEffect">
                                  <p:stCondLst>
                                    <p:cond delay="75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427">
                                          <p:stCondLst>
                                            <p:cond delay="0"/>
                                          </p:stCondLst>
                                        </p:cTn>
                                        <p:tgtEl>
                                          <p:spTgt spid="15"/>
                                        </p:tgtEl>
                                      </p:cBhvr>
                                    </p:animEffect>
                                    <p:anim calcmode="lin" valueType="num">
                                      <p:cBhvr>
                                        <p:cTn id="40" dur="1344"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1" dur="490"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2" dur="490" tmFilter="0, 0; 0.125,0.2665; 0.25,0.4; 0.375,0.465; 0.5,0.5;  0.625,0.535; 0.75,0.6; 0.875,0.7335; 1,1">
                                          <p:stCondLst>
                                            <p:cond delay="490"/>
                                          </p:stCondLst>
                                        </p:cTn>
                                        <p:tgtEl>
                                          <p:spTgt spid="15"/>
                                        </p:tgtEl>
                                        <p:attrNameLst>
                                          <p:attrName>ppt_y</p:attrName>
                                        </p:attrNameLst>
                                      </p:cBhvr>
                                      <p:tavLst>
                                        <p:tav tm="0" fmla="#ppt_y-sin(pi*$)/9">
                                          <p:val>
                                            <p:fltVal val="0"/>
                                          </p:val>
                                        </p:tav>
                                        <p:tav tm="100000">
                                          <p:val>
                                            <p:fltVal val="1"/>
                                          </p:val>
                                        </p:tav>
                                      </p:tavLst>
                                    </p:anim>
                                    <p:anim calcmode="lin" valueType="num">
                                      <p:cBhvr>
                                        <p:cTn id="43" dur="2" tmFilter="0, 0; 0.125,0.2665; 0.25,0.4; 0.375,0.465; 0.5,0.5;  0.625,0.535; 0.75,0.6; 0.875,0.7335; 1,1">
                                          <p:stCondLst>
                                            <p:cond delay="977"/>
                                          </p:stCondLst>
                                        </p:cTn>
                                        <p:tgtEl>
                                          <p:spTgt spid="15"/>
                                        </p:tgtEl>
                                        <p:attrNameLst>
                                          <p:attrName>ppt_y</p:attrName>
                                        </p:attrNameLst>
                                      </p:cBhvr>
                                      <p:tavLst>
                                        <p:tav tm="0" fmla="#ppt_y-sin(pi*$)/27">
                                          <p:val>
                                            <p:fltVal val="0"/>
                                          </p:val>
                                        </p:tav>
                                        <p:tav tm="100000">
                                          <p:val>
                                            <p:fltVal val="1"/>
                                          </p:val>
                                        </p:tav>
                                      </p:tavLst>
                                    </p:anim>
                                    <p:anim calcmode="lin" valueType="num">
                                      <p:cBhvr>
                                        <p:cTn id="44" dur="1" tmFilter="0, 0; 0.125,0.2665; 0.25,0.4; 0.375,0.465; 0.5,0.5;  0.625,0.535; 0.75,0.6; 0.875,0.7335; 1,1">
                                          <p:stCondLst>
                                            <p:cond delay="1499"/>
                                          </p:stCondLst>
                                        </p:cTn>
                                        <p:tgtEl>
                                          <p:spTgt spid="15"/>
                                        </p:tgtEl>
                                        <p:attrNameLst>
                                          <p:attrName>ppt_y</p:attrName>
                                        </p:attrNameLst>
                                      </p:cBhvr>
                                      <p:tavLst>
                                        <p:tav tm="0" fmla="#ppt_y-sin(pi*$)/81">
                                          <p:val>
                                            <p:fltVal val="0"/>
                                          </p:val>
                                        </p:tav>
                                        <p:tav tm="100000">
                                          <p:val>
                                            <p:fltVal val="1"/>
                                          </p:val>
                                        </p:tav>
                                      </p:tavLst>
                                    </p:anim>
                                    <p:animScale>
                                      <p:cBhvr>
                                        <p:cTn id="45" dur="1">
                                          <p:stCondLst>
                                            <p:cond delay="479"/>
                                          </p:stCondLst>
                                        </p:cTn>
                                        <p:tgtEl>
                                          <p:spTgt spid="15"/>
                                        </p:tgtEl>
                                      </p:cBhvr>
                                      <p:to x="100000" y="60000"/>
                                    </p:animScale>
                                    <p:animScale>
                                      <p:cBhvr>
                                        <p:cTn id="46" dur="1" decel="50000">
                                          <p:stCondLst>
                                            <p:cond delay="499"/>
                                          </p:stCondLst>
                                        </p:cTn>
                                        <p:tgtEl>
                                          <p:spTgt spid="15"/>
                                        </p:tgtEl>
                                      </p:cBhvr>
                                      <p:to x="100000" y="100000"/>
                                    </p:animScale>
                                    <p:animScale>
                                      <p:cBhvr>
                                        <p:cTn id="47" dur="1">
                                          <p:stCondLst>
                                            <p:cond delay="968"/>
                                          </p:stCondLst>
                                        </p:cTn>
                                        <p:tgtEl>
                                          <p:spTgt spid="15"/>
                                        </p:tgtEl>
                                      </p:cBhvr>
                                      <p:to x="100000" y="80000"/>
                                    </p:animScale>
                                    <p:animScale>
                                      <p:cBhvr>
                                        <p:cTn id="48" dur="1" decel="50000">
                                          <p:stCondLst>
                                            <p:cond delay="987"/>
                                          </p:stCondLst>
                                        </p:cTn>
                                        <p:tgtEl>
                                          <p:spTgt spid="15"/>
                                        </p:tgtEl>
                                      </p:cBhvr>
                                      <p:to x="100000" y="100000"/>
                                    </p:animScale>
                                    <p:animScale>
                                      <p:cBhvr>
                                        <p:cTn id="49" dur="1">
                                          <p:stCondLst>
                                            <p:cond delay="1499"/>
                                          </p:stCondLst>
                                        </p:cTn>
                                        <p:tgtEl>
                                          <p:spTgt spid="15"/>
                                        </p:tgtEl>
                                      </p:cBhvr>
                                      <p:to x="100000" y="90000"/>
                                    </p:animScale>
                                    <p:animScale>
                                      <p:cBhvr>
                                        <p:cTn id="50" dur="1" decel="50000">
                                          <p:stCondLst>
                                            <p:cond delay="1499"/>
                                          </p:stCondLst>
                                        </p:cTn>
                                        <p:tgtEl>
                                          <p:spTgt spid="15"/>
                                        </p:tgtEl>
                                      </p:cBhvr>
                                      <p:to x="100000" y="100000"/>
                                    </p:animScale>
                                    <p:animScale>
                                      <p:cBhvr>
                                        <p:cTn id="51" dur="1">
                                          <p:stCondLst>
                                            <p:cond delay="1499"/>
                                          </p:stCondLst>
                                        </p:cTn>
                                        <p:tgtEl>
                                          <p:spTgt spid="15"/>
                                        </p:tgtEl>
                                      </p:cBhvr>
                                      <p:to x="100000" y="95000"/>
                                    </p:animScale>
                                    <p:animScale>
                                      <p:cBhvr>
                                        <p:cTn id="52" dur="1" decel="50000">
                                          <p:stCondLst>
                                            <p:cond delay="1499"/>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15" grpId="0" animBg="1"/>
      <p:bldP spid="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Listen and talk.</a:t>
            </a:r>
            <a:endParaRPr lang="en-ID" sz="4000" b="1" dirty="0">
              <a:latin typeface="Verdana" panose="020B0604030504040204" pitchFamily="34" charset="0"/>
              <a:ea typeface="Verdana" panose="020B0604030504040204" pitchFamily="34" charset="0"/>
            </a:endParaRPr>
          </a:p>
        </p:txBody>
      </p:sp>
      <p:pic>
        <p:nvPicPr>
          <p:cNvPr id="6" name="Picture 5" descr="A picture containing text, doll, toy&#10;&#10;Description automatically generated">
            <a:extLst>
              <a:ext uri="{FF2B5EF4-FFF2-40B4-BE49-F238E27FC236}">
                <a16:creationId xmlns:a16="http://schemas.microsoft.com/office/drawing/2014/main" id="{24BE0461-A60C-4552-9AFC-D15B1FE815C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486" r="21736"/>
          <a:stretch/>
        </p:blipFill>
        <p:spPr>
          <a:xfrm flipH="1">
            <a:off x="3829876" y="1867169"/>
            <a:ext cx="3790123" cy="4552122"/>
          </a:xfrm>
          <a:prstGeom prst="rect">
            <a:avLst/>
          </a:prstGeom>
        </p:spPr>
      </p:pic>
      <p:sp>
        <p:nvSpPr>
          <p:cNvPr id="13" name="Speech Bubble: Rectangle with Corners Rounded 12">
            <a:extLst>
              <a:ext uri="{FF2B5EF4-FFF2-40B4-BE49-F238E27FC236}">
                <a16:creationId xmlns:a16="http://schemas.microsoft.com/office/drawing/2014/main" id="{53EFD45C-CD7D-44F8-A9EA-6160AA4C5CB8}"/>
              </a:ext>
            </a:extLst>
          </p:cNvPr>
          <p:cNvSpPr/>
          <p:nvPr/>
        </p:nvSpPr>
        <p:spPr>
          <a:xfrm>
            <a:off x="1152939" y="1439803"/>
            <a:ext cx="3352800" cy="927083"/>
          </a:xfrm>
          <a:prstGeom prst="wedgeRoundRectCallout">
            <a:avLst>
              <a:gd name="adj1" fmla="val 42112"/>
              <a:gd name="adj2" fmla="val 77103"/>
              <a:gd name="adj3" fmla="val 16667"/>
            </a:avLst>
          </a:prstGeom>
          <a:noFill/>
          <a:ln w="38100">
            <a:solidFill>
              <a:srgbClr val="E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Excuse me. What’s your name?</a:t>
            </a:r>
            <a:endParaRPr lang="en-ID" sz="2400" dirty="0">
              <a:solidFill>
                <a:schemeClr val="tx1"/>
              </a:solidFill>
              <a:latin typeface="Verdana" panose="020B0604030504040204" pitchFamily="34" charset="0"/>
              <a:ea typeface="Verdana" panose="020B0604030504040204" pitchFamily="34" charset="0"/>
            </a:endParaRPr>
          </a:p>
        </p:txBody>
      </p:sp>
      <p:sp>
        <p:nvSpPr>
          <p:cNvPr id="14" name="Speech Bubble: Rectangle with Corners Rounded 13">
            <a:extLst>
              <a:ext uri="{FF2B5EF4-FFF2-40B4-BE49-F238E27FC236}">
                <a16:creationId xmlns:a16="http://schemas.microsoft.com/office/drawing/2014/main" id="{72CE1AE2-E069-4922-8549-7D159B6639A1}"/>
              </a:ext>
            </a:extLst>
          </p:cNvPr>
          <p:cNvSpPr/>
          <p:nvPr/>
        </p:nvSpPr>
        <p:spPr>
          <a:xfrm>
            <a:off x="673768" y="2660094"/>
            <a:ext cx="2998381" cy="1146279"/>
          </a:xfrm>
          <a:prstGeom prst="wedgeRoundRectCallout">
            <a:avLst>
              <a:gd name="adj1" fmla="val 59412"/>
              <a:gd name="adj2" fmla="val -10885"/>
              <a:gd name="adj3" fmla="val 16667"/>
            </a:avLst>
          </a:prstGeom>
          <a:noFill/>
          <a:ln w="38100">
            <a:solidFill>
              <a:srgbClr val="E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How do you spell your name?</a:t>
            </a:r>
            <a:endParaRPr lang="en-ID" sz="2400" dirty="0">
              <a:solidFill>
                <a:schemeClr val="tx1"/>
              </a:solidFill>
              <a:latin typeface="Verdana" panose="020B0604030504040204" pitchFamily="34" charset="0"/>
              <a:ea typeface="Verdana" panose="020B0604030504040204" pitchFamily="34" charset="0"/>
            </a:endParaRPr>
          </a:p>
        </p:txBody>
      </p:sp>
      <p:sp>
        <p:nvSpPr>
          <p:cNvPr id="18" name="Speech Bubble: Rectangle with Corners Rounded 17">
            <a:extLst>
              <a:ext uri="{FF2B5EF4-FFF2-40B4-BE49-F238E27FC236}">
                <a16:creationId xmlns:a16="http://schemas.microsoft.com/office/drawing/2014/main" id="{339A7254-6C18-4AC3-BA5B-575B2CBA7974}"/>
              </a:ext>
            </a:extLst>
          </p:cNvPr>
          <p:cNvSpPr/>
          <p:nvPr/>
        </p:nvSpPr>
        <p:spPr>
          <a:xfrm>
            <a:off x="1888313" y="3985408"/>
            <a:ext cx="1972154" cy="605900"/>
          </a:xfrm>
          <a:prstGeom prst="wedgeRoundRectCallout">
            <a:avLst>
              <a:gd name="adj1" fmla="val 58222"/>
              <a:gd name="adj2" fmla="val -50198"/>
              <a:gd name="adj3" fmla="val 16667"/>
            </a:avLst>
          </a:prstGeom>
          <a:noFill/>
          <a:ln w="38100">
            <a:solidFill>
              <a:srgbClr val="E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K-E-V-I-N.</a:t>
            </a:r>
            <a:endParaRPr lang="en-ID" sz="2400" dirty="0">
              <a:solidFill>
                <a:schemeClr val="tx1"/>
              </a:solidFill>
              <a:latin typeface="Verdana" panose="020B0604030504040204" pitchFamily="34" charset="0"/>
              <a:ea typeface="Verdana" panose="020B0604030504040204" pitchFamily="34" charset="0"/>
            </a:endParaRPr>
          </a:p>
        </p:txBody>
      </p:sp>
      <p:sp>
        <p:nvSpPr>
          <p:cNvPr id="19" name="Speech Bubble: Rectangle with Corners Rounded 18">
            <a:extLst>
              <a:ext uri="{FF2B5EF4-FFF2-40B4-BE49-F238E27FC236}">
                <a16:creationId xmlns:a16="http://schemas.microsoft.com/office/drawing/2014/main" id="{198F109D-027C-42A9-B83B-40B6A104FA38}"/>
              </a:ext>
            </a:extLst>
          </p:cNvPr>
          <p:cNvSpPr/>
          <p:nvPr/>
        </p:nvSpPr>
        <p:spPr>
          <a:xfrm>
            <a:off x="673768" y="5199000"/>
            <a:ext cx="3056233" cy="755234"/>
          </a:xfrm>
          <a:prstGeom prst="wedgeRoundRectCallout">
            <a:avLst>
              <a:gd name="adj1" fmla="val 47830"/>
              <a:gd name="adj2" fmla="val -82943"/>
              <a:gd name="adj3" fmla="val 16667"/>
            </a:avLst>
          </a:prstGeom>
          <a:noFill/>
          <a:ln w="38100">
            <a:solidFill>
              <a:srgbClr val="E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Thank you, Kevin.</a:t>
            </a:r>
            <a:endParaRPr lang="en-ID" sz="2400" dirty="0">
              <a:solidFill>
                <a:schemeClr val="tx1"/>
              </a:solidFill>
              <a:latin typeface="Verdana" panose="020B0604030504040204" pitchFamily="34" charset="0"/>
              <a:ea typeface="Verdana" panose="020B0604030504040204" pitchFamily="34" charset="0"/>
            </a:endParaRPr>
          </a:p>
        </p:txBody>
      </p:sp>
      <p:sp>
        <p:nvSpPr>
          <p:cNvPr id="20" name="Speech Bubble: Rectangle with Corners Rounded 19">
            <a:extLst>
              <a:ext uri="{FF2B5EF4-FFF2-40B4-BE49-F238E27FC236}">
                <a16:creationId xmlns:a16="http://schemas.microsoft.com/office/drawing/2014/main" id="{E2C7F131-CC67-4909-A77C-842F839D450D}"/>
              </a:ext>
            </a:extLst>
          </p:cNvPr>
          <p:cNvSpPr/>
          <p:nvPr/>
        </p:nvSpPr>
        <p:spPr>
          <a:xfrm>
            <a:off x="6907818" y="1302671"/>
            <a:ext cx="3082180" cy="766581"/>
          </a:xfrm>
          <a:prstGeom prst="wedgeRoundRectCallout">
            <a:avLst>
              <a:gd name="adj1" fmla="val -41683"/>
              <a:gd name="adj2" fmla="val 84212"/>
              <a:gd name="adj3" fmla="val 16667"/>
            </a:avLst>
          </a:prstGeom>
          <a:noFill/>
          <a:ln w="38100">
            <a:solidFill>
              <a:srgbClr val="008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My name’s Kevin.</a:t>
            </a:r>
            <a:endParaRPr lang="en-ID" sz="2400" dirty="0">
              <a:solidFill>
                <a:schemeClr val="tx1"/>
              </a:solidFill>
              <a:latin typeface="Verdana" panose="020B0604030504040204" pitchFamily="34" charset="0"/>
              <a:ea typeface="Verdana" panose="020B0604030504040204" pitchFamily="34" charset="0"/>
            </a:endParaRPr>
          </a:p>
        </p:txBody>
      </p:sp>
      <p:sp>
        <p:nvSpPr>
          <p:cNvPr id="21" name="Speech Bubble: Rectangle with Corners Rounded 20">
            <a:extLst>
              <a:ext uri="{FF2B5EF4-FFF2-40B4-BE49-F238E27FC236}">
                <a16:creationId xmlns:a16="http://schemas.microsoft.com/office/drawing/2014/main" id="{2FE6CB80-F54E-4EFC-99B6-EF085DA32A04}"/>
              </a:ext>
            </a:extLst>
          </p:cNvPr>
          <p:cNvSpPr/>
          <p:nvPr/>
        </p:nvSpPr>
        <p:spPr>
          <a:xfrm>
            <a:off x="7552709" y="2510156"/>
            <a:ext cx="2744227" cy="488404"/>
          </a:xfrm>
          <a:prstGeom prst="wedgeRoundRectCallout">
            <a:avLst>
              <a:gd name="adj1" fmla="val -66310"/>
              <a:gd name="adj2" fmla="val 57078"/>
              <a:gd name="adj3" fmla="val 16667"/>
            </a:avLst>
          </a:prstGeom>
          <a:noFill/>
          <a:ln w="38100">
            <a:solidFill>
              <a:srgbClr val="008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It’s K-E-V-I-N.</a:t>
            </a:r>
            <a:endParaRPr lang="en-ID" sz="2400" dirty="0">
              <a:solidFill>
                <a:schemeClr val="tx1"/>
              </a:solidFill>
              <a:latin typeface="Verdana" panose="020B0604030504040204" pitchFamily="34" charset="0"/>
              <a:ea typeface="Verdana" panose="020B0604030504040204" pitchFamily="34" charset="0"/>
            </a:endParaRPr>
          </a:p>
        </p:txBody>
      </p:sp>
      <p:sp>
        <p:nvSpPr>
          <p:cNvPr id="22" name="Speech Bubble: Rectangle with Corners Rounded 21">
            <a:extLst>
              <a:ext uri="{FF2B5EF4-FFF2-40B4-BE49-F238E27FC236}">
                <a16:creationId xmlns:a16="http://schemas.microsoft.com/office/drawing/2014/main" id="{1310653D-C0A1-49AF-81FD-28F595862EF5}"/>
              </a:ext>
            </a:extLst>
          </p:cNvPr>
          <p:cNvSpPr/>
          <p:nvPr/>
        </p:nvSpPr>
        <p:spPr>
          <a:xfrm>
            <a:off x="7619999" y="3563058"/>
            <a:ext cx="2197769" cy="928057"/>
          </a:xfrm>
          <a:prstGeom prst="wedgeRoundRectCallout">
            <a:avLst>
              <a:gd name="adj1" fmla="val -70307"/>
              <a:gd name="adj2" fmla="val 5681"/>
              <a:gd name="adj3" fmla="val 16667"/>
            </a:avLst>
          </a:prstGeom>
          <a:noFill/>
          <a:ln w="38100">
            <a:solidFill>
              <a:srgbClr val="008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Yes. That’s right.</a:t>
            </a:r>
            <a:endParaRPr lang="en-ID" sz="2400" dirty="0">
              <a:solidFill>
                <a:schemeClr val="tx1"/>
              </a:solidFill>
              <a:latin typeface="Verdana" panose="020B0604030504040204" pitchFamily="34" charset="0"/>
              <a:ea typeface="Verdana" panose="020B0604030504040204" pitchFamily="34" charset="0"/>
            </a:endParaRPr>
          </a:p>
        </p:txBody>
      </p:sp>
      <p:sp>
        <p:nvSpPr>
          <p:cNvPr id="23" name="Speech Bubble: Rectangle with Corners Rounded 22">
            <a:extLst>
              <a:ext uri="{FF2B5EF4-FFF2-40B4-BE49-F238E27FC236}">
                <a16:creationId xmlns:a16="http://schemas.microsoft.com/office/drawing/2014/main" id="{7BCBA182-C89D-4ECC-9F45-151A88D862CD}"/>
              </a:ext>
            </a:extLst>
          </p:cNvPr>
          <p:cNvSpPr/>
          <p:nvPr/>
        </p:nvSpPr>
        <p:spPr>
          <a:xfrm>
            <a:off x="7394384" y="5199000"/>
            <a:ext cx="2197769" cy="928056"/>
          </a:xfrm>
          <a:prstGeom prst="wedgeRoundRectCallout">
            <a:avLst>
              <a:gd name="adj1" fmla="val -64711"/>
              <a:gd name="adj2" fmla="val -49522"/>
              <a:gd name="adj3" fmla="val 16667"/>
            </a:avLst>
          </a:prstGeom>
          <a:noFill/>
          <a:ln w="38100">
            <a:solidFill>
              <a:srgbClr val="008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You’re welcome.</a:t>
            </a:r>
            <a:endParaRPr lang="en-ID" sz="2400" dirty="0">
              <a:solidFill>
                <a:schemeClr val="tx1"/>
              </a:solidFill>
              <a:latin typeface="Verdana" panose="020B0604030504040204" pitchFamily="34" charset="0"/>
              <a:ea typeface="Verdana" panose="020B0604030504040204" pitchFamily="34" charset="0"/>
            </a:endParaRPr>
          </a:p>
        </p:txBody>
      </p:sp>
      <p:sp>
        <p:nvSpPr>
          <p:cNvPr id="15" name="Rounded Rectangle 31">
            <a:extLst>
              <a:ext uri="{FF2B5EF4-FFF2-40B4-BE49-F238E27FC236}">
                <a16:creationId xmlns:a16="http://schemas.microsoft.com/office/drawing/2014/main" id="{F2482AD8-2B64-4138-9A00-FBB16FA0F500}"/>
              </a:ext>
            </a:extLst>
          </p:cNvPr>
          <p:cNvSpPr/>
          <p:nvPr/>
        </p:nvSpPr>
        <p:spPr>
          <a:xfrm>
            <a:off x="385480" y="438709"/>
            <a:ext cx="731065" cy="712922"/>
          </a:xfrm>
          <a:prstGeom prst="roundRect">
            <a:avLst/>
          </a:prstGeom>
          <a:solidFill>
            <a:srgbClr val="FFC088"/>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I.</a:t>
            </a:r>
          </a:p>
        </p:txBody>
      </p:sp>
    </p:spTree>
    <p:extLst>
      <p:ext uri="{BB962C8B-B14F-4D97-AF65-F5344CB8AC3E}">
        <p14:creationId xmlns:p14="http://schemas.microsoft.com/office/powerpoint/2010/main" val="29706094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250" fill="hold"/>
                                        <p:tgtEl>
                                          <p:spTgt spid="13"/>
                                        </p:tgtEl>
                                        <p:attrNameLst>
                                          <p:attrName>ppt_w</p:attrName>
                                        </p:attrNameLst>
                                      </p:cBhvr>
                                      <p:tavLst>
                                        <p:tav tm="0">
                                          <p:val>
                                            <p:fltVal val="0"/>
                                          </p:val>
                                        </p:tav>
                                        <p:tav tm="100000">
                                          <p:val>
                                            <p:strVal val="#ppt_w"/>
                                          </p:val>
                                        </p:tav>
                                      </p:tavLst>
                                    </p:anim>
                                    <p:anim calcmode="lin" valueType="num">
                                      <p:cBhvr>
                                        <p:cTn id="26" dur="1250" fill="hold"/>
                                        <p:tgtEl>
                                          <p:spTgt spid="13"/>
                                        </p:tgtEl>
                                        <p:attrNameLst>
                                          <p:attrName>ppt_h</p:attrName>
                                        </p:attrNameLst>
                                      </p:cBhvr>
                                      <p:tavLst>
                                        <p:tav tm="0">
                                          <p:val>
                                            <p:fltVal val="0"/>
                                          </p:val>
                                        </p:tav>
                                        <p:tav tm="100000">
                                          <p:val>
                                            <p:strVal val="#ppt_h"/>
                                          </p:val>
                                        </p:tav>
                                      </p:tavLst>
                                    </p:anim>
                                    <p:animEffect transition="in" filter="fade">
                                      <p:cBhvr>
                                        <p:cTn id="27" dur="125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53" presetClass="entr" presetSubtype="16" fill="hold" grpId="0" nodeType="withEffect">
                                  <p:stCondLst>
                                    <p:cond delay="50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Effect transition="in" filter="fade">
                                      <p:cBhvr>
                                        <p:cTn id="37" dur="1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53" presetClass="entr" presetSubtype="16" fill="hold" grpId="0" nodeType="withEffect">
                                  <p:stCondLst>
                                    <p:cond delay="50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Effect transition="in" filter="fade">
                                      <p:cBhvr>
                                        <p:cTn id="47" dur="1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53" presetClass="entr" presetSubtype="16" fill="hold" grpId="0" nodeType="withEffect">
                                  <p:stCondLst>
                                    <p:cond delay="500"/>
                                  </p:stCondLst>
                                  <p:childTnLst>
                                    <p:set>
                                      <p:cBhvr>
                                        <p:cTn id="54" dur="1" fill="hold">
                                          <p:stCondLst>
                                            <p:cond delay="0"/>
                                          </p:stCondLst>
                                        </p:cTn>
                                        <p:tgtEl>
                                          <p:spTgt spid="21"/>
                                        </p:tgtEl>
                                        <p:attrNameLst>
                                          <p:attrName>style.visibility</p:attrName>
                                        </p:attrNameLst>
                                      </p:cBhvr>
                                      <p:to>
                                        <p:strVal val="visible"/>
                                      </p:to>
                                    </p:set>
                                    <p:anim calcmode="lin" valueType="num">
                                      <p:cBhvr>
                                        <p:cTn id="55" dur="1000" fill="hold"/>
                                        <p:tgtEl>
                                          <p:spTgt spid="21"/>
                                        </p:tgtEl>
                                        <p:attrNameLst>
                                          <p:attrName>ppt_w</p:attrName>
                                        </p:attrNameLst>
                                      </p:cBhvr>
                                      <p:tavLst>
                                        <p:tav tm="0">
                                          <p:val>
                                            <p:fltVal val="0"/>
                                          </p:val>
                                        </p:tav>
                                        <p:tav tm="100000">
                                          <p:val>
                                            <p:strVal val="#ppt_w"/>
                                          </p:val>
                                        </p:tav>
                                      </p:tavLst>
                                    </p:anim>
                                    <p:anim calcmode="lin" valueType="num">
                                      <p:cBhvr>
                                        <p:cTn id="56" dur="1000" fill="hold"/>
                                        <p:tgtEl>
                                          <p:spTgt spid="21"/>
                                        </p:tgtEl>
                                        <p:attrNameLst>
                                          <p:attrName>ppt_h</p:attrName>
                                        </p:attrNameLst>
                                      </p:cBhvr>
                                      <p:tavLst>
                                        <p:tav tm="0">
                                          <p:val>
                                            <p:fltVal val="0"/>
                                          </p:val>
                                        </p:tav>
                                        <p:tav tm="100000">
                                          <p:val>
                                            <p:strVal val="#ppt_h"/>
                                          </p:val>
                                        </p:tav>
                                      </p:tavLst>
                                    </p:anim>
                                    <p:animEffect transition="in" filter="fade">
                                      <p:cBhvr>
                                        <p:cTn id="57" dur="10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par>
                                <p:cTn id="63" presetID="53" presetClass="entr" presetSubtype="16" fill="hold" grpId="0" nodeType="withEffect">
                                  <p:stCondLst>
                                    <p:cond delay="500"/>
                                  </p:stCondLst>
                                  <p:childTnLst>
                                    <p:set>
                                      <p:cBhvr>
                                        <p:cTn id="64" dur="1" fill="hold">
                                          <p:stCondLst>
                                            <p:cond delay="0"/>
                                          </p:stCondLst>
                                        </p:cTn>
                                        <p:tgtEl>
                                          <p:spTgt spid="18"/>
                                        </p:tgtEl>
                                        <p:attrNameLst>
                                          <p:attrName>style.visibility</p:attrName>
                                        </p:attrNameLst>
                                      </p:cBhvr>
                                      <p:to>
                                        <p:strVal val="visible"/>
                                      </p:to>
                                    </p:set>
                                    <p:anim calcmode="lin" valueType="num">
                                      <p:cBhvr>
                                        <p:cTn id="65" dur="1000" fill="hold"/>
                                        <p:tgtEl>
                                          <p:spTgt spid="18"/>
                                        </p:tgtEl>
                                        <p:attrNameLst>
                                          <p:attrName>ppt_w</p:attrName>
                                        </p:attrNameLst>
                                      </p:cBhvr>
                                      <p:tavLst>
                                        <p:tav tm="0">
                                          <p:val>
                                            <p:fltVal val="0"/>
                                          </p:val>
                                        </p:tav>
                                        <p:tav tm="100000">
                                          <p:val>
                                            <p:strVal val="#ppt_w"/>
                                          </p:val>
                                        </p:tav>
                                      </p:tavLst>
                                    </p:anim>
                                    <p:anim calcmode="lin" valueType="num">
                                      <p:cBhvr>
                                        <p:cTn id="66" dur="1000" fill="hold"/>
                                        <p:tgtEl>
                                          <p:spTgt spid="18"/>
                                        </p:tgtEl>
                                        <p:attrNameLst>
                                          <p:attrName>ppt_h</p:attrName>
                                        </p:attrNameLst>
                                      </p:cBhvr>
                                      <p:tavLst>
                                        <p:tav tm="0">
                                          <p:val>
                                            <p:fltVal val="0"/>
                                          </p:val>
                                        </p:tav>
                                        <p:tav tm="100000">
                                          <p:val>
                                            <p:strVal val="#ppt_h"/>
                                          </p:val>
                                        </p:tav>
                                      </p:tavLst>
                                    </p:anim>
                                    <p:animEffect transition="in" filter="fade">
                                      <p:cBhvr>
                                        <p:cTn id="67" dur="10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53" presetClass="entr" presetSubtype="16" fill="hold" grpId="0" nodeType="withEffect">
                                  <p:stCondLst>
                                    <p:cond delay="500"/>
                                  </p:stCondLst>
                                  <p:childTnLst>
                                    <p:set>
                                      <p:cBhvr>
                                        <p:cTn id="74" dur="1" fill="hold">
                                          <p:stCondLst>
                                            <p:cond delay="0"/>
                                          </p:stCondLst>
                                        </p:cTn>
                                        <p:tgtEl>
                                          <p:spTgt spid="22"/>
                                        </p:tgtEl>
                                        <p:attrNameLst>
                                          <p:attrName>style.visibility</p:attrName>
                                        </p:attrNameLst>
                                      </p:cBhvr>
                                      <p:to>
                                        <p:strVal val="visible"/>
                                      </p:to>
                                    </p:set>
                                    <p:anim calcmode="lin" valueType="num">
                                      <p:cBhvr>
                                        <p:cTn id="75" dur="1000" fill="hold"/>
                                        <p:tgtEl>
                                          <p:spTgt spid="22"/>
                                        </p:tgtEl>
                                        <p:attrNameLst>
                                          <p:attrName>ppt_w</p:attrName>
                                        </p:attrNameLst>
                                      </p:cBhvr>
                                      <p:tavLst>
                                        <p:tav tm="0">
                                          <p:val>
                                            <p:fltVal val="0"/>
                                          </p:val>
                                        </p:tav>
                                        <p:tav tm="100000">
                                          <p:val>
                                            <p:strVal val="#ppt_w"/>
                                          </p:val>
                                        </p:tav>
                                      </p:tavLst>
                                    </p:anim>
                                    <p:anim calcmode="lin" valueType="num">
                                      <p:cBhvr>
                                        <p:cTn id="76" dur="1000" fill="hold"/>
                                        <p:tgtEl>
                                          <p:spTgt spid="22"/>
                                        </p:tgtEl>
                                        <p:attrNameLst>
                                          <p:attrName>ppt_h</p:attrName>
                                        </p:attrNameLst>
                                      </p:cBhvr>
                                      <p:tavLst>
                                        <p:tav tm="0">
                                          <p:val>
                                            <p:fltVal val="0"/>
                                          </p:val>
                                        </p:tav>
                                        <p:tav tm="100000">
                                          <p:val>
                                            <p:strVal val="#ppt_h"/>
                                          </p:val>
                                        </p:tav>
                                      </p:tavLst>
                                    </p:anim>
                                    <p:animEffect transition="in" filter="fade">
                                      <p:cBhvr>
                                        <p:cTn id="77" dur="10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53" presetClass="entr" presetSubtype="16" fill="hold" grpId="0" nodeType="withEffect">
                                  <p:stCondLst>
                                    <p:cond delay="50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Effect transition="in" filter="fade">
                                      <p:cBhvr>
                                        <p:cTn id="87" dur="10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par>
                                <p:cTn id="93" presetID="53" presetClass="entr" presetSubtype="16" fill="hold" grpId="0" nodeType="withEffect">
                                  <p:stCondLst>
                                    <p:cond delay="50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fltVal val="0"/>
                                          </p:val>
                                        </p:tav>
                                        <p:tav tm="100000">
                                          <p:val>
                                            <p:strVal val="#ppt_w"/>
                                          </p:val>
                                        </p:tav>
                                      </p:tavLst>
                                    </p:anim>
                                    <p:anim calcmode="lin" valueType="num">
                                      <p:cBhvr>
                                        <p:cTn id="96" dur="1000" fill="hold"/>
                                        <p:tgtEl>
                                          <p:spTgt spid="23"/>
                                        </p:tgtEl>
                                        <p:attrNameLst>
                                          <p:attrName>ppt_h</p:attrName>
                                        </p:attrNameLst>
                                      </p:cBhvr>
                                      <p:tavLst>
                                        <p:tav tm="0">
                                          <p:val>
                                            <p:fltVal val="0"/>
                                          </p:val>
                                        </p:tav>
                                        <p:tav tm="100000">
                                          <p:val>
                                            <p:strVal val="#ppt_h"/>
                                          </p:val>
                                        </p:tav>
                                      </p:tavLst>
                                    </p:anim>
                                    <p:animEffect transition="in" filter="fade">
                                      <p:cBhvr>
                                        <p:cTn id="9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3" grpId="1" animBg="1"/>
      <p:bldP spid="14" grpId="0" animBg="1"/>
      <p:bldP spid="14"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Alternate Process 15">
            <a:extLst>
              <a:ext uri="{FF2B5EF4-FFF2-40B4-BE49-F238E27FC236}">
                <a16:creationId xmlns:a16="http://schemas.microsoft.com/office/drawing/2014/main" id="{4C0C60C7-1602-41A6-A38D-5044D4EC4A98}"/>
              </a:ext>
            </a:extLst>
          </p:cNvPr>
          <p:cNvSpPr/>
          <p:nvPr/>
        </p:nvSpPr>
        <p:spPr>
          <a:xfrm>
            <a:off x="6822597" y="5251447"/>
            <a:ext cx="3655250" cy="707886"/>
          </a:xfrm>
          <a:prstGeom prst="flowChartAlternateProcess">
            <a:avLst/>
          </a:prstGeom>
          <a:solidFill>
            <a:srgbClr val="FFF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erdana" panose="020B0604030504040204" pitchFamily="34" charset="0"/>
                <a:ea typeface="Verdana" panose="020B0604030504040204" pitchFamily="34" charset="0"/>
              </a:rPr>
              <a:t>Good afternoon.</a:t>
            </a:r>
            <a:endParaRPr lang="en-ID" sz="2800" b="1" dirty="0">
              <a:solidFill>
                <a:schemeClr val="tx1"/>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Listen and say.</a:t>
            </a:r>
            <a:endParaRPr lang="en-ID" sz="4000" b="1" dirty="0">
              <a:latin typeface="Verdana" panose="020B0604030504040204" pitchFamily="34" charset="0"/>
              <a:ea typeface="Verdana" panose="020B0604030504040204" pitchFamily="34" charset="0"/>
            </a:endParaRPr>
          </a:p>
        </p:txBody>
      </p:sp>
      <p:sp>
        <p:nvSpPr>
          <p:cNvPr id="11" name="Flowchart: Alternate Process 10">
            <a:extLst>
              <a:ext uri="{FF2B5EF4-FFF2-40B4-BE49-F238E27FC236}">
                <a16:creationId xmlns:a16="http://schemas.microsoft.com/office/drawing/2014/main" id="{F43A3A7B-E027-44B3-AF6D-C1A6334512ED}"/>
              </a:ext>
            </a:extLst>
          </p:cNvPr>
          <p:cNvSpPr/>
          <p:nvPr/>
        </p:nvSpPr>
        <p:spPr>
          <a:xfrm>
            <a:off x="1466793" y="5251447"/>
            <a:ext cx="3281913" cy="707886"/>
          </a:xfrm>
          <a:prstGeom prst="flowChartAlternateProcess">
            <a:avLst/>
          </a:prstGeom>
          <a:solidFill>
            <a:srgbClr val="FFF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erdana" panose="020B0604030504040204" pitchFamily="34" charset="0"/>
                <a:ea typeface="Verdana" panose="020B0604030504040204" pitchFamily="34" charset="0"/>
              </a:rPr>
              <a:t>Good morning.</a:t>
            </a:r>
            <a:endParaRPr lang="en-ID" sz="2800" b="1" dirty="0">
              <a:solidFill>
                <a:schemeClr val="tx1"/>
              </a:solidFill>
              <a:latin typeface="Verdana" panose="020B0604030504040204" pitchFamily="34" charset="0"/>
              <a:ea typeface="Verdana" panose="020B0604030504040204" pitchFamily="34" charset="0"/>
            </a:endParaRPr>
          </a:p>
        </p:txBody>
      </p:sp>
      <p:pic>
        <p:nvPicPr>
          <p:cNvPr id="6" name="Picture 5" descr="A picture containing text, toy, doll&#10;&#10;Description automatically generated">
            <a:extLst>
              <a:ext uri="{FF2B5EF4-FFF2-40B4-BE49-F238E27FC236}">
                <a16:creationId xmlns:a16="http://schemas.microsoft.com/office/drawing/2014/main" id="{1D4F032F-D9CD-49F9-A2C8-A26D06C54E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2205" r="12741"/>
          <a:stretch/>
        </p:blipFill>
        <p:spPr>
          <a:xfrm>
            <a:off x="6575237" y="1159676"/>
            <a:ext cx="4149970" cy="4036229"/>
          </a:xfrm>
          <a:prstGeom prst="rect">
            <a:avLst/>
          </a:prstGeom>
          <a:effectLst>
            <a:softEdge rad="12700"/>
          </a:effectLst>
        </p:spPr>
      </p:pic>
      <p:pic>
        <p:nvPicPr>
          <p:cNvPr id="13" name="Picture 12" descr="A picture containing toy, doll&#10;&#10;Description automatically generated">
            <a:extLst>
              <a:ext uri="{FF2B5EF4-FFF2-40B4-BE49-F238E27FC236}">
                <a16:creationId xmlns:a16="http://schemas.microsoft.com/office/drawing/2014/main" id="{41BC765D-759B-4859-9E3E-65F2A8381E3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7439"/>
          <a:stretch/>
        </p:blipFill>
        <p:spPr>
          <a:xfrm>
            <a:off x="1273749" y="1180906"/>
            <a:ext cx="4565011" cy="4036229"/>
          </a:xfrm>
          <a:prstGeom prst="rect">
            <a:avLst/>
          </a:prstGeom>
          <a:effectLst/>
        </p:spPr>
      </p:pic>
      <p:sp>
        <p:nvSpPr>
          <p:cNvPr id="8" name="Rounded Rectangle 31">
            <a:extLst>
              <a:ext uri="{FF2B5EF4-FFF2-40B4-BE49-F238E27FC236}">
                <a16:creationId xmlns:a16="http://schemas.microsoft.com/office/drawing/2014/main" id="{4792C4BE-C111-4C3D-AC85-066258DE4CED}"/>
              </a:ext>
            </a:extLst>
          </p:cNvPr>
          <p:cNvSpPr/>
          <p:nvPr/>
        </p:nvSpPr>
        <p:spPr>
          <a:xfrm>
            <a:off x="385480" y="438709"/>
            <a:ext cx="731065" cy="712922"/>
          </a:xfrm>
          <a:prstGeom prst="roundRect">
            <a:avLst/>
          </a:prstGeom>
          <a:solidFill>
            <a:srgbClr val="FFC088"/>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J.</a:t>
            </a:r>
          </a:p>
        </p:txBody>
      </p:sp>
    </p:spTree>
    <p:extLst>
      <p:ext uri="{BB962C8B-B14F-4D97-AF65-F5344CB8AC3E}">
        <p14:creationId xmlns:p14="http://schemas.microsoft.com/office/powerpoint/2010/main" val="31435442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6" presetClass="entr" presetSubtype="0" fill="hold" nodeType="after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80">
                                          <p:stCondLst>
                                            <p:cond delay="0"/>
                                          </p:stCondLst>
                                        </p:cTn>
                                        <p:tgtEl>
                                          <p:spTgt spid="13"/>
                                        </p:tgtEl>
                                      </p:cBhvr>
                                    </p:animEffect>
                                    <p:anim calcmode="lin" valueType="num">
                                      <p:cBhvr>
                                        <p:cTn id="2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6" dur="26">
                                          <p:stCondLst>
                                            <p:cond delay="650"/>
                                          </p:stCondLst>
                                        </p:cTn>
                                        <p:tgtEl>
                                          <p:spTgt spid="13"/>
                                        </p:tgtEl>
                                      </p:cBhvr>
                                      <p:to x="100000" y="60000"/>
                                    </p:animScale>
                                    <p:animScale>
                                      <p:cBhvr>
                                        <p:cTn id="27" dur="166" decel="50000">
                                          <p:stCondLst>
                                            <p:cond delay="676"/>
                                          </p:stCondLst>
                                        </p:cTn>
                                        <p:tgtEl>
                                          <p:spTgt spid="13"/>
                                        </p:tgtEl>
                                      </p:cBhvr>
                                      <p:to x="100000" y="100000"/>
                                    </p:animScale>
                                    <p:animScale>
                                      <p:cBhvr>
                                        <p:cTn id="28" dur="26">
                                          <p:stCondLst>
                                            <p:cond delay="1312"/>
                                          </p:stCondLst>
                                        </p:cTn>
                                        <p:tgtEl>
                                          <p:spTgt spid="13"/>
                                        </p:tgtEl>
                                      </p:cBhvr>
                                      <p:to x="100000" y="80000"/>
                                    </p:animScale>
                                    <p:animScale>
                                      <p:cBhvr>
                                        <p:cTn id="29" dur="166" decel="50000">
                                          <p:stCondLst>
                                            <p:cond delay="1338"/>
                                          </p:stCondLst>
                                        </p:cTn>
                                        <p:tgtEl>
                                          <p:spTgt spid="13"/>
                                        </p:tgtEl>
                                      </p:cBhvr>
                                      <p:to x="100000" y="100000"/>
                                    </p:animScale>
                                    <p:animScale>
                                      <p:cBhvr>
                                        <p:cTn id="30" dur="26">
                                          <p:stCondLst>
                                            <p:cond delay="1642"/>
                                          </p:stCondLst>
                                        </p:cTn>
                                        <p:tgtEl>
                                          <p:spTgt spid="13"/>
                                        </p:tgtEl>
                                      </p:cBhvr>
                                      <p:to x="100000" y="90000"/>
                                    </p:animScale>
                                    <p:animScale>
                                      <p:cBhvr>
                                        <p:cTn id="31" dur="166" decel="50000">
                                          <p:stCondLst>
                                            <p:cond delay="1668"/>
                                          </p:stCondLst>
                                        </p:cTn>
                                        <p:tgtEl>
                                          <p:spTgt spid="13"/>
                                        </p:tgtEl>
                                      </p:cBhvr>
                                      <p:to x="100000" y="100000"/>
                                    </p:animScale>
                                    <p:animScale>
                                      <p:cBhvr>
                                        <p:cTn id="32" dur="26">
                                          <p:stCondLst>
                                            <p:cond delay="1808"/>
                                          </p:stCondLst>
                                        </p:cTn>
                                        <p:tgtEl>
                                          <p:spTgt spid="13"/>
                                        </p:tgtEl>
                                      </p:cBhvr>
                                      <p:to x="100000" y="95000"/>
                                    </p:animScale>
                                    <p:animScale>
                                      <p:cBhvr>
                                        <p:cTn id="33" dur="166" decel="50000">
                                          <p:stCondLst>
                                            <p:cond delay="1834"/>
                                          </p:stCondLst>
                                        </p:cTn>
                                        <p:tgtEl>
                                          <p:spTgt spid="13"/>
                                        </p:tgtEl>
                                      </p:cBhvr>
                                      <p:to x="100000" y="100000"/>
                                    </p:animScale>
                                  </p:childTnLst>
                                </p:cTn>
                              </p:par>
                              <p:par>
                                <p:cTn id="34" presetID="26"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80">
                                          <p:stCondLst>
                                            <p:cond delay="0"/>
                                          </p:stCondLst>
                                        </p:cTn>
                                        <p:tgtEl>
                                          <p:spTgt spid="11"/>
                                        </p:tgtEl>
                                      </p:cBhvr>
                                    </p:animEffect>
                                    <p:anim calcmode="lin" valueType="num">
                                      <p:cBhvr>
                                        <p:cTn id="3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2" dur="26">
                                          <p:stCondLst>
                                            <p:cond delay="650"/>
                                          </p:stCondLst>
                                        </p:cTn>
                                        <p:tgtEl>
                                          <p:spTgt spid="11"/>
                                        </p:tgtEl>
                                      </p:cBhvr>
                                      <p:to x="100000" y="60000"/>
                                    </p:animScale>
                                    <p:animScale>
                                      <p:cBhvr>
                                        <p:cTn id="43" dur="166" decel="50000">
                                          <p:stCondLst>
                                            <p:cond delay="676"/>
                                          </p:stCondLst>
                                        </p:cTn>
                                        <p:tgtEl>
                                          <p:spTgt spid="11"/>
                                        </p:tgtEl>
                                      </p:cBhvr>
                                      <p:to x="100000" y="100000"/>
                                    </p:animScale>
                                    <p:animScale>
                                      <p:cBhvr>
                                        <p:cTn id="44" dur="26">
                                          <p:stCondLst>
                                            <p:cond delay="1312"/>
                                          </p:stCondLst>
                                        </p:cTn>
                                        <p:tgtEl>
                                          <p:spTgt spid="11"/>
                                        </p:tgtEl>
                                      </p:cBhvr>
                                      <p:to x="100000" y="80000"/>
                                    </p:animScale>
                                    <p:animScale>
                                      <p:cBhvr>
                                        <p:cTn id="45" dur="166" decel="50000">
                                          <p:stCondLst>
                                            <p:cond delay="1338"/>
                                          </p:stCondLst>
                                        </p:cTn>
                                        <p:tgtEl>
                                          <p:spTgt spid="11"/>
                                        </p:tgtEl>
                                      </p:cBhvr>
                                      <p:to x="100000" y="100000"/>
                                    </p:animScale>
                                    <p:animScale>
                                      <p:cBhvr>
                                        <p:cTn id="46" dur="26">
                                          <p:stCondLst>
                                            <p:cond delay="1642"/>
                                          </p:stCondLst>
                                        </p:cTn>
                                        <p:tgtEl>
                                          <p:spTgt spid="11"/>
                                        </p:tgtEl>
                                      </p:cBhvr>
                                      <p:to x="100000" y="90000"/>
                                    </p:animScale>
                                    <p:animScale>
                                      <p:cBhvr>
                                        <p:cTn id="47" dur="166" decel="50000">
                                          <p:stCondLst>
                                            <p:cond delay="1668"/>
                                          </p:stCondLst>
                                        </p:cTn>
                                        <p:tgtEl>
                                          <p:spTgt spid="11"/>
                                        </p:tgtEl>
                                      </p:cBhvr>
                                      <p:to x="100000" y="100000"/>
                                    </p:animScale>
                                    <p:animScale>
                                      <p:cBhvr>
                                        <p:cTn id="48" dur="26">
                                          <p:stCondLst>
                                            <p:cond delay="1808"/>
                                          </p:stCondLst>
                                        </p:cTn>
                                        <p:tgtEl>
                                          <p:spTgt spid="11"/>
                                        </p:tgtEl>
                                      </p:cBhvr>
                                      <p:to x="100000" y="95000"/>
                                    </p:animScale>
                                    <p:animScale>
                                      <p:cBhvr>
                                        <p:cTn id="49" dur="166" decel="50000">
                                          <p:stCondLst>
                                            <p:cond delay="1834"/>
                                          </p:stCondLst>
                                        </p:cTn>
                                        <p:tgtEl>
                                          <p:spTgt spid="11"/>
                                        </p:tgtEl>
                                      </p:cBhvr>
                                      <p:to x="100000" y="100000"/>
                                    </p:animScale>
                                  </p:childTnLst>
                                </p:cTn>
                              </p:par>
                            </p:childTnLst>
                          </p:cTn>
                        </p:par>
                        <p:par>
                          <p:cTn id="50" fill="hold">
                            <p:stCondLst>
                              <p:cond delay="4000"/>
                            </p:stCondLst>
                            <p:childTnLst>
                              <p:par>
                                <p:cTn id="51" presetID="26" presetClass="entr" presetSubtype="0" fill="hold" nodeType="afterEffect">
                                  <p:stCondLst>
                                    <p:cond delay="75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80">
                                          <p:stCondLst>
                                            <p:cond delay="0"/>
                                          </p:stCondLst>
                                        </p:cTn>
                                        <p:tgtEl>
                                          <p:spTgt spid="6"/>
                                        </p:tgtEl>
                                      </p:cBhvr>
                                    </p:animEffect>
                                    <p:anim calcmode="lin" valueType="num">
                                      <p:cBhvr>
                                        <p:cTn id="5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9" dur="26">
                                          <p:stCondLst>
                                            <p:cond delay="650"/>
                                          </p:stCondLst>
                                        </p:cTn>
                                        <p:tgtEl>
                                          <p:spTgt spid="6"/>
                                        </p:tgtEl>
                                      </p:cBhvr>
                                      <p:to x="100000" y="60000"/>
                                    </p:animScale>
                                    <p:animScale>
                                      <p:cBhvr>
                                        <p:cTn id="60" dur="166" decel="50000">
                                          <p:stCondLst>
                                            <p:cond delay="676"/>
                                          </p:stCondLst>
                                        </p:cTn>
                                        <p:tgtEl>
                                          <p:spTgt spid="6"/>
                                        </p:tgtEl>
                                      </p:cBhvr>
                                      <p:to x="100000" y="100000"/>
                                    </p:animScale>
                                    <p:animScale>
                                      <p:cBhvr>
                                        <p:cTn id="61" dur="26">
                                          <p:stCondLst>
                                            <p:cond delay="1312"/>
                                          </p:stCondLst>
                                        </p:cTn>
                                        <p:tgtEl>
                                          <p:spTgt spid="6"/>
                                        </p:tgtEl>
                                      </p:cBhvr>
                                      <p:to x="100000" y="80000"/>
                                    </p:animScale>
                                    <p:animScale>
                                      <p:cBhvr>
                                        <p:cTn id="62" dur="166" decel="50000">
                                          <p:stCondLst>
                                            <p:cond delay="1338"/>
                                          </p:stCondLst>
                                        </p:cTn>
                                        <p:tgtEl>
                                          <p:spTgt spid="6"/>
                                        </p:tgtEl>
                                      </p:cBhvr>
                                      <p:to x="100000" y="100000"/>
                                    </p:animScale>
                                    <p:animScale>
                                      <p:cBhvr>
                                        <p:cTn id="63" dur="26">
                                          <p:stCondLst>
                                            <p:cond delay="1642"/>
                                          </p:stCondLst>
                                        </p:cTn>
                                        <p:tgtEl>
                                          <p:spTgt spid="6"/>
                                        </p:tgtEl>
                                      </p:cBhvr>
                                      <p:to x="100000" y="90000"/>
                                    </p:animScale>
                                    <p:animScale>
                                      <p:cBhvr>
                                        <p:cTn id="64" dur="166" decel="50000">
                                          <p:stCondLst>
                                            <p:cond delay="1668"/>
                                          </p:stCondLst>
                                        </p:cTn>
                                        <p:tgtEl>
                                          <p:spTgt spid="6"/>
                                        </p:tgtEl>
                                      </p:cBhvr>
                                      <p:to x="100000" y="100000"/>
                                    </p:animScale>
                                    <p:animScale>
                                      <p:cBhvr>
                                        <p:cTn id="65" dur="26">
                                          <p:stCondLst>
                                            <p:cond delay="1808"/>
                                          </p:stCondLst>
                                        </p:cTn>
                                        <p:tgtEl>
                                          <p:spTgt spid="6"/>
                                        </p:tgtEl>
                                      </p:cBhvr>
                                      <p:to x="100000" y="95000"/>
                                    </p:animScale>
                                    <p:animScale>
                                      <p:cBhvr>
                                        <p:cTn id="66" dur="166" decel="50000">
                                          <p:stCondLst>
                                            <p:cond delay="1834"/>
                                          </p:stCondLst>
                                        </p:cTn>
                                        <p:tgtEl>
                                          <p:spTgt spid="6"/>
                                        </p:tgtEl>
                                      </p:cBhvr>
                                      <p:to x="100000" y="100000"/>
                                    </p:animScale>
                                  </p:childTnLst>
                                </p:cTn>
                              </p:par>
                              <p:par>
                                <p:cTn id="67" presetID="26" presetClass="entr" presetSubtype="0" fill="hold" grpId="0" nodeType="withEffect">
                                  <p:stCondLst>
                                    <p:cond delay="75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11"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22431058-BD6D-4441-8D2A-533235F0F80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36502" y="1867390"/>
            <a:ext cx="4133283" cy="3017203"/>
          </a:xfrm>
          <a:prstGeom prst="rect">
            <a:avLst/>
          </a:prstGeom>
        </p:spPr>
      </p:pic>
      <p:pic>
        <p:nvPicPr>
          <p:cNvPr id="8" name="Picture 7" descr="A picture containing text, toy, doll&#10;&#10;Description automatically generated">
            <a:extLst>
              <a:ext uri="{FF2B5EF4-FFF2-40B4-BE49-F238E27FC236}">
                <a16:creationId xmlns:a16="http://schemas.microsoft.com/office/drawing/2014/main" id="{24BC4F67-9136-4D13-A1BD-8F869BE8BD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9263" y="1357878"/>
            <a:ext cx="5529254" cy="4036229"/>
          </a:xfrm>
          <a:prstGeom prst="rect">
            <a:avLst/>
          </a:prstGeom>
        </p:spPr>
      </p:pic>
      <p:sp>
        <p:nvSpPr>
          <p:cNvPr id="16" name="Flowchart: Alternate Process 15">
            <a:extLst>
              <a:ext uri="{FF2B5EF4-FFF2-40B4-BE49-F238E27FC236}">
                <a16:creationId xmlns:a16="http://schemas.microsoft.com/office/drawing/2014/main" id="{4C0C60C7-1602-41A6-A38D-5044D4EC4A98}"/>
              </a:ext>
            </a:extLst>
          </p:cNvPr>
          <p:cNvSpPr/>
          <p:nvPr/>
        </p:nvSpPr>
        <p:spPr>
          <a:xfrm>
            <a:off x="7278576" y="5287327"/>
            <a:ext cx="2649137" cy="878356"/>
          </a:xfrm>
          <a:prstGeom prst="flowChartAlternateProcess">
            <a:avLst/>
          </a:prstGeom>
          <a:solidFill>
            <a:srgbClr val="FFF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erdana" panose="020B0604030504040204" pitchFamily="34" charset="0"/>
                <a:ea typeface="Verdana" panose="020B0604030504040204" pitchFamily="34" charset="0"/>
              </a:rPr>
              <a:t>Good night.</a:t>
            </a:r>
            <a:endParaRPr lang="en-ID" sz="2800" b="1" dirty="0">
              <a:solidFill>
                <a:schemeClr val="tx1"/>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Listen and say.</a:t>
            </a:r>
            <a:endParaRPr lang="en-ID" sz="4000" b="1" dirty="0">
              <a:latin typeface="Verdana" panose="020B0604030504040204" pitchFamily="34" charset="0"/>
              <a:ea typeface="Verdana" panose="020B0604030504040204" pitchFamily="34" charset="0"/>
            </a:endParaRPr>
          </a:p>
        </p:txBody>
      </p:sp>
      <p:sp>
        <p:nvSpPr>
          <p:cNvPr id="11" name="Flowchart: Alternate Process 10">
            <a:extLst>
              <a:ext uri="{FF2B5EF4-FFF2-40B4-BE49-F238E27FC236}">
                <a16:creationId xmlns:a16="http://schemas.microsoft.com/office/drawing/2014/main" id="{F43A3A7B-E027-44B3-AF6D-C1A6334512ED}"/>
              </a:ext>
            </a:extLst>
          </p:cNvPr>
          <p:cNvSpPr/>
          <p:nvPr/>
        </p:nvSpPr>
        <p:spPr>
          <a:xfrm>
            <a:off x="1116545" y="5233687"/>
            <a:ext cx="3281913" cy="878356"/>
          </a:xfrm>
          <a:prstGeom prst="flowChartAlternateProcess">
            <a:avLst/>
          </a:prstGeom>
          <a:solidFill>
            <a:srgbClr val="FFF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erdana" panose="020B0604030504040204" pitchFamily="34" charset="0"/>
                <a:ea typeface="Verdana" panose="020B0604030504040204" pitchFamily="34" charset="0"/>
              </a:rPr>
              <a:t>Good evening.</a:t>
            </a:r>
            <a:endParaRPr lang="en-ID" sz="2800" b="1" dirty="0">
              <a:solidFill>
                <a:schemeClr val="tx1"/>
              </a:solidFill>
              <a:latin typeface="Verdana" panose="020B0604030504040204" pitchFamily="34" charset="0"/>
              <a:ea typeface="Verdana" panose="020B0604030504040204" pitchFamily="34" charset="0"/>
            </a:endParaRPr>
          </a:p>
        </p:txBody>
      </p:sp>
      <p:sp>
        <p:nvSpPr>
          <p:cNvPr id="10" name="Rounded Rectangle 31">
            <a:extLst>
              <a:ext uri="{FF2B5EF4-FFF2-40B4-BE49-F238E27FC236}">
                <a16:creationId xmlns:a16="http://schemas.microsoft.com/office/drawing/2014/main" id="{82732D22-51D0-4043-BBAC-948996908426}"/>
              </a:ext>
            </a:extLst>
          </p:cNvPr>
          <p:cNvSpPr/>
          <p:nvPr/>
        </p:nvSpPr>
        <p:spPr>
          <a:xfrm>
            <a:off x="385480" y="438709"/>
            <a:ext cx="731065" cy="712922"/>
          </a:xfrm>
          <a:prstGeom prst="roundRect">
            <a:avLst/>
          </a:prstGeom>
          <a:solidFill>
            <a:srgbClr val="FFC088"/>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J.</a:t>
            </a:r>
          </a:p>
        </p:txBody>
      </p:sp>
    </p:spTree>
    <p:extLst>
      <p:ext uri="{BB962C8B-B14F-4D97-AF65-F5344CB8AC3E}">
        <p14:creationId xmlns:p14="http://schemas.microsoft.com/office/powerpoint/2010/main" val="392854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75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750"/>
                            </p:stCondLst>
                            <p:childTnLst>
                              <p:par>
                                <p:cTn id="38" presetID="26" presetClass="entr" presetSubtype="0" fill="hold" nodeType="afterEffect">
                                  <p:stCondLst>
                                    <p:cond delay="75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80">
                                          <p:stCondLst>
                                            <p:cond delay="0"/>
                                          </p:stCondLst>
                                        </p:cTn>
                                        <p:tgtEl>
                                          <p:spTgt spid="5"/>
                                        </p:tgtEl>
                                      </p:cBhvr>
                                    </p:animEffect>
                                    <p:anim calcmode="lin" valueType="num">
                                      <p:cBhvr>
                                        <p:cTn id="4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6" dur="26">
                                          <p:stCondLst>
                                            <p:cond delay="650"/>
                                          </p:stCondLst>
                                        </p:cTn>
                                        <p:tgtEl>
                                          <p:spTgt spid="5"/>
                                        </p:tgtEl>
                                      </p:cBhvr>
                                      <p:to x="100000" y="60000"/>
                                    </p:animScale>
                                    <p:animScale>
                                      <p:cBhvr>
                                        <p:cTn id="47" dur="166" decel="50000">
                                          <p:stCondLst>
                                            <p:cond delay="676"/>
                                          </p:stCondLst>
                                        </p:cTn>
                                        <p:tgtEl>
                                          <p:spTgt spid="5"/>
                                        </p:tgtEl>
                                      </p:cBhvr>
                                      <p:to x="100000" y="100000"/>
                                    </p:animScale>
                                    <p:animScale>
                                      <p:cBhvr>
                                        <p:cTn id="48" dur="26">
                                          <p:stCondLst>
                                            <p:cond delay="1312"/>
                                          </p:stCondLst>
                                        </p:cTn>
                                        <p:tgtEl>
                                          <p:spTgt spid="5"/>
                                        </p:tgtEl>
                                      </p:cBhvr>
                                      <p:to x="100000" y="80000"/>
                                    </p:animScale>
                                    <p:animScale>
                                      <p:cBhvr>
                                        <p:cTn id="49" dur="166" decel="50000">
                                          <p:stCondLst>
                                            <p:cond delay="1338"/>
                                          </p:stCondLst>
                                        </p:cTn>
                                        <p:tgtEl>
                                          <p:spTgt spid="5"/>
                                        </p:tgtEl>
                                      </p:cBhvr>
                                      <p:to x="100000" y="100000"/>
                                    </p:animScale>
                                    <p:animScale>
                                      <p:cBhvr>
                                        <p:cTn id="50" dur="26">
                                          <p:stCondLst>
                                            <p:cond delay="1642"/>
                                          </p:stCondLst>
                                        </p:cTn>
                                        <p:tgtEl>
                                          <p:spTgt spid="5"/>
                                        </p:tgtEl>
                                      </p:cBhvr>
                                      <p:to x="100000" y="90000"/>
                                    </p:animScale>
                                    <p:animScale>
                                      <p:cBhvr>
                                        <p:cTn id="51" dur="166" decel="50000">
                                          <p:stCondLst>
                                            <p:cond delay="1668"/>
                                          </p:stCondLst>
                                        </p:cTn>
                                        <p:tgtEl>
                                          <p:spTgt spid="5"/>
                                        </p:tgtEl>
                                      </p:cBhvr>
                                      <p:to x="100000" y="100000"/>
                                    </p:animScale>
                                    <p:animScale>
                                      <p:cBhvr>
                                        <p:cTn id="52" dur="26">
                                          <p:stCondLst>
                                            <p:cond delay="1808"/>
                                          </p:stCondLst>
                                        </p:cTn>
                                        <p:tgtEl>
                                          <p:spTgt spid="5"/>
                                        </p:tgtEl>
                                      </p:cBhvr>
                                      <p:to x="100000" y="95000"/>
                                    </p:animScale>
                                    <p:animScale>
                                      <p:cBhvr>
                                        <p:cTn id="53" dur="166" decel="50000">
                                          <p:stCondLst>
                                            <p:cond delay="1834"/>
                                          </p:stCondLst>
                                        </p:cTn>
                                        <p:tgtEl>
                                          <p:spTgt spid="5"/>
                                        </p:tgtEl>
                                      </p:cBhvr>
                                      <p:to x="100000" y="100000"/>
                                    </p:animScale>
                                  </p:childTnLst>
                                </p:cTn>
                              </p:par>
                              <p:par>
                                <p:cTn id="54" presetID="26" presetClass="entr" presetSubtype="0" fill="hold" grpId="1" nodeType="withEffect">
                                  <p:stCondLst>
                                    <p:cond delay="75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80">
                                          <p:stCondLst>
                                            <p:cond delay="0"/>
                                          </p:stCondLst>
                                        </p:cTn>
                                        <p:tgtEl>
                                          <p:spTgt spid="16"/>
                                        </p:tgtEl>
                                      </p:cBhvr>
                                    </p:animEffect>
                                    <p:anim calcmode="lin" valueType="num">
                                      <p:cBhvr>
                                        <p:cTn id="5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2" dur="26">
                                          <p:stCondLst>
                                            <p:cond delay="650"/>
                                          </p:stCondLst>
                                        </p:cTn>
                                        <p:tgtEl>
                                          <p:spTgt spid="16"/>
                                        </p:tgtEl>
                                      </p:cBhvr>
                                      <p:to x="100000" y="60000"/>
                                    </p:animScale>
                                    <p:animScale>
                                      <p:cBhvr>
                                        <p:cTn id="63" dur="166" decel="50000">
                                          <p:stCondLst>
                                            <p:cond delay="676"/>
                                          </p:stCondLst>
                                        </p:cTn>
                                        <p:tgtEl>
                                          <p:spTgt spid="16"/>
                                        </p:tgtEl>
                                      </p:cBhvr>
                                      <p:to x="100000" y="100000"/>
                                    </p:animScale>
                                    <p:animScale>
                                      <p:cBhvr>
                                        <p:cTn id="64" dur="26">
                                          <p:stCondLst>
                                            <p:cond delay="1312"/>
                                          </p:stCondLst>
                                        </p:cTn>
                                        <p:tgtEl>
                                          <p:spTgt spid="16"/>
                                        </p:tgtEl>
                                      </p:cBhvr>
                                      <p:to x="100000" y="80000"/>
                                    </p:animScale>
                                    <p:animScale>
                                      <p:cBhvr>
                                        <p:cTn id="65" dur="166" decel="50000">
                                          <p:stCondLst>
                                            <p:cond delay="1338"/>
                                          </p:stCondLst>
                                        </p:cTn>
                                        <p:tgtEl>
                                          <p:spTgt spid="16"/>
                                        </p:tgtEl>
                                      </p:cBhvr>
                                      <p:to x="100000" y="100000"/>
                                    </p:animScale>
                                    <p:animScale>
                                      <p:cBhvr>
                                        <p:cTn id="66" dur="26">
                                          <p:stCondLst>
                                            <p:cond delay="1642"/>
                                          </p:stCondLst>
                                        </p:cTn>
                                        <p:tgtEl>
                                          <p:spTgt spid="16"/>
                                        </p:tgtEl>
                                      </p:cBhvr>
                                      <p:to x="100000" y="90000"/>
                                    </p:animScale>
                                    <p:animScale>
                                      <p:cBhvr>
                                        <p:cTn id="67" dur="166" decel="50000">
                                          <p:stCondLst>
                                            <p:cond delay="1668"/>
                                          </p:stCondLst>
                                        </p:cTn>
                                        <p:tgtEl>
                                          <p:spTgt spid="16"/>
                                        </p:tgtEl>
                                      </p:cBhvr>
                                      <p:to x="100000" y="100000"/>
                                    </p:animScale>
                                    <p:animScale>
                                      <p:cBhvr>
                                        <p:cTn id="68" dur="26">
                                          <p:stCondLst>
                                            <p:cond delay="1808"/>
                                          </p:stCondLst>
                                        </p:cTn>
                                        <p:tgtEl>
                                          <p:spTgt spid="16"/>
                                        </p:tgtEl>
                                      </p:cBhvr>
                                      <p:to x="100000" y="95000"/>
                                    </p:animScale>
                                    <p:animScale>
                                      <p:cBhvr>
                                        <p:cTn id="69"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room, gambling house, vector graphics&#10;&#10;Description automatically generated">
            <a:extLst>
              <a:ext uri="{FF2B5EF4-FFF2-40B4-BE49-F238E27FC236}">
                <a16:creationId xmlns:a16="http://schemas.microsoft.com/office/drawing/2014/main" id="{EF113673-17AD-406A-82D8-D761DE5969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13167" y="1017268"/>
            <a:ext cx="7302967" cy="5330999"/>
          </a:xfrm>
          <a:prstGeom prst="rect">
            <a:avLst/>
          </a:prstGeom>
        </p:spPr>
      </p:pic>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Listen and talk.</a:t>
            </a:r>
            <a:endParaRPr lang="en-ID" sz="4000" b="1" dirty="0">
              <a:latin typeface="Verdana" panose="020B0604030504040204" pitchFamily="34" charset="0"/>
              <a:ea typeface="Verdana" panose="020B0604030504040204" pitchFamily="34" charset="0"/>
            </a:endParaRPr>
          </a:p>
        </p:txBody>
      </p:sp>
      <p:sp>
        <p:nvSpPr>
          <p:cNvPr id="13" name="Speech Bubble: Rectangle with Corners Rounded 12">
            <a:extLst>
              <a:ext uri="{FF2B5EF4-FFF2-40B4-BE49-F238E27FC236}">
                <a16:creationId xmlns:a16="http://schemas.microsoft.com/office/drawing/2014/main" id="{53EFD45C-CD7D-44F8-A9EA-6160AA4C5CB8}"/>
              </a:ext>
            </a:extLst>
          </p:cNvPr>
          <p:cNvSpPr/>
          <p:nvPr/>
        </p:nvSpPr>
        <p:spPr>
          <a:xfrm>
            <a:off x="6164650" y="1416730"/>
            <a:ext cx="2093418" cy="616847"/>
          </a:xfrm>
          <a:prstGeom prst="wedgeRoundRectCallout">
            <a:avLst>
              <a:gd name="adj1" fmla="val 38510"/>
              <a:gd name="adj2" fmla="val 85705"/>
              <a:gd name="adj3" fmla="val 16667"/>
            </a:avLst>
          </a:prstGeom>
          <a:noFill/>
          <a:ln w="38100">
            <a:solidFill>
              <a:srgbClr val="E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Hello, Seta.</a:t>
            </a:r>
            <a:endParaRPr lang="en-ID" sz="2400" dirty="0">
              <a:solidFill>
                <a:schemeClr val="tx1"/>
              </a:solidFill>
              <a:latin typeface="Verdana" panose="020B0604030504040204" pitchFamily="34" charset="0"/>
              <a:ea typeface="Verdana" panose="020B0604030504040204" pitchFamily="34" charset="0"/>
            </a:endParaRPr>
          </a:p>
        </p:txBody>
      </p:sp>
      <p:sp>
        <p:nvSpPr>
          <p:cNvPr id="14" name="Speech Bubble: Rectangle with Corners Rounded 13">
            <a:extLst>
              <a:ext uri="{FF2B5EF4-FFF2-40B4-BE49-F238E27FC236}">
                <a16:creationId xmlns:a16="http://schemas.microsoft.com/office/drawing/2014/main" id="{72CE1AE2-E069-4922-8549-7D159B6639A1}"/>
              </a:ext>
            </a:extLst>
          </p:cNvPr>
          <p:cNvSpPr/>
          <p:nvPr/>
        </p:nvSpPr>
        <p:spPr>
          <a:xfrm>
            <a:off x="9101749" y="2621166"/>
            <a:ext cx="2961914" cy="1226274"/>
          </a:xfrm>
          <a:prstGeom prst="wedgeRoundRectCallout">
            <a:avLst>
              <a:gd name="adj1" fmla="val -58971"/>
              <a:gd name="adj2" fmla="val 2220"/>
              <a:gd name="adj3" fmla="val 16667"/>
            </a:avLst>
          </a:prstGeom>
          <a:solidFill>
            <a:schemeClr val="bg1"/>
          </a:solidFill>
          <a:ln w="38100">
            <a:solidFill>
              <a:srgbClr val="E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Not bad. Thanks. How are you?</a:t>
            </a:r>
            <a:endParaRPr lang="en-ID" sz="2400" dirty="0">
              <a:solidFill>
                <a:schemeClr val="tx1"/>
              </a:solidFill>
              <a:latin typeface="Verdana" panose="020B0604030504040204" pitchFamily="34" charset="0"/>
              <a:ea typeface="Verdana" panose="020B0604030504040204" pitchFamily="34" charset="0"/>
            </a:endParaRPr>
          </a:p>
        </p:txBody>
      </p:sp>
      <p:sp>
        <p:nvSpPr>
          <p:cNvPr id="18" name="Speech Bubble: Rectangle with Corners Rounded 17">
            <a:extLst>
              <a:ext uri="{FF2B5EF4-FFF2-40B4-BE49-F238E27FC236}">
                <a16:creationId xmlns:a16="http://schemas.microsoft.com/office/drawing/2014/main" id="{339A7254-6C18-4AC3-BA5B-575B2CBA7974}"/>
              </a:ext>
            </a:extLst>
          </p:cNvPr>
          <p:cNvSpPr/>
          <p:nvPr/>
        </p:nvSpPr>
        <p:spPr>
          <a:xfrm>
            <a:off x="9257290" y="4252616"/>
            <a:ext cx="2466801" cy="801024"/>
          </a:xfrm>
          <a:prstGeom prst="wedgeRoundRectCallout">
            <a:avLst>
              <a:gd name="adj1" fmla="val -62108"/>
              <a:gd name="adj2" fmla="val -38776"/>
              <a:gd name="adj3" fmla="val 16667"/>
            </a:avLst>
          </a:prstGeom>
          <a:noFill/>
          <a:ln w="38100">
            <a:solidFill>
              <a:srgbClr val="E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Sorry. I have to go now.</a:t>
            </a:r>
            <a:endParaRPr lang="en-ID" sz="2400" dirty="0">
              <a:solidFill>
                <a:schemeClr val="tx1"/>
              </a:solidFill>
              <a:latin typeface="Verdana" panose="020B0604030504040204" pitchFamily="34" charset="0"/>
              <a:ea typeface="Verdana" panose="020B0604030504040204" pitchFamily="34" charset="0"/>
            </a:endParaRPr>
          </a:p>
        </p:txBody>
      </p:sp>
      <p:sp>
        <p:nvSpPr>
          <p:cNvPr id="20" name="Speech Bubble: Rectangle with Corners Rounded 19">
            <a:extLst>
              <a:ext uri="{FF2B5EF4-FFF2-40B4-BE49-F238E27FC236}">
                <a16:creationId xmlns:a16="http://schemas.microsoft.com/office/drawing/2014/main" id="{E2C7F131-CC67-4909-A77C-842F839D450D}"/>
              </a:ext>
            </a:extLst>
          </p:cNvPr>
          <p:cNvSpPr/>
          <p:nvPr/>
        </p:nvSpPr>
        <p:spPr>
          <a:xfrm>
            <a:off x="1857708" y="1379649"/>
            <a:ext cx="1803267" cy="616847"/>
          </a:xfrm>
          <a:prstGeom prst="wedgeRoundRectCallout">
            <a:avLst>
              <a:gd name="adj1" fmla="val 43497"/>
              <a:gd name="adj2" fmla="val 86925"/>
              <a:gd name="adj3" fmla="val 16667"/>
            </a:avLst>
          </a:prstGeom>
          <a:noFill/>
          <a:ln w="38100">
            <a:solidFill>
              <a:srgbClr val="008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Hi, Nurul.</a:t>
            </a:r>
            <a:endParaRPr lang="en-ID" sz="2400" dirty="0">
              <a:solidFill>
                <a:schemeClr val="tx1"/>
              </a:solidFill>
              <a:latin typeface="Verdana" panose="020B0604030504040204" pitchFamily="34" charset="0"/>
              <a:ea typeface="Verdana" panose="020B0604030504040204" pitchFamily="34" charset="0"/>
            </a:endParaRPr>
          </a:p>
        </p:txBody>
      </p:sp>
      <p:sp>
        <p:nvSpPr>
          <p:cNvPr id="21" name="Speech Bubble: Rectangle with Corners Rounded 20">
            <a:extLst>
              <a:ext uri="{FF2B5EF4-FFF2-40B4-BE49-F238E27FC236}">
                <a16:creationId xmlns:a16="http://schemas.microsoft.com/office/drawing/2014/main" id="{2FE6CB80-F54E-4EFC-99B6-EF085DA32A04}"/>
              </a:ext>
            </a:extLst>
          </p:cNvPr>
          <p:cNvSpPr/>
          <p:nvPr/>
        </p:nvSpPr>
        <p:spPr>
          <a:xfrm>
            <a:off x="710383" y="2772230"/>
            <a:ext cx="2369706" cy="801024"/>
          </a:xfrm>
          <a:prstGeom prst="wedgeRoundRectCallout">
            <a:avLst>
              <a:gd name="adj1" fmla="val 62452"/>
              <a:gd name="adj2" fmla="val -43316"/>
              <a:gd name="adj3" fmla="val 16667"/>
            </a:avLst>
          </a:prstGeom>
          <a:noFill/>
          <a:ln w="38100">
            <a:solidFill>
              <a:srgbClr val="008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How are you?</a:t>
            </a:r>
            <a:endParaRPr lang="en-ID" sz="2400" dirty="0">
              <a:solidFill>
                <a:schemeClr val="tx1"/>
              </a:solidFill>
              <a:latin typeface="Verdana" panose="020B0604030504040204" pitchFamily="34" charset="0"/>
              <a:ea typeface="Verdana" panose="020B0604030504040204" pitchFamily="34" charset="0"/>
            </a:endParaRPr>
          </a:p>
        </p:txBody>
      </p:sp>
      <p:sp>
        <p:nvSpPr>
          <p:cNvPr id="22" name="Speech Bubble: Rectangle with Corners Rounded 21">
            <a:extLst>
              <a:ext uri="{FF2B5EF4-FFF2-40B4-BE49-F238E27FC236}">
                <a16:creationId xmlns:a16="http://schemas.microsoft.com/office/drawing/2014/main" id="{1310653D-C0A1-49AF-81FD-28F595862EF5}"/>
              </a:ext>
            </a:extLst>
          </p:cNvPr>
          <p:cNvSpPr/>
          <p:nvPr/>
        </p:nvSpPr>
        <p:spPr>
          <a:xfrm>
            <a:off x="605211" y="3847440"/>
            <a:ext cx="2369706" cy="801024"/>
          </a:xfrm>
          <a:prstGeom prst="wedgeRoundRectCallout">
            <a:avLst>
              <a:gd name="adj1" fmla="val 66141"/>
              <a:gd name="adj2" fmla="val -41690"/>
              <a:gd name="adj3" fmla="val 16667"/>
            </a:avLst>
          </a:prstGeom>
          <a:noFill/>
          <a:ln w="38100">
            <a:solidFill>
              <a:srgbClr val="008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I’m great, Thank you.</a:t>
            </a:r>
            <a:endParaRPr lang="en-ID" sz="2400" dirty="0">
              <a:solidFill>
                <a:schemeClr val="tx1"/>
              </a:solidFill>
              <a:latin typeface="Verdana" panose="020B0604030504040204" pitchFamily="34" charset="0"/>
              <a:ea typeface="Verdana" panose="020B0604030504040204" pitchFamily="34" charset="0"/>
            </a:endParaRPr>
          </a:p>
        </p:txBody>
      </p:sp>
      <p:sp>
        <p:nvSpPr>
          <p:cNvPr id="23" name="Speech Bubble: Rectangle with Corners Rounded 22">
            <a:extLst>
              <a:ext uri="{FF2B5EF4-FFF2-40B4-BE49-F238E27FC236}">
                <a16:creationId xmlns:a16="http://schemas.microsoft.com/office/drawing/2014/main" id="{7BCBA182-C89D-4ECC-9F45-151A88D862CD}"/>
              </a:ext>
            </a:extLst>
          </p:cNvPr>
          <p:cNvSpPr/>
          <p:nvPr/>
        </p:nvSpPr>
        <p:spPr>
          <a:xfrm>
            <a:off x="4606773" y="5501604"/>
            <a:ext cx="2740132" cy="1050959"/>
          </a:xfrm>
          <a:prstGeom prst="wedgeRoundRectCallout">
            <a:avLst>
              <a:gd name="adj1" fmla="val -51743"/>
              <a:gd name="adj2" fmla="val -120387"/>
              <a:gd name="adj3" fmla="val 16667"/>
            </a:avLst>
          </a:prstGeom>
          <a:solidFill>
            <a:schemeClr val="bg1"/>
          </a:solidFill>
          <a:ln w="38100">
            <a:solidFill>
              <a:srgbClr val="008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Goodbye, Nurul. See you.</a:t>
            </a:r>
            <a:endParaRPr lang="en-ID" sz="2400" dirty="0">
              <a:solidFill>
                <a:schemeClr val="tx1"/>
              </a:solidFill>
              <a:latin typeface="Verdana" panose="020B0604030504040204" pitchFamily="34" charset="0"/>
              <a:ea typeface="Verdana" panose="020B0604030504040204" pitchFamily="34" charset="0"/>
            </a:endParaRPr>
          </a:p>
        </p:txBody>
      </p:sp>
      <p:sp>
        <p:nvSpPr>
          <p:cNvPr id="12" name="Rounded Rectangle 31">
            <a:extLst>
              <a:ext uri="{FF2B5EF4-FFF2-40B4-BE49-F238E27FC236}">
                <a16:creationId xmlns:a16="http://schemas.microsoft.com/office/drawing/2014/main" id="{7AAA1AD9-5A5A-4242-BA27-7DB601FE9692}"/>
              </a:ext>
            </a:extLst>
          </p:cNvPr>
          <p:cNvSpPr/>
          <p:nvPr/>
        </p:nvSpPr>
        <p:spPr>
          <a:xfrm>
            <a:off x="385480" y="438709"/>
            <a:ext cx="731065" cy="712922"/>
          </a:xfrm>
          <a:prstGeom prst="roundRect">
            <a:avLst/>
          </a:prstGeom>
          <a:solidFill>
            <a:srgbClr val="FFC088"/>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M.</a:t>
            </a:r>
          </a:p>
        </p:txBody>
      </p:sp>
    </p:spTree>
    <p:extLst>
      <p:ext uri="{BB962C8B-B14F-4D97-AF65-F5344CB8AC3E}">
        <p14:creationId xmlns:p14="http://schemas.microsoft.com/office/powerpoint/2010/main" val="15654800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500" fill="hold"/>
                                        <p:tgtEl>
                                          <p:spTgt spid="20"/>
                                        </p:tgtEl>
                                        <p:attrNameLst>
                                          <p:attrName>ppt_w</p:attrName>
                                        </p:attrNameLst>
                                      </p:cBhvr>
                                      <p:tavLst>
                                        <p:tav tm="0">
                                          <p:val>
                                            <p:fltVal val="0"/>
                                          </p:val>
                                        </p:tav>
                                        <p:tav tm="100000">
                                          <p:val>
                                            <p:strVal val="#ppt_w"/>
                                          </p:val>
                                        </p:tav>
                                      </p:tavLst>
                                    </p:anim>
                                    <p:anim calcmode="lin" valueType="num">
                                      <p:cBhvr>
                                        <p:cTn id="26" dur="1500" fill="hold"/>
                                        <p:tgtEl>
                                          <p:spTgt spid="20"/>
                                        </p:tgtEl>
                                        <p:attrNameLst>
                                          <p:attrName>ppt_h</p:attrName>
                                        </p:attrNameLst>
                                      </p:cBhvr>
                                      <p:tavLst>
                                        <p:tav tm="0">
                                          <p:val>
                                            <p:fltVal val="0"/>
                                          </p:val>
                                        </p:tav>
                                        <p:tav tm="100000">
                                          <p:val>
                                            <p:strVal val="#ppt_h"/>
                                          </p:val>
                                        </p:tav>
                                      </p:tavLst>
                                    </p:anim>
                                    <p:animEffect transition="in" filter="fade">
                                      <p:cBhvr>
                                        <p:cTn id="27" dur="1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53" presetClass="entr" presetSubtype="16" fill="hold" grpId="0" nodeType="withEffect">
                                  <p:stCondLst>
                                    <p:cond delay="50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Effect transition="in" filter="fade">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53" presetClass="entr" presetSubtype="16" fill="hold" grpId="0" nodeType="withEffect">
                                  <p:stCondLst>
                                    <p:cond delay="500"/>
                                  </p:stCondLst>
                                  <p:childTnLst>
                                    <p:set>
                                      <p:cBhvr>
                                        <p:cTn id="44" dur="1" fill="hold">
                                          <p:stCondLst>
                                            <p:cond delay="0"/>
                                          </p:stCondLst>
                                        </p:cTn>
                                        <p:tgtEl>
                                          <p:spTgt spid="21"/>
                                        </p:tgtEl>
                                        <p:attrNameLst>
                                          <p:attrName>style.visibility</p:attrName>
                                        </p:attrNameLst>
                                      </p:cBhvr>
                                      <p:to>
                                        <p:strVal val="visible"/>
                                      </p:to>
                                    </p:set>
                                    <p:anim calcmode="lin" valueType="num">
                                      <p:cBhvr>
                                        <p:cTn id="45" dur="1000" fill="hold"/>
                                        <p:tgtEl>
                                          <p:spTgt spid="21"/>
                                        </p:tgtEl>
                                        <p:attrNameLst>
                                          <p:attrName>ppt_w</p:attrName>
                                        </p:attrNameLst>
                                      </p:cBhvr>
                                      <p:tavLst>
                                        <p:tav tm="0">
                                          <p:val>
                                            <p:fltVal val="0"/>
                                          </p:val>
                                        </p:tav>
                                        <p:tav tm="100000">
                                          <p:val>
                                            <p:strVal val="#ppt_w"/>
                                          </p:val>
                                        </p:tav>
                                      </p:tavLst>
                                    </p:anim>
                                    <p:anim calcmode="lin" valueType="num">
                                      <p:cBhvr>
                                        <p:cTn id="46" dur="1000" fill="hold"/>
                                        <p:tgtEl>
                                          <p:spTgt spid="21"/>
                                        </p:tgtEl>
                                        <p:attrNameLst>
                                          <p:attrName>ppt_h</p:attrName>
                                        </p:attrNameLst>
                                      </p:cBhvr>
                                      <p:tavLst>
                                        <p:tav tm="0">
                                          <p:val>
                                            <p:fltVal val="0"/>
                                          </p:val>
                                        </p:tav>
                                        <p:tav tm="100000">
                                          <p:val>
                                            <p:strVal val="#ppt_h"/>
                                          </p:val>
                                        </p:tav>
                                      </p:tavLst>
                                    </p:anim>
                                    <p:animEffect transition="in" filter="fade">
                                      <p:cBhvr>
                                        <p:cTn id="47" dur="1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par>
                                <p:cTn id="53" presetID="53" presetClass="entr" presetSubtype="16" fill="hold" grpId="0" nodeType="withEffect">
                                  <p:stCondLst>
                                    <p:cond delay="50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500" fill="hold"/>
                                        <p:tgtEl>
                                          <p:spTgt spid="14"/>
                                        </p:tgtEl>
                                        <p:attrNameLst>
                                          <p:attrName>ppt_w</p:attrName>
                                        </p:attrNameLst>
                                      </p:cBhvr>
                                      <p:tavLst>
                                        <p:tav tm="0">
                                          <p:val>
                                            <p:fltVal val="0"/>
                                          </p:val>
                                        </p:tav>
                                        <p:tav tm="100000">
                                          <p:val>
                                            <p:strVal val="#ppt_w"/>
                                          </p:val>
                                        </p:tav>
                                      </p:tavLst>
                                    </p:anim>
                                    <p:anim calcmode="lin" valueType="num">
                                      <p:cBhvr>
                                        <p:cTn id="56" dur="1500" fill="hold"/>
                                        <p:tgtEl>
                                          <p:spTgt spid="14"/>
                                        </p:tgtEl>
                                        <p:attrNameLst>
                                          <p:attrName>ppt_h</p:attrName>
                                        </p:attrNameLst>
                                      </p:cBhvr>
                                      <p:tavLst>
                                        <p:tav tm="0">
                                          <p:val>
                                            <p:fltVal val="0"/>
                                          </p:val>
                                        </p:tav>
                                        <p:tav tm="100000">
                                          <p:val>
                                            <p:strVal val="#ppt_h"/>
                                          </p:val>
                                        </p:tav>
                                      </p:tavLst>
                                    </p:anim>
                                    <p:animEffect transition="in" filter="fade">
                                      <p:cBhvr>
                                        <p:cTn id="57" dur="1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53" presetClass="entr" presetSubtype="16" fill="hold" grpId="0" nodeType="withEffect">
                                  <p:stCondLst>
                                    <p:cond delay="500"/>
                                  </p:stCondLst>
                                  <p:childTnLst>
                                    <p:set>
                                      <p:cBhvr>
                                        <p:cTn id="64" dur="1" fill="hold">
                                          <p:stCondLst>
                                            <p:cond delay="0"/>
                                          </p:stCondLst>
                                        </p:cTn>
                                        <p:tgtEl>
                                          <p:spTgt spid="22"/>
                                        </p:tgtEl>
                                        <p:attrNameLst>
                                          <p:attrName>style.visibility</p:attrName>
                                        </p:attrNameLst>
                                      </p:cBhvr>
                                      <p:to>
                                        <p:strVal val="visible"/>
                                      </p:to>
                                    </p:set>
                                    <p:anim calcmode="lin" valueType="num">
                                      <p:cBhvr>
                                        <p:cTn id="65" dur="1500" fill="hold"/>
                                        <p:tgtEl>
                                          <p:spTgt spid="22"/>
                                        </p:tgtEl>
                                        <p:attrNameLst>
                                          <p:attrName>ppt_w</p:attrName>
                                        </p:attrNameLst>
                                      </p:cBhvr>
                                      <p:tavLst>
                                        <p:tav tm="0">
                                          <p:val>
                                            <p:fltVal val="0"/>
                                          </p:val>
                                        </p:tav>
                                        <p:tav tm="100000">
                                          <p:val>
                                            <p:strVal val="#ppt_w"/>
                                          </p:val>
                                        </p:tav>
                                      </p:tavLst>
                                    </p:anim>
                                    <p:anim calcmode="lin" valueType="num">
                                      <p:cBhvr>
                                        <p:cTn id="66" dur="1500" fill="hold"/>
                                        <p:tgtEl>
                                          <p:spTgt spid="22"/>
                                        </p:tgtEl>
                                        <p:attrNameLst>
                                          <p:attrName>ppt_h</p:attrName>
                                        </p:attrNameLst>
                                      </p:cBhvr>
                                      <p:tavLst>
                                        <p:tav tm="0">
                                          <p:val>
                                            <p:fltVal val="0"/>
                                          </p:val>
                                        </p:tav>
                                        <p:tav tm="100000">
                                          <p:val>
                                            <p:strVal val="#ppt_h"/>
                                          </p:val>
                                        </p:tav>
                                      </p:tavLst>
                                    </p:anim>
                                    <p:animEffect transition="in" filter="fade">
                                      <p:cBhvr>
                                        <p:cTn id="67" dur="1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53" presetClass="entr" presetSubtype="16" fill="hold" grpId="0" nodeType="withEffect">
                                  <p:stCondLst>
                                    <p:cond delay="500"/>
                                  </p:stCondLst>
                                  <p:childTnLst>
                                    <p:set>
                                      <p:cBhvr>
                                        <p:cTn id="74" dur="1" fill="hold">
                                          <p:stCondLst>
                                            <p:cond delay="0"/>
                                          </p:stCondLst>
                                        </p:cTn>
                                        <p:tgtEl>
                                          <p:spTgt spid="18"/>
                                        </p:tgtEl>
                                        <p:attrNameLst>
                                          <p:attrName>style.visibility</p:attrName>
                                        </p:attrNameLst>
                                      </p:cBhvr>
                                      <p:to>
                                        <p:strVal val="visible"/>
                                      </p:to>
                                    </p:set>
                                    <p:anim calcmode="lin" valueType="num">
                                      <p:cBhvr>
                                        <p:cTn id="75" dur="1500" fill="hold"/>
                                        <p:tgtEl>
                                          <p:spTgt spid="18"/>
                                        </p:tgtEl>
                                        <p:attrNameLst>
                                          <p:attrName>ppt_w</p:attrName>
                                        </p:attrNameLst>
                                      </p:cBhvr>
                                      <p:tavLst>
                                        <p:tav tm="0">
                                          <p:val>
                                            <p:fltVal val="0"/>
                                          </p:val>
                                        </p:tav>
                                        <p:tav tm="100000">
                                          <p:val>
                                            <p:strVal val="#ppt_w"/>
                                          </p:val>
                                        </p:tav>
                                      </p:tavLst>
                                    </p:anim>
                                    <p:anim calcmode="lin" valueType="num">
                                      <p:cBhvr>
                                        <p:cTn id="76" dur="1500" fill="hold"/>
                                        <p:tgtEl>
                                          <p:spTgt spid="18"/>
                                        </p:tgtEl>
                                        <p:attrNameLst>
                                          <p:attrName>ppt_h</p:attrName>
                                        </p:attrNameLst>
                                      </p:cBhvr>
                                      <p:tavLst>
                                        <p:tav tm="0">
                                          <p:val>
                                            <p:fltVal val="0"/>
                                          </p:val>
                                        </p:tav>
                                        <p:tav tm="100000">
                                          <p:val>
                                            <p:strVal val="#ppt_h"/>
                                          </p:val>
                                        </p:tav>
                                      </p:tavLst>
                                    </p:anim>
                                    <p:animEffect transition="in" filter="fade">
                                      <p:cBhvr>
                                        <p:cTn id="77" dur="1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par>
                                <p:cTn id="83" presetID="53" presetClass="entr" presetSubtype="16" fill="hold" grpId="0" nodeType="withEffect">
                                  <p:stCondLst>
                                    <p:cond delay="500"/>
                                  </p:stCondLst>
                                  <p:childTnLst>
                                    <p:set>
                                      <p:cBhvr>
                                        <p:cTn id="84" dur="1" fill="hold">
                                          <p:stCondLst>
                                            <p:cond delay="0"/>
                                          </p:stCondLst>
                                        </p:cTn>
                                        <p:tgtEl>
                                          <p:spTgt spid="23"/>
                                        </p:tgtEl>
                                        <p:attrNameLst>
                                          <p:attrName>style.visibility</p:attrName>
                                        </p:attrNameLst>
                                      </p:cBhvr>
                                      <p:to>
                                        <p:strVal val="visible"/>
                                      </p:to>
                                    </p:set>
                                    <p:anim calcmode="lin" valueType="num">
                                      <p:cBhvr>
                                        <p:cTn id="85" dur="1500" fill="hold"/>
                                        <p:tgtEl>
                                          <p:spTgt spid="23"/>
                                        </p:tgtEl>
                                        <p:attrNameLst>
                                          <p:attrName>ppt_w</p:attrName>
                                        </p:attrNameLst>
                                      </p:cBhvr>
                                      <p:tavLst>
                                        <p:tav tm="0">
                                          <p:val>
                                            <p:fltVal val="0"/>
                                          </p:val>
                                        </p:tav>
                                        <p:tav tm="100000">
                                          <p:val>
                                            <p:strVal val="#ppt_w"/>
                                          </p:val>
                                        </p:tav>
                                      </p:tavLst>
                                    </p:anim>
                                    <p:anim calcmode="lin" valueType="num">
                                      <p:cBhvr>
                                        <p:cTn id="86" dur="1500" fill="hold"/>
                                        <p:tgtEl>
                                          <p:spTgt spid="23"/>
                                        </p:tgtEl>
                                        <p:attrNameLst>
                                          <p:attrName>ppt_h</p:attrName>
                                        </p:attrNameLst>
                                      </p:cBhvr>
                                      <p:tavLst>
                                        <p:tav tm="0">
                                          <p:val>
                                            <p:fltVal val="0"/>
                                          </p:val>
                                        </p:tav>
                                        <p:tav tm="100000">
                                          <p:val>
                                            <p:strVal val="#ppt_h"/>
                                          </p:val>
                                        </p:tav>
                                      </p:tavLst>
                                    </p:anim>
                                    <p:animEffect transition="in" filter="fade">
                                      <p:cBhvr>
                                        <p:cTn id="87" dur="1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3" grpId="1" animBg="1"/>
      <p:bldP spid="14" grpId="0" animBg="1"/>
      <p:bldP spid="14" grpId="1" animBg="1"/>
      <p:bldP spid="18" grpId="0" animBg="1"/>
      <p:bldP spid="18" grpId="1" animBg="1"/>
      <p:bldP spid="20" grpId="0" animBg="1"/>
      <p:bldP spid="20" grpId="1" animBg="1"/>
      <p:bldP spid="21" grpId="0" animBg="1"/>
      <p:bldP spid="21" grpId="1" animBg="1"/>
      <p:bldP spid="22" grpId="0" animBg="1"/>
      <p:bldP spid="22" grpId="1" animBg="1"/>
      <p:bldP spid="23"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994</TotalTime>
  <Words>339</Words>
  <Application>Microsoft Office PowerPoint</Application>
  <PresentationFormat>Widescreen</PresentationFormat>
  <Paragraphs>89</Paragraphs>
  <Slides>12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Ghina Amalia</dc:creator>
  <cp:lastModifiedBy>Ellisabeth Tiyas Utami</cp:lastModifiedBy>
  <cp:revision>29</cp:revision>
  <dcterms:created xsi:type="dcterms:W3CDTF">2022-04-10T02:34:18Z</dcterms:created>
  <dcterms:modified xsi:type="dcterms:W3CDTF">2022-04-20T03:50:06Z</dcterms:modified>
</cp:coreProperties>
</file>